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79"/>
    <p:restoredTop sz="90496" autoAdjust="0"/>
  </p:normalViewPr>
  <p:slideViewPr>
    <p:cSldViewPr snapToGrid="0" snapToObjects="1">
      <p:cViewPr>
        <p:scale>
          <a:sx n="105" d="100"/>
          <a:sy n="105" d="100"/>
        </p:scale>
        <p:origin x="328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436493" y="2080906"/>
            <a:ext cx="134305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7459" y="2080906"/>
            <a:ext cx="2248437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Control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3" idx="2"/>
          </p:cNvCxnSpPr>
          <p:nvPr/>
        </p:nvCxnSpPr>
        <p:spPr>
          <a:xfrm flipV="1">
            <a:off x="1831678" y="2652672"/>
            <a:ext cx="0" cy="90346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7754" y="768097"/>
            <a:ext cx="1807846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developer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21" idx="1"/>
          </p:cNvCxnSpPr>
          <p:nvPr/>
        </p:nvCxnSpPr>
        <p:spPr>
          <a:xfrm>
            <a:off x="2955896" y="2366789"/>
            <a:ext cx="480597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3" idx="0"/>
          </p:cNvCxnSpPr>
          <p:nvPr/>
        </p:nvCxnSpPr>
        <p:spPr>
          <a:xfrm>
            <a:off x="1831677" y="1177440"/>
            <a:ext cx="1" cy="90346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27754" y="3556138"/>
            <a:ext cx="1807846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developer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96888" y="2378981"/>
            <a:ext cx="480597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70444" y="2070255"/>
            <a:ext cx="134305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66811" y="2068714"/>
            <a:ext cx="1343052" cy="571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Live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601304" y="2351583"/>
            <a:ext cx="480597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 rot="5400000">
            <a:off x="1408005" y="3452120"/>
            <a:ext cx="847344" cy="22484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5400000">
            <a:off x="5436485" y="2026635"/>
            <a:ext cx="847344" cy="50994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7458" y="5204332"/>
            <a:ext cx="263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Continuous Integration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59094" y="5192140"/>
            <a:ext cx="263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Continuous Deployment</a:t>
            </a:r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99" y="882736"/>
            <a:ext cx="982928" cy="88415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85" y="867969"/>
            <a:ext cx="982928" cy="88415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71" y="882736"/>
            <a:ext cx="982928" cy="8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5" grpId="0" animBg="1"/>
      <p:bldP spid="25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07066" y="3052433"/>
            <a:ext cx="2248437" cy="571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3" idx="2"/>
            <a:endCxn id="25" idx="0"/>
          </p:cNvCxnSpPr>
          <p:nvPr/>
        </p:nvCxnSpPr>
        <p:spPr>
          <a:xfrm>
            <a:off x="3031285" y="3624199"/>
            <a:ext cx="0" cy="150287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03443" y="1115168"/>
            <a:ext cx="2248437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5" idx="2"/>
            <a:endCxn id="13" idx="0"/>
          </p:cNvCxnSpPr>
          <p:nvPr/>
        </p:nvCxnSpPr>
        <p:spPr>
          <a:xfrm>
            <a:off x="3027662" y="1524511"/>
            <a:ext cx="3623" cy="1527922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07066" y="5127074"/>
            <a:ext cx="2248437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10800000">
            <a:off x="1182799" y="1115168"/>
            <a:ext cx="590463" cy="434685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8333" y="3074249"/>
            <a:ext cx="7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99823" y="1588026"/>
            <a:ext cx="2248437" cy="19083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Network Connections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23584" y="4735056"/>
            <a:ext cx="2248437" cy="20195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ight Brace 48"/>
          <p:cNvSpPr/>
          <p:nvPr/>
        </p:nvSpPr>
        <p:spPr>
          <a:xfrm>
            <a:off x="7452453" y="1308697"/>
            <a:ext cx="474211" cy="3752351"/>
          </a:xfrm>
          <a:prstGeom prst="rightBrace">
            <a:avLst>
              <a:gd name="adj1" fmla="val 4946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851871" y="5790765"/>
            <a:ext cx="36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brittle and much much faster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56242" y="5790765"/>
            <a:ext cx="331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Brittle </a:t>
            </a:r>
            <a:r>
              <a:rPr lang="en-US" smtClean="0"/>
              <a:t>and Difficult to Maintain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034127" y="2968984"/>
            <a:ext cx="8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23584" y="301422"/>
            <a:ext cx="263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: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39095" y="292000"/>
            <a:ext cx="263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72408" y="3062007"/>
            <a:ext cx="2248437" cy="571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96627" y="3633773"/>
            <a:ext cx="0" cy="1502875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968785" y="1239571"/>
            <a:ext cx="2248437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viewmodels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93003" y="1644896"/>
            <a:ext cx="3624" cy="141711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952267" y="4735057"/>
            <a:ext cx="2248437" cy="40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fakedb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52267" y="5304025"/>
            <a:ext cx="2248437" cy="4093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  <a:r>
              <a:rPr lang="en-US" i="1" dirty="0" smtClean="0"/>
              <a:t>solated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68785" y="722232"/>
            <a:ext cx="2248437" cy="4093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  <a:r>
              <a:rPr lang="en-US" i="1" dirty="0" smtClean="0"/>
              <a:t>solated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68785" y="1756910"/>
            <a:ext cx="2248437" cy="2038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 smtClean="0">
                <a:solidFill>
                  <a:schemeClr val="tx1"/>
                </a:solidFill>
              </a:rPr>
              <a:t>Network Connections</a:t>
            </a:r>
            <a:endParaRPr lang="en-US" sz="1600" strike="sngStrik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42266" y="4397858"/>
            <a:ext cx="2248437" cy="21438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trike="sngStrike" dirty="0" smtClean="0">
                <a:solidFill>
                  <a:schemeClr val="tx1"/>
                </a:solidFill>
              </a:rPr>
              <a:t>IO</a:t>
            </a:r>
            <a:endParaRPr lang="en-US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5" grpId="0" animBg="1"/>
      <p:bldP spid="28" grpId="0" animBg="1"/>
      <p:bldP spid="29" grpId="0" animBg="1"/>
      <p:bldP spid="59" grpId="0" animBg="1"/>
      <p:bldP spid="61" grpId="0" animBg="1"/>
      <p:bldP spid="63" grpId="0" animBg="1"/>
      <p:bldP spid="67" grpId="0" animBg="1"/>
      <p:bldP spid="69" grpId="0" animBg="1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44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181</cp:revision>
  <dcterms:created xsi:type="dcterms:W3CDTF">2016-03-08T04:11:28Z</dcterms:created>
  <dcterms:modified xsi:type="dcterms:W3CDTF">2016-11-12T04:39:36Z</dcterms:modified>
  <cp:category/>
</cp:coreProperties>
</file>