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84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9" autoAdjust="0"/>
    <p:restoredTop sz="94660"/>
  </p:normalViewPr>
  <p:slideViewPr>
    <p:cSldViewPr>
      <p:cViewPr>
        <p:scale>
          <a:sx n="100" d="100"/>
          <a:sy n="100" d="100"/>
        </p:scale>
        <p:origin x="-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image" Target="../media/image39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67CAA-DB66-4C69-9CD7-22FB961DCA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62DBD1-FE6D-4403-8F95-50C423735362}">
      <dgm:prSet/>
      <dgm:spPr/>
      <dgm:t>
        <a:bodyPr/>
        <a:lstStyle/>
        <a:p>
          <a:pPr rtl="0"/>
          <a:r>
            <a:rPr lang="en-US" b="0" i="0" baseline="0" dirty="0" smtClean="0"/>
            <a:t>Purpose:</a:t>
          </a:r>
          <a:endParaRPr lang="en-US" dirty="0"/>
        </a:p>
      </dgm:t>
    </dgm:pt>
    <dgm:pt modelId="{7D0291D0-92A0-4AF7-8287-8979A6CE8026}" type="parTrans" cxnId="{A4FB8865-A75F-40BB-BB82-C1A1B6245B43}">
      <dgm:prSet/>
      <dgm:spPr/>
      <dgm:t>
        <a:bodyPr/>
        <a:lstStyle/>
        <a:p>
          <a:endParaRPr lang="en-US"/>
        </a:p>
      </dgm:t>
    </dgm:pt>
    <dgm:pt modelId="{EDAD917F-F468-4141-ABFB-0C2FC61A7643}" type="sibTrans" cxnId="{A4FB8865-A75F-40BB-BB82-C1A1B6245B43}">
      <dgm:prSet/>
      <dgm:spPr/>
      <dgm:t>
        <a:bodyPr/>
        <a:lstStyle/>
        <a:p>
          <a:endParaRPr lang="en-US"/>
        </a:p>
      </dgm:t>
    </dgm:pt>
    <dgm:pt modelId="{AE4F594B-E10C-415F-8C6F-C0A5C6D8A856}">
      <dgm:prSet/>
      <dgm:spPr/>
      <dgm:t>
        <a:bodyPr/>
        <a:lstStyle/>
        <a:p>
          <a:pPr rtl="0"/>
          <a:r>
            <a:rPr lang="en-US" dirty="0" smtClean="0"/>
            <a:t>I wanted to learn how to use the XNA framework</a:t>
          </a:r>
          <a:endParaRPr lang="en-US" dirty="0"/>
        </a:p>
      </dgm:t>
    </dgm:pt>
    <dgm:pt modelId="{28275281-050C-44A7-BBC6-97EF6EF5542F}" type="parTrans" cxnId="{F07D7875-ED4B-49AE-9F77-5B010EED131E}">
      <dgm:prSet/>
      <dgm:spPr/>
      <dgm:t>
        <a:bodyPr/>
        <a:lstStyle/>
        <a:p>
          <a:endParaRPr lang="en-US"/>
        </a:p>
      </dgm:t>
    </dgm:pt>
    <dgm:pt modelId="{93173621-92F0-48F7-8C13-5DC8563EC034}" type="sibTrans" cxnId="{F07D7875-ED4B-49AE-9F77-5B010EED131E}">
      <dgm:prSet/>
      <dgm:spPr/>
      <dgm:t>
        <a:bodyPr/>
        <a:lstStyle/>
        <a:p>
          <a:endParaRPr lang="en-US"/>
        </a:p>
      </dgm:t>
    </dgm:pt>
    <dgm:pt modelId="{FD5485BE-8FC1-4179-81FF-C0C68C19932B}">
      <dgm:prSet/>
      <dgm:spPr/>
      <dgm:t>
        <a:bodyPr/>
        <a:lstStyle/>
        <a:p>
          <a:pPr rtl="0"/>
          <a:r>
            <a:rPr lang="en-US" dirty="0" smtClean="0"/>
            <a:t>I like writing games</a:t>
          </a:r>
          <a:endParaRPr lang="en-US" dirty="0"/>
        </a:p>
      </dgm:t>
    </dgm:pt>
    <dgm:pt modelId="{B816AC35-381A-47B8-A1F5-6561722A4F9D}" type="parTrans" cxnId="{709BCF06-94ED-4D99-BE56-DCE12BEA41F0}">
      <dgm:prSet/>
      <dgm:spPr/>
      <dgm:t>
        <a:bodyPr/>
        <a:lstStyle/>
        <a:p>
          <a:endParaRPr lang="en-US"/>
        </a:p>
      </dgm:t>
    </dgm:pt>
    <dgm:pt modelId="{C792E126-A4B2-4999-91FF-9739038126C7}" type="sibTrans" cxnId="{709BCF06-94ED-4D99-BE56-DCE12BEA41F0}">
      <dgm:prSet/>
      <dgm:spPr/>
      <dgm:t>
        <a:bodyPr/>
        <a:lstStyle/>
        <a:p>
          <a:endParaRPr lang="en-US"/>
        </a:p>
      </dgm:t>
    </dgm:pt>
    <dgm:pt modelId="{DB7FF2C6-4F46-4B68-9471-FBAB426D73C0}">
      <dgm:prSet/>
      <dgm:spPr/>
      <dgm:t>
        <a:bodyPr/>
        <a:lstStyle/>
        <a:p>
          <a:pPr rtl="0"/>
          <a:r>
            <a:rPr lang="en-US" b="0" i="0" baseline="0" smtClean="0"/>
            <a:t>Learning: </a:t>
          </a:r>
          <a:endParaRPr lang="en-US"/>
        </a:p>
      </dgm:t>
    </dgm:pt>
    <dgm:pt modelId="{3E925D34-DFF2-4AD9-83D2-BAD266FB3233}" type="parTrans" cxnId="{84BF19B6-7B52-43C7-9ECF-612D26D975BA}">
      <dgm:prSet/>
      <dgm:spPr/>
      <dgm:t>
        <a:bodyPr/>
        <a:lstStyle/>
        <a:p>
          <a:endParaRPr lang="en-US"/>
        </a:p>
      </dgm:t>
    </dgm:pt>
    <dgm:pt modelId="{C256A0CB-2C10-4434-B3ED-84ECC04957C2}" type="sibTrans" cxnId="{84BF19B6-7B52-43C7-9ECF-612D26D975BA}">
      <dgm:prSet/>
      <dgm:spPr/>
      <dgm:t>
        <a:bodyPr/>
        <a:lstStyle/>
        <a:p>
          <a:endParaRPr lang="en-US"/>
        </a:p>
      </dgm:t>
    </dgm:pt>
    <dgm:pt modelId="{0F198A91-2AC0-4F10-9458-BDB200FD814A}">
      <dgm:prSet/>
      <dgm:spPr/>
      <dgm:t>
        <a:bodyPr/>
        <a:lstStyle/>
        <a:p>
          <a:pPr rtl="0"/>
          <a:r>
            <a:rPr lang="en-US" dirty="0" smtClean="0"/>
            <a:t>What is the XNA 4.0 framework?</a:t>
          </a:r>
          <a:endParaRPr lang="en-US" dirty="0"/>
        </a:p>
      </dgm:t>
    </dgm:pt>
    <dgm:pt modelId="{D3CCFC18-EE77-438C-817E-E38C506ED573}" type="parTrans" cxnId="{5BE3BEAB-5419-408D-BCB2-CAF496161D01}">
      <dgm:prSet/>
      <dgm:spPr/>
      <dgm:t>
        <a:bodyPr/>
        <a:lstStyle/>
        <a:p>
          <a:endParaRPr lang="en-US"/>
        </a:p>
      </dgm:t>
    </dgm:pt>
    <dgm:pt modelId="{527AC3C7-8AFF-4282-AEBD-67BCFB3EC669}" type="sibTrans" cxnId="{5BE3BEAB-5419-408D-BCB2-CAF496161D01}">
      <dgm:prSet/>
      <dgm:spPr/>
      <dgm:t>
        <a:bodyPr/>
        <a:lstStyle/>
        <a:p>
          <a:endParaRPr lang="en-US"/>
        </a:p>
      </dgm:t>
    </dgm:pt>
    <dgm:pt modelId="{C68EBA3E-A622-4829-9C08-83ACD74B2403}">
      <dgm:prSet/>
      <dgm:spPr/>
      <dgm:t>
        <a:bodyPr/>
        <a:lstStyle/>
        <a:p>
          <a:pPr rtl="0"/>
          <a:r>
            <a:rPr lang="en-US" smtClean="0"/>
            <a:t>Common game engine design</a:t>
          </a:r>
          <a:endParaRPr lang="en-US"/>
        </a:p>
      </dgm:t>
    </dgm:pt>
    <dgm:pt modelId="{2DDE53CD-007A-4DB0-81D6-6A37ED338B8F}" type="parTrans" cxnId="{DEA41D7C-9462-48F2-B466-B453539948E6}">
      <dgm:prSet/>
      <dgm:spPr/>
      <dgm:t>
        <a:bodyPr/>
        <a:lstStyle/>
        <a:p>
          <a:endParaRPr lang="en-US"/>
        </a:p>
      </dgm:t>
    </dgm:pt>
    <dgm:pt modelId="{757C4D4E-500F-407E-ABB1-C0E1350B09D1}" type="sibTrans" cxnId="{DEA41D7C-9462-48F2-B466-B453539948E6}">
      <dgm:prSet/>
      <dgm:spPr/>
      <dgm:t>
        <a:bodyPr/>
        <a:lstStyle/>
        <a:p>
          <a:endParaRPr lang="en-US"/>
        </a:p>
      </dgm:t>
    </dgm:pt>
    <dgm:pt modelId="{AACFBDEB-E621-49D3-A537-7B8E7ACB9C96}">
      <dgm:prSet/>
      <dgm:spPr/>
      <dgm:t>
        <a:bodyPr/>
        <a:lstStyle/>
        <a:p>
          <a:pPr rtl="0"/>
          <a:r>
            <a:rPr lang="en-US" dirty="0" smtClean="0"/>
            <a:t>Game’s source code examples</a:t>
          </a:r>
          <a:endParaRPr lang="en-US" dirty="0"/>
        </a:p>
      </dgm:t>
    </dgm:pt>
    <dgm:pt modelId="{7AA2FE87-72BC-4C37-B1FD-9B599B55AE73}" type="parTrans" cxnId="{AB8AD108-FA5D-46C6-A6BF-ED629FB5C8EA}">
      <dgm:prSet/>
      <dgm:spPr/>
      <dgm:t>
        <a:bodyPr/>
        <a:lstStyle/>
        <a:p>
          <a:endParaRPr lang="en-US"/>
        </a:p>
      </dgm:t>
    </dgm:pt>
    <dgm:pt modelId="{4861CFA1-172E-45C4-A8BC-90E83B5EA69B}" type="sibTrans" cxnId="{AB8AD108-FA5D-46C6-A6BF-ED629FB5C8EA}">
      <dgm:prSet/>
      <dgm:spPr/>
      <dgm:t>
        <a:bodyPr/>
        <a:lstStyle/>
        <a:p>
          <a:endParaRPr lang="en-US"/>
        </a:p>
      </dgm:t>
    </dgm:pt>
    <dgm:pt modelId="{B403F4F3-F047-4E84-A413-5D71A165F9B6}">
      <dgm:prSet/>
      <dgm:spPr/>
      <dgm:t>
        <a:bodyPr/>
        <a:lstStyle/>
        <a:p>
          <a:pPr rtl="0"/>
          <a:r>
            <a:rPr lang="en-US" b="0" i="0" baseline="0" smtClean="0"/>
            <a:t>Playing:</a:t>
          </a:r>
          <a:endParaRPr lang="en-US"/>
        </a:p>
      </dgm:t>
    </dgm:pt>
    <dgm:pt modelId="{16B224F5-9107-4A19-ACA3-5C81792581A1}" type="parTrans" cxnId="{E1F88760-6300-4A37-AF6B-3F29681F4144}">
      <dgm:prSet/>
      <dgm:spPr/>
      <dgm:t>
        <a:bodyPr/>
        <a:lstStyle/>
        <a:p>
          <a:endParaRPr lang="en-US"/>
        </a:p>
      </dgm:t>
    </dgm:pt>
    <dgm:pt modelId="{27AE5C1F-4EE9-460E-B3DF-28EA1624D77A}" type="sibTrans" cxnId="{E1F88760-6300-4A37-AF6B-3F29681F4144}">
      <dgm:prSet/>
      <dgm:spPr/>
      <dgm:t>
        <a:bodyPr/>
        <a:lstStyle/>
        <a:p>
          <a:endParaRPr lang="en-US"/>
        </a:p>
      </dgm:t>
    </dgm:pt>
    <dgm:pt modelId="{3ED7B964-2B54-4DCB-86DF-91AB5EDC44D9}">
      <dgm:prSet/>
      <dgm:spPr/>
      <dgm:t>
        <a:bodyPr/>
        <a:lstStyle/>
        <a:p>
          <a:pPr rtl="0"/>
          <a:r>
            <a:rPr lang="en-US" smtClean="0"/>
            <a:t>About the game</a:t>
          </a:r>
          <a:endParaRPr lang="en-US"/>
        </a:p>
      </dgm:t>
    </dgm:pt>
    <dgm:pt modelId="{4E506014-79BC-4E56-99CA-7A8189267A25}" type="parTrans" cxnId="{9490D326-2246-407B-942C-7B75F589F038}">
      <dgm:prSet/>
      <dgm:spPr/>
      <dgm:t>
        <a:bodyPr/>
        <a:lstStyle/>
        <a:p>
          <a:endParaRPr lang="en-US"/>
        </a:p>
      </dgm:t>
    </dgm:pt>
    <dgm:pt modelId="{F6893C3F-C66B-443E-BB86-0FEC66ACE192}" type="sibTrans" cxnId="{9490D326-2246-407B-942C-7B75F589F038}">
      <dgm:prSet/>
      <dgm:spPr/>
      <dgm:t>
        <a:bodyPr/>
        <a:lstStyle/>
        <a:p>
          <a:endParaRPr lang="en-US"/>
        </a:p>
      </dgm:t>
    </dgm:pt>
    <dgm:pt modelId="{977FD349-4796-4D7C-AD93-552CADD55754}">
      <dgm:prSet/>
      <dgm:spPr/>
      <dgm:t>
        <a:bodyPr/>
        <a:lstStyle/>
        <a:p>
          <a:pPr rtl="0"/>
          <a:r>
            <a:rPr lang="en-US" smtClean="0"/>
            <a:t>How to play</a:t>
          </a:r>
          <a:endParaRPr lang="en-US"/>
        </a:p>
      </dgm:t>
    </dgm:pt>
    <dgm:pt modelId="{A42BA49F-D5E1-4B60-8CC8-887EA2D2293D}" type="parTrans" cxnId="{B5C8E140-FE03-4477-98FD-582F28AE3EF8}">
      <dgm:prSet/>
      <dgm:spPr/>
      <dgm:t>
        <a:bodyPr/>
        <a:lstStyle/>
        <a:p>
          <a:endParaRPr lang="en-US"/>
        </a:p>
      </dgm:t>
    </dgm:pt>
    <dgm:pt modelId="{33CE2A6C-DBBE-4401-81C3-5FD585665A9A}" type="sibTrans" cxnId="{B5C8E140-FE03-4477-98FD-582F28AE3EF8}">
      <dgm:prSet/>
      <dgm:spPr/>
      <dgm:t>
        <a:bodyPr/>
        <a:lstStyle/>
        <a:p>
          <a:endParaRPr lang="en-US"/>
        </a:p>
      </dgm:t>
    </dgm:pt>
    <dgm:pt modelId="{2273ADAE-3599-4F8F-ACAC-8C5D515A9E9A}">
      <dgm:prSet/>
      <dgm:spPr/>
      <dgm:t>
        <a:bodyPr/>
        <a:lstStyle/>
        <a:p>
          <a:pPr rtl="0"/>
          <a:r>
            <a:rPr lang="en-US" smtClean="0"/>
            <a:t>Controls</a:t>
          </a:r>
          <a:endParaRPr lang="en-US"/>
        </a:p>
      </dgm:t>
    </dgm:pt>
    <dgm:pt modelId="{DFCD194E-D5A1-4657-B134-4939EA6874DE}" type="parTrans" cxnId="{8DD7F7C8-B01E-4450-B403-755F8B94503C}">
      <dgm:prSet/>
      <dgm:spPr/>
      <dgm:t>
        <a:bodyPr/>
        <a:lstStyle/>
        <a:p>
          <a:endParaRPr lang="en-US"/>
        </a:p>
      </dgm:t>
    </dgm:pt>
    <dgm:pt modelId="{CF60D263-4331-4F3D-80C5-8A1EEB251F89}" type="sibTrans" cxnId="{8DD7F7C8-B01E-4450-B403-755F8B94503C}">
      <dgm:prSet/>
      <dgm:spPr/>
      <dgm:t>
        <a:bodyPr/>
        <a:lstStyle/>
        <a:p>
          <a:endParaRPr lang="en-US"/>
        </a:p>
      </dgm:t>
    </dgm:pt>
    <dgm:pt modelId="{3A90D3A2-310A-4A8B-9799-4ABEB18806E1}" type="pres">
      <dgm:prSet presAssocID="{63E67CAA-DB66-4C69-9CD7-22FB961DCA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FFA7C-DA35-49C5-A818-33A1244856E0}" type="pres">
      <dgm:prSet presAssocID="{5962DBD1-FE6D-4403-8F95-50C42373536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5420E-96DF-4C9B-A50F-1E0E10173BBB}" type="pres">
      <dgm:prSet presAssocID="{5962DBD1-FE6D-4403-8F95-50C42373536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19BD8-D3A3-4669-9178-F4C528DC8E51}" type="pres">
      <dgm:prSet presAssocID="{DB7FF2C6-4F46-4B68-9471-FBAB426D73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F97E0-F7BB-445D-94A8-2C7139F1D396}" type="pres">
      <dgm:prSet presAssocID="{DB7FF2C6-4F46-4B68-9471-FBAB426D73C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BDC65-F056-48DC-B65F-85CDEAE1B9DB}" type="pres">
      <dgm:prSet presAssocID="{B403F4F3-F047-4E84-A413-5D71A165F9B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A43DC-0322-4412-A4DA-1ADAAD097C79}" type="pres">
      <dgm:prSet presAssocID="{B403F4F3-F047-4E84-A413-5D71A165F9B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9BCF06-94ED-4D99-BE56-DCE12BEA41F0}" srcId="{5962DBD1-FE6D-4403-8F95-50C423735362}" destId="{FD5485BE-8FC1-4179-81FF-C0C68C19932B}" srcOrd="1" destOrd="0" parTransId="{B816AC35-381A-47B8-A1F5-6561722A4F9D}" sibTransId="{C792E126-A4B2-4999-91FF-9739038126C7}"/>
    <dgm:cxn modelId="{12284681-40AD-4D63-BDF0-1ABA64106F90}" type="presOf" srcId="{B403F4F3-F047-4E84-A413-5D71A165F9B6}" destId="{585BDC65-F056-48DC-B65F-85CDEAE1B9DB}" srcOrd="0" destOrd="0" presId="urn:microsoft.com/office/officeart/2005/8/layout/vList2"/>
    <dgm:cxn modelId="{F07D7875-ED4B-49AE-9F77-5B010EED131E}" srcId="{5962DBD1-FE6D-4403-8F95-50C423735362}" destId="{AE4F594B-E10C-415F-8C6F-C0A5C6D8A856}" srcOrd="0" destOrd="0" parTransId="{28275281-050C-44A7-BBC6-97EF6EF5542F}" sibTransId="{93173621-92F0-48F7-8C13-5DC8563EC034}"/>
    <dgm:cxn modelId="{C157A648-0824-42F1-9816-6BF59F28CB25}" type="presOf" srcId="{977FD349-4796-4D7C-AD93-552CADD55754}" destId="{045A43DC-0322-4412-A4DA-1ADAAD097C79}" srcOrd="0" destOrd="1" presId="urn:microsoft.com/office/officeart/2005/8/layout/vList2"/>
    <dgm:cxn modelId="{E1F88760-6300-4A37-AF6B-3F29681F4144}" srcId="{63E67CAA-DB66-4C69-9CD7-22FB961DCA0D}" destId="{B403F4F3-F047-4E84-A413-5D71A165F9B6}" srcOrd="2" destOrd="0" parTransId="{16B224F5-9107-4A19-ACA3-5C81792581A1}" sibTransId="{27AE5C1F-4EE9-460E-B3DF-28EA1624D77A}"/>
    <dgm:cxn modelId="{5B4A1891-30FA-4384-8C06-04F27D51FB29}" type="presOf" srcId="{0F198A91-2AC0-4F10-9458-BDB200FD814A}" destId="{AC4F97E0-F7BB-445D-94A8-2C7139F1D396}" srcOrd="0" destOrd="0" presId="urn:microsoft.com/office/officeart/2005/8/layout/vList2"/>
    <dgm:cxn modelId="{12EE72F6-CB93-495E-8ED1-57970FF9C718}" type="presOf" srcId="{AACFBDEB-E621-49D3-A537-7B8E7ACB9C96}" destId="{AC4F97E0-F7BB-445D-94A8-2C7139F1D396}" srcOrd="0" destOrd="2" presId="urn:microsoft.com/office/officeart/2005/8/layout/vList2"/>
    <dgm:cxn modelId="{63EB99AA-B1F5-48D2-8545-2A34B61ACB2B}" type="presOf" srcId="{3ED7B964-2B54-4DCB-86DF-91AB5EDC44D9}" destId="{045A43DC-0322-4412-A4DA-1ADAAD097C79}" srcOrd="0" destOrd="0" presId="urn:microsoft.com/office/officeart/2005/8/layout/vList2"/>
    <dgm:cxn modelId="{84BF19B6-7B52-43C7-9ECF-612D26D975BA}" srcId="{63E67CAA-DB66-4C69-9CD7-22FB961DCA0D}" destId="{DB7FF2C6-4F46-4B68-9471-FBAB426D73C0}" srcOrd="1" destOrd="0" parTransId="{3E925D34-DFF2-4AD9-83D2-BAD266FB3233}" sibTransId="{C256A0CB-2C10-4434-B3ED-84ECC04957C2}"/>
    <dgm:cxn modelId="{5BE3BEAB-5419-408D-BCB2-CAF496161D01}" srcId="{DB7FF2C6-4F46-4B68-9471-FBAB426D73C0}" destId="{0F198A91-2AC0-4F10-9458-BDB200FD814A}" srcOrd="0" destOrd="0" parTransId="{D3CCFC18-EE77-438C-817E-E38C506ED573}" sibTransId="{527AC3C7-8AFF-4282-AEBD-67BCFB3EC669}"/>
    <dgm:cxn modelId="{67A24AD4-6387-45F0-AE16-ABCF6D4B021E}" type="presOf" srcId="{C68EBA3E-A622-4829-9C08-83ACD74B2403}" destId="{AC4F97E0-F7BB-445D-94A8-2C7139F1D396}" srcOrd="0" destOrd="1" presId="urn:microsoft.com/office/officeart/2005/8/layout/vList2"/>
    <dgm:cxn modelId="{AB8AD108-FA5D-46C6-A6BF-ED629FB5C8EA}" srcId="{DB7FF2C6-4F46-4B68-9471-FBAB426D73C0}" destId="{AACFBDEB-E621-49D3-A537-7B8E7ACB9C96}" srcOrd="2" destOrd="0" parTransId="{7AA2FE87-72BC-4C37-B1FD-9B599B55AE73}" sibTransId="{4861CFA1-172E-45C4-A8BC-90E83B5EA69B}"/>
    <dgm:cxn modelId="{DEA41D7C-9462-48F2-B466-B453539948E6}" srcId="{DB7FF2C6-4F46-4B68-9471-FBAB426D73C0}" destId="{C68EBA3E-A622-4829-9C08-83ACD74B2403}" srcOrd="1" destOrd="0" parTransId="{2DDE53CD-007A-4DB0-81D6-6A37ED338B8F}" sibTransId="{757C4D4E-500F-407E-ABB1-C0E1350B09D1}"/>
    <dgm:cxn modelId="{CCA6C35A-8759-4443-BF1C-29D33C02BF91}" type="presOf" srcId="{2273ADAE-3599-4F8F-ACAC-8C5D515A9E9A}" destId="{045A43DC-0322-4412-A4DA-1ADAAD097C79}" srcOrd="0" destOrd="2" presId="urn:microsoft.com/office/officeart/2005/8/layout/vList2"/>
    <dgm:cxn modelId="{83C69E28-4F15-4D81-8B30-915C69CE84A4}" type="presOf" srcId="{5962DBD1-FE6D-4403-8F95-50C423735362}" destId="{91CFFA7C-DA35-49C5-A818-33A1244856E0}" srcOrd="0" destOrd="0" presId="urn:microsoft.com/office/officeart/2005/8/layout/vList2"/>
    <dgm:cxn modelId="{55284A0B-A91C-4A8A-B704-5E06299DC04E}" type="presOf" srcId="{AE4F594B-E10C-415F-8C6F-C0A5C6D8A856}" destId="{D515420E-96DF-4C9B-A50F-1E0E10173BBB}" srcOrd="0" destOrd="0" presId="urn:microsoft.com/office/officeart/2005/8/layout/vList2"/>
    <dgm:cxn modelId="{B0A5F61E-A8E8-4CFE-898E-AAC4D4E5CE62}" type="presOf" srcId="{FD5485BE-8FC1-4179-81FF-C0C68C19932B}" destId="{D515420E-96DF-4C9B-A50F-1E0E10173BBB}" srcOrd="0" destOrd="1" presId="urn:microsoft.com/office/officeart/2005/8/layout/vList2"/>
    <dgm:cxn modelId="{A4FB8865-A75F-40BB-BB82-C1A1B6245B43}" srcId="{63E67CAA-DB66-4C69-9CD7-22FB961DCA0D}" destId="{5962DBD1-FE6D-4403-8F95-50C423735362}" srcOrd="0" destOrd="0" parTransId="{7D0291D0-92A0-4AF7-8287-8979A6CE8026}" sibTransId="{EDAD917F-F468-4141-ABFB-0C2FC61A7643}"/>
    <dgm:cxn modelId="{8D839A5B-6748-4546-8EA9-CD2D95EC1B4D}" type="presOf" srcId="{DB7FF2C6-4F46-4B68-9471-FBAB426D73C0}" destId="{2AC19BD8-D3A3-4669-9178-F4C528DC8E51}" srcOrd="0" destOrd="0" presId="urn:microsoft.com/office/officeart/2005/8/layout/vList2"/>
    <dgm:cxn modelId="{2F7CB9A0-6D68-46D0-A3F2-DD2F8786F214}" type="presOf" srcId="{63E67CAA-DB66-4C69-9CD7-22FB961DCA0D}" destId="{3A90D3A2-310A-4A8B-9799-4ABEB18806E1}" srcOrd="0" destOrd="0" presId="urn:microsoft.com/office/officeart/2005/8/layout/vList2"/>
    <dgm:cxn modelId="{9490D326-2246-407B-942C-7B75F589F038}" srcId="{B403F4F3-F047-4E84-A413-5D71A165F9B6}" destId="{3ED7B964-2B54-4DCB-86DF-91AB5EDC44D9}" srcOrd="0" destOrd="0" parTransId="{4E506014-79BC-4E56-99CA-7A8189267A25}" sibTransId="{F6893C3F-C66B-443E-BB86-0FEC66ACE192}"/>
    <dgm:cxn modelId="{8DD7F7C8-B01E-4450-B403-755F8B94503C}" srcId="{B403F4F3-F047-4E84-A413-5D71A165F9B6}" destId="{2273ADAE-3599-4F8F-ACAC-8C5D515A9E9A}" srcOrd="2" destOrd="0" parTransId="{DFCD194E-D5A1-4657-B134-4939EA6874DE}" sibTransId="{CF60D263-4331-4F3D-80C5-8A1EEB251F89}"/>
    <dgm:cxn modelId="{B5C8E140-FE03-4477-98FD-582F28AE3EF8}" srcId="{B403F4F3-F047-4E84-A413-5D71A165F9B6}" destId="{977FD349-4796-4D7C-AD93-552CADD55754}" srcOrd="1" destOrd="0" parTransId="{A42BA49F-D5E1-4B60-8CC8-887EA2D2293D}" sibTransId="{33CE2A6C-DBBE-4401-81C3-5FD585665A9A}"/>
    <dgm:cxn modelId="{8FB0DF1C-87AC-4721-A740-79E753AA99A6}" type="presParOf" srcId="{3A90D3A2-310A-4A8B-9799-4ABEB18806E1}" destId="{91CFFA7C-DA35-49C5-A818-33A1244856E0}" srcOrd="0" destOrd="0" presId="urn:microsoft.com/office/officeart/2005/8/layout/vList2"/>
    <dgm:cxn modelId="{8759D579-E479-42E8-8E30-BEA047831A64}" type="presParOf" srcId="{3A90D3A2-310A-4A8B-9799-4ABEB18806E1}" destId="{D515420E-96DF-4C9B-A50F-1E0E10173BBB}" srcOrd="1" destOrd="0" presId="urn:microsoft.com/office/officeart/2005/8/layout/vList2"/>
    <dgm:cxn modelId="{15759FA7-A2C7-433C-AED4-194542B4D3BB}" type="presParOf" srcId="{3A90D3A2-310A-4A8B-9799-4ABEB18806E1}" destId="{2AC19BD8-D3A3-4669-9178-F4C528DC8E51}" srcOrd="2" destOrd="0" presId="urn:microsoft.com/office/officeart/2005/8/layout/vList2"/>
    <dgm:cxn modelId="{8E19A9AC-F33B-47E4-A01B-A051C8815E7D}" type="presParOf" srcId="{3A90D3A2-310A-4A8B-9799-4ABEB18806E1}" destId="{AC4F97E0-F7BB-445D-94A8-2C7139F1D396}" srcOrd="3" destOrd="0" presId="urn:microsoft.com/office/officeart/2005/8/layout/vList2"/>
    <dgm:cxn modelId="{9AE6B673-8C95-4654-B5BB-E0402BE25920}" type="presParOf" srcId="{3A90D3A2-310A-4A8B-9799-4ABEB18806E1}" destId="{585BDC65-F056-48DC-B65F-85CDEAE1B9DB}" srcOrd="4" destOrd="0" presId="urn:microsoft.com/office/officeart/2005/8/layout/vList2"/>
    <dgm:cxn modelId="{4301471F-63B3-4F56-9F96-D3D8E0DA1488}" type="presParOf" srcId="{3A90D3A2-310A-4A8B-9799-4ABEB18806E1}" destId="{045A43DC-0322-4412-A4DA-1ADAAD097C7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B4B07B-D5A1-4E25-94D2-9F32C3610B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E64B-7B79-4E57-81DC-57E8259E6858}">
      <dgm:prSet/>
      <dgm:spPr/>
      <dgm:t>
        <a:bodyPr/>
        <a:lstStyle/>
        <a:p>
          <a:pPr rtl="0"/>
          <a:r>
            <a:rPr lang="en-US" b="0" i="0" baseline="0" dirty="0" smtClean="0"/>
            <a:t>Cross-platform</a:t>
          </a:r>
          <a:endParaRPr lang="en-US" dirty="0"/>
        </a:p>
      </dgm:t>
    </dgm:pt>
    <dgm:pt modelId="{0C07E123-E768-4555-9BEF-300BFCAF4943}" type="parTrans" cxnId="{5EE3035A-CD6C-4863-98E3-5EF4CEEABBD4}">
      <dgm:prSet/>
      <dgm:spPr/>
      <dgm:t>
        <a:bodyPr/>
        <a:lstStyle/>
        <a:p>
          <a:endParaRPr lang="en-US"/>
        </a:p>
      </dgm:t>
    </dgm:pt>
    <dgm:pt modelId="{A4BA2AD1-745C-4764-8290-50DC2E40B45B}" type="sibTrans" cxnId="{5EE3035A-CD6C-4863-98E3-5EF4CEEABBD4}">
      <dgm:prSet/>
      <dgm:spPr/>
      <dgm:t>
        <a:bodyPr/>
        <a:lstStyle/>
        <a:p>
          <a:endParaRPr lang="en-US"/>
        </a:p>
      </dgm:t>
    </dgm:pt>
    <dgm:pt modelId="{111F9EAA-03A8-4C4B-BAC2-C4B56D85D2CF}">
      <dgm:prSet/>
      <dgm:spPr/>
      <dgm:t>
        <a:bodyPr/>
        <a:lstStyle/>
        <a:p>
          <a:pPr rtl="0"/>
          <a:r>
            <a:rPr lang="en-US" smtClean="0"/>
            <a:t>Windows Phone</a:t>
          </a:r>
          <a:endParaRPr lang="en-US"/>
        </a:p>
      </dgm:t>
    </dgm:pt>
    <dgm:pt modelId="{BDB4CEA5-D761-4269-892E-02231A616C92}" type="parTrans" cxnId="{0CF6D791-F780-4620-8344-F45E9F468254}">
      <dgm:prSet/>
      <dgm:spPr/>
      <dgm:t>
        <a:bodyPr/>
        <a:lstStyle/>
        <a:p>
          <a:endParaRPr lang="en-US"/>
        </a:p>
      </dgm:t>
    </dgm:pt>
    <dgm:pt modelId="{756B5884-3DBB-482F-978E-225463BB1F96}" type="sibTrans" cxnId="{0CF6D791-F780-4620-8344-F45E9F468254}">
      <dgm:prSet/>
      <dgm:spPr/>
      <dgm:t>
        <a:bodyPr/>
        <a:lstStyle/>
        <a:p>
          <a:endParaRPr lang="en-US"/>
        </a:p>
      </dgm:t>
    </dgm:pt>
    <dgm:pt modelId="{B319318D-A7A0-4420-AD6D-3AE5CE14E0DA}">
      <dgm:prSet/>
      <dgm:spPr/>
      <dgm:t>
        <a:bodyPr/>
        <a:lstStyle/>
        <a:p>
          <a:pPr rtl="0"/>
          <a:r>
            <a:rPr lang="en-US" smtClean="0"/>
            <a:t>Xbox 360 console</a:t>
          </a:r>
          <a:endParaRPr lang="en-US"/>
        </a:p>
      </dgm:t>
    </dgm:pt>
    <dgm:pt modelId="{C1595CAD-5C0F-47CA-ADE2-15F3B749E0CD}" type="parTrans" cxnId="{9568FDFE-3C97-46C9-9762-15625D438693}">
      <dgm:prSet/>
      <dgm:spPr/>
      <dgm:t>
        <a:bodyPr/>
        <a:lstStyle/>
        <a:p>
          <a:endParaRPr lang="en-US"/>
        </a:p>
      </dgm:t>
    </dgm:pt>
    <dgm:pt modelId="{1E433141-7551-4712-9CB3-3A8CFADB28A5}" type="sibTrans" cxnId="{9568FDFE-3C97-46C9-9762-15625D438693}">
      <dgm:prSet/>
      <dgm:spPr/>
      <dgm:t>
        <a:bodyPr/>
        <a:lstStyle/>
        <a:p>
          <a:endParaRPr lang="en-US"/>
        </a:p>
      </dgm:t>
    </dgm:pt>
    <dgm:pt modelId="{7153AF30-CAF8-4547-A71C-3EB107DDDAF0}">
      <dgm:prSet/>
      <dgm:spPr/>
      <dgm:t>
        <a:bodyPr/>
        <a:lstStyle/>
        <a:p>
          <a:pPr rtl="0"/>
          <a:r>
            <a:rPr lang="en-US" smtClean="0"/>
            <a:t>Windows PC</a:t>
          </a:r>
          <a:endParaRPr lang="en-US"/>
        </a:p>
      </dgm:t>
    </dgm:pt>
    <dgm:pt modelId="{128C1761-8D49-4E1A-8661-6A0A325B9E6D}" type="parTrans" cxnId="{A6C4C8DB-83F8-4E01-898B-B6825248590F}">
      <dgm:prSet/>
      <dgm:spPr/>
      <dgm:t>
        <a:bodyPr/>
        <a:lstStyle/>
        <a:p>
          <a:endParaRPr lang="en-US"/>
        </a:p>
      </dgm:t>
    </dgm:pt>
    <dgm:pt modelId="{7BFA9667-3943-4578-9C17-0CFCFBA8CFAF}" type="sibTrans" cxnId="{A6C4C8DB-83F8-4E01-898B-B6825248590F}">
      <dgm:prSet/>
      <dgm:spPr/>
      <dgm:t>
        <a:bodyPr/>
        <a:lstStyle/>
        <a:p>
          <a:endParaRPr lang="en-US"/>
        </a:p>
      </dgm:t>
    </dgm:pt>
    <dgm:pt modelId="{EF2B0ED1-E557-41B3-BE04-387AFA14CEDD}">
      <dgm:prSet/>
      <dgm:spPr/>
      <dgm:t>
        <a:bodyPr/>
        <a:lstStyle/>
        <a:p>
          <a:pPr rtl="0"/>
          <a:r>
            <a:rPr lang="en-US" b="0" i="0" baseline="0" smtClean="0"/>
            <a:t>Based on the .NET Framework 4</a:t>
          </a:r>
          <a:endParaRPr lang="en-US"/>
        </a:p>
      </dgm:t>
    </dgm:pt>
    <dgm:pt modelId="{F8B2F26C-F784-4F74-95CA-3FAE0AB94D04}" type="parTrans" cxnId="{5A2464A5-C523-46E8-923E-C107E63680F0}">
      <dgm:prSet/>
      <dgm:spPr/>
      <dgm:t>
        <a:bodyPr/>
        <a:lstStyle/>
        <a:p>
          <a:endParaRPr lang="en-US"/>
        </a:p>
      </dgm:t>
    </dgm:pt>
    <dgm:pt modelId="{4899CEC7-FEBA-49D8-B614-46848F3E9634}" type="sibTrans" cxnId="{5A2464A5-C523-46E8-923E-C107E63680F0}">
      <dgm:prSet/>
      <dgm:spPr/>
      <dgm:t>
        <a:bodyPr/>
        <a:lstStyle/>
        <a:p>
          <a:endParaRPr lang="en-US"/>
        </a:p>
      </dgm:t>
    </dgm:pt>
    <dgm:pt modelId="{3EB14E32-609F-4090-939C-9020604C2C03}">
      <dgm:prSet/>
      <dgm:spPr/>
      <dgm:t>
        <a:bodyPr/>
        <a:lstStyle/>
        <a:p>
          <a:pPr rtl="0"/>
          <a:r>
            <a:rPr lang="en-US" dirty="0" smtClean="0"/>
            <a:t>C#</a:t>
          </a:r>
          <a:endParaRPr lang="en-US" dirty="0"/>
        </a:p>
      </dgm:t>
    </dgm:pt>
    <dgm:pt modelId="{F84ACE1D-FC54-46A0-B623-C979F03FA1B5}" type="parTrans" cxnId="{020A5E4E-9014-4C94-99D3-E8486FFEBC11}">
      <dgm:prSet/>
      <dgm:spPr/>
      <dgm:t>
        <a:bodyPr/>
        <a:lstStyle/>
        <a:p>
          <a:endParaRPr lang="en-US"/>
        </a:p>
      </dgm:t>
    </dgm:pt>
    <dgm:pt modelId="{C2D8DEFB-AF11-4DD9-98A1-AC1E13B8F4A6}" type="sibTrans" cxnId="{020A5E4E-9014-4C94-99D3-E8486FFEBC11}">
      <dgm:prSet/>
      <dgm:spPr/>
      <dgm:t>
        <a:bodyPr/>
        <a:lstStyle/>
        <a:p>
          <a:endParaRPr lang="en-US"/>
        </a:p>
      </dgm:t>
    </dgm:pt>
    <dgm:pt modelId="{25B75696-178D-4A1B-8F08-97E0D19295B6}">
      <dgm:prSet/>
      <dgm:spPr/>
      <dgm:t>
        <a:bodyPr/>
        <a:lstStyle/>
        <a:p>
          <a:pPr rtl="0"/>
          <a:r>
            <a:rPr lang="en-US" dirty="0" smtClean="0"/>
            <a:t>Visual Studio 2010 (</a:t>
          </a:r>
          <a:r>
            <a:rPr lang="en-US" dirty="0" err="1" smtClean="0"/>
            <a:t>intellisense</a:t>
          </a:r>
          <a:r>
            <a:rPr lang="en-US" dirty="0" smtClean="0"/>
            <a:t>)</a:t>
          </a:r>
          <a:endParaRPr lang="en-US" dirty="0"/>
        </a:p>
      </dgm:t>
    </dgm:pt>
    <dgm:pt modelId="{DB0A90D6-006D-4BD2-9757-93A8FFA1BA79}" type="parTrans" cxnId="{218CFED6-81D1-48FF-80C7-EAEED82C05E1}">
      <dgm:prSet/>
      <dgm:spPr/>
      <dgm:t>
        <a:bodyPr/>
        <a:lstStyle/>
        <a:p>
          <a:endParaRPr lang="en-US"/>
        </a:p>
      </dgm:t>
    </dgm:pt>
    <dgm:pt modelId="{2F6DE55E-294E-435B-A28C-4AAB19AFBA65}" type="sibTrans" cxnId="{218CFED6-81D1-48FF-80C7-EAEED82C05E1}">
      <dgm:prSet/>
      <dgm:spPr/>
      <dgm:t>
        <a:bodyPr/>
        <a:lstStyle/>
        <a:p>
          <a:endParaRPr lang="en-US"/>
        </a:p>
      </dgm:t>
    </dgm:pt>
    <dgm:pt modelId="{81F92393-3F99-49FA-B4DA-2716A7AF67E4}">
      <dgm:prSet/>
      <dgm:spPr/>
      <dgm:t>
        <a:bodyPr/>
        <a:lstStyle/>
        <a:p>
          <a:pPr rtl="0"/>
          <a:r>
            <a:rPr lang="en-US" b="0" i="0" baseline="0" smtClean="0"/>
            <a:t>Widely used</a:t>
          </a:r>
          <a:endParaRPr lang="en-US"/>
        </a:p>
      </dgm:t>
    </dgm:pt>
    <dgm:pt modelId="{4611CEB8-ADE3-4108-8F99-0E2BEE66109E}" type="parTrans" cxnId="{3C52B6AC-45AE-4474-984E-652F338F9701}">
      <dgm:prSet/>
      <dgm:spPr/>
      <dgm:t>
        <a:bodyPr/>
        <a:lstStyle/>
        <a:p>
          <a:endParaRPr lang="en-US"/>
        </a:p>
      </dgm:t>
    </dgm:pt>
    <dgm:pt modelId="{72D5EE87-4811-4F45-B1E1-A1A25FC57F77}" type="sibTrans" cxnId="{3C52B6AC-45AE-4474-984E-652F338F9701}">
      <dgm:prSet/>
      <dgm:spPr/>
      <dgm:t>
        <a:bodyPr/>
        <a:lstStyle/>
        <a:p>
          <a:endParaRPr lang="en-US"/>
        </a:p>
      </dgm:t>
    </dgm:pt>
    <dgm:pt modelId="{7E9FB15E-0801-4521-ADB9-BD0F4B8D9BE5}">
      <dgm:prSet/>
      <dgm:spPr/>
      <dgm:t>
        <a:bodyPr/>
        <a:lstStyle/>
        <a:p>
          <a:pPr rtl="0"/>
          <a:r>
            <a:rPr lang="en-US" smtClean="0"/>
            <a:t>Lots of documentation and resources</a:t>
          </a:r>
          <a:endParaRPr lang="en-US"/>
        </a:p>
      </dgm:t>
    </dgm:pt>
    <dgm:pt modelId="{A2C085B4-390A-4A4A-BAA2-B7F1E6761E42}" type="parTrans" cxnId="{3D11E3AA-B8D6-40AF-90B8-BD9E084C5FF5}">
      <dgm:prSet/>
      <dgm:spPr/>
      <dgm:t>
        <a:bodyPr/>
        <a:lstStyle/>
        <a:p>
          <a:endParaRPr lang="en-US"/>
        </a:p>
      </dgm:t>
    </dgm:pt>
    <dgm:pt modelId="{5E16A69C-8B7B-41AF-9AD0-5144D72BAD8F}" type="sibTrans" cxnId="{3D11E3AA-B8D6-40AF-90B8-BD9E084C5FF5}">
      <dgm:prSet/>
      <dgm:spPr/>
      <dgm:t>
        <a:bodyPr/>
        <a:lstStyle/>
        <a:p>
          <a:endParaRPr lang="en-US"/>
        </a:p>
      </dgm:t>
    </dgm:pt>
    <dgm:pt modelId="{E11483E1-8067-47B0-9CF9-22AA21611333}" type="pres">
      <dgm:prSet presAssocID="{46B4B07B-D5A1-4E25-94D2-9F32C3610B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9AEBDF-3D49-4D9E-9F34-A85869629281}" type="pres">
      <dgm:prSet presAssocID="{A866E64B-7B79-4E57-81DC-57E8259E6858}" presName="linNode" presStyleCnt="0"/>
      <dgm:spPr/>
    </dgm:pt>
    <dgm:pt modelId="{69E63662-ACB1-45DC-95A5-F72F285F40B0}" type="pres">
      <dgm:prSet presAssocID="{A866E64B-7B79-4E57-81DC-57E8259E685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A5823-2250-4A57-966D-50ADB979F5E0}" type="pres">
      <dgm:prSet presAssocID="{A866E64B-7B79-4E57-81DC-57E8259E685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F21EB-8597-4879-92E9-B243A24F34B4}" type="pres">
      <dgm:prSet presAssocID="{A4BA2AD1-745C-4764-8290-50DC2E40B45B}" presName="sp" presStyleCnt="0"/>
      <dgm:spPr/>
    </dgm:pt>
    <dgm:pt modelId="{D7F08D32-B041-45CD-A86D-9DF7D1BD66A5}" type="pres">
      <dgm:prSet presAssocID="{EF2B0ED1-E557-41B3-BE04-387AFA14CEDD}" presName="linNode" presStyleCnt="0"/>
      <dgm:spPr/>
    </dgm:pt>
    <dgm:pt modelId="{EFB5FB59-0B64-46B5-9078-0123DA227CEB}" type="pres">
      <dgm:prSet presAssocID="{EF2B0ED1-E557-41B3-BE04-387AFA14CED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A0593-4D73-4B02-8FBA-F8EF1CDDDB6F}" type="pres">
      <dgm:prSet presAssocID="{EF2B0ED1-E557-41B3-BE04-387AFA14CEDD}" presName="descendantText" presStyleLbl="alignAccFollowNode1" presStyleIdx="1" presStyleCnt="3" custLinFactNeighborX="-2088" custLinFactNeighborY="-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3ED7A-5030-4E77-8197-819F45DDECAC}" type="pres">
      <dgm:prSet presAssocID="{4899CEC7-FEBA-49D8-B614-46848F3E9634}" presName="sp" presStyleCnt="0"/>
      <dgm:spPr/>
    </dgm:pt>
    <dgm:pt modelId="{6246E845-2E29-4944-BF7D-22738EC94D92}" type="pres">
      <dgm:prSet presAssocID="{81F92393-3F99-49FA-B4DA-2716A7AF67E4}" presName="linNode" presStyleCnt="0"/>
      <dgm:spPr/>
    </dgm:pt>
    <dgm:pt modelId="{F07C874A-BBCB-4B9E-88E0-65F6D6ED853B}" type="pres">
      <dgm:prSet presAssocID="{81F92393-3F99-49FA-B4DA-2716A7AF67E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B1F78-45A4-4E91-8941-79F3E7A61D26}" type="pres">
      <dgm:prSet presAssocID="{81F92393-3F99-49FA-B4DA-2716A7AF67E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0A5E4E-9014-4C94-99D3-E8486FFEBC11}" srcId="{EF2B0ED1-E557-41B3-BE04-387AFA14CEDD}" destId="{3EB14E32-609F-4090-939C-9020604C2C03}" srcOrd="0" destOrd="0" parTransId="{F84ACE1D-FC54-46A0-B623-C979F03FA1B5}" sibTransId="{C2D8DEFB-AF11-4DD9-98A1-AC1E13B8F4A6}"/>
    <dgm:cxn modelId="{3C52B6AC-45AE-4474-984E-652F338F9701}" srcId="{46B4B07B-D5A1-4E25-94D2-9F32C3610B87}" destId="{81F92393-3F99-49FA-B4DA-2716A7AF67E4}" srcOrd="2" destOrd="0" parTransId="{4611CEB8-ADE3-4108-8F99-0E2BEE66109E}" sibTransId="{72D5EE87-4811-4F45-B1E1-A1A25FC57F77}"/>
    <dgm:cxn modelId="{0CF6D791-F780-4620-8344-F45E9F468254}" srcId="{A866E64B-7B79-4E57-81DC-57E8259E6858}" destId="{111F9EAA-03A8-4C4B-BAC2-C4B56D85D2CF}" srcOrd="0" destOrd="0" parTransId="{BDB4CEA5-D761-4269-892E-02231A616C92}" sibTransId="{756B5884-3DBB-482F-978E-225463BB1F96}"/>
    <dgm:cxn modelId="{218CFED6-81D1-48FF-80C7-EAEED82C05E1}" srcId="{EF2B0ED1-E557-41B3-BE04-387AFA14CEDD}" destId="{25B75696-178D-4A1B-8F08-97E0D19295B6}" srcOrd="1" destOrd="0" parTransId="{DB0A90D6-006D-4BD2-9757-93A8FFA1BA79}" sibTransId="{2F6DE55E-294E-435B-A28C-4AAB19AFBA65}"/>
    <dgm:cxn modelId="{10488747-E9B1-4AA4-8048-95C334119DE4}" type="presOf" srcId="{7153AF30-CAF8-4547-A71C-3EB107DDDAF0}" destId="{2B0A5823-2250-4A57-966D-50ADB979F5E0}" srcOrd="0" destOrd="2" presId="urn:microsoft.com/office/officeart/2005/8/layout/vList5"/>
    <dgm:cxn modelId="{9568FDFE-3C97-46C9-9762-15625D438693}" srcId="{A866E64B-7B79-4E57-81DC-57E8259E6858}" destId="{B319318D-A7A0-4420-AD6D-3AE5CE14E0DA}" srcOrd="1" destOrd="0" parTransId="{C1595CAD-5C0F-47CA-ADE2-15F3B749E0CD}" sibTransId="{1E433141-7551-4712-9CB3-3A8CFADB28A5}"/>
    <dgm:cxn modelId="{A6C4C8DB-83F8-4E01-898B-B6825248590F}" srcId="{A866E64B-7B79-4E57-81DC-57E8259E6858}" destId="{7153AF30-CAF8-4547-A71C-3EB107DDDAF0}" srcOrd="2" destOrd="0" parTransId="{128C1761-8D49-4E1A-8661-6A0A325B9E6D}" sibTransId="{7BFA9667-3943-4578-9C17-0CFCFBA8CFAF}"/>
    <dgm:cxn modelId="{82B35E04-7EB3-45FF-805E-95B22F1369D2}" type="presOf" srcId="{46B4B07B-D5A1-4E25-94D2-9F32C3610B87}" destId="{E11483E1-8067-47B0-9CF9-22AA21611333}" srcOrd="0" destOrd="0" presId="urn:microsoft.com/office/officeart/2005/8/layout/vList5"/>
    <dgm:cxn modelId="{3AF77641-9C82-406F-B39C-1F704A37D7B6}" type="presOf" srcId="{7E9FB15E-0801-4521-ADB9-BD0F4B8D9BE5}" destId="{9E6B1F78-45A4-4E91-8941-79F3E7A61D26}" srcOrd="0" destOrd="0" presId="urn:microsoft.com/office/officeart/2005/8/layout/vList5"/>
    <dgm:cxn modelId="{6F8AA3A3-A459-4701-93ED-CD829EEF7B26}" type="presOf" srcId="{111F9EAA-03A8-4C4B-BAC2-C4B56D85D2CF}" destId="{2B0A5823-2250-4A57-966D-50ADB979F5E0}" srcOrd="0" destOrd="0" presId="urn:microsoft.com/office/officeart/2005/8/layout/vList5"/>
    <dgm:cxn modelId="{71034CF5-81B8-4DD9-BCFC-A65A49BF2524}" type="presOf" srcId="{3EB14E32-609F-4090-939C-9020604C2C03}" destId="{E8EA0593-4D73-4B02-8FBA-F8EF1CDDDB6F}" srcOrd="0" destOrd="0" presId="urn:microsoft.com/office/officeart/2005/8/layout/vList5"/>
    <dgm:cxn modelId="{85ED5860-BBA3-4C1C-A05B-050A18B4B1A9}" type="presOf" srcId="{25B75696-178D-4A1B-8F08-97E0D19295B6}" destId="{E8EA0593-4D73-4B02-8FBA-F8EF1CDDDB6F}" srcOrd="0" destOrd="1" presId="urn:microsoft.com/office/officeart/2005/8/layout/vList5"/>
    <dgm:cxn modelId="{D605FA96-9487-48C6-9C38-002065834575}" type="presOf" srcId="{A866E64B-7B79-4E57-81DC-57E8259E6858}" destId="{69E63662-ACB1-45DC-95A5-F72F285F40B0}" srcOrd="0" destOrd="0" presId="urn:microsoft.com/office/officeart/2005/8/layout/vList5"/>
    <dgm:cxn modelId="{5EE3035A-CD6C-4863-98E3-5EF4CEEABBD4}" srcId="{46B4B07B-D5A1-4E25-94D2-9F32C3610B87}" destId="{A866E64B-7B79-4E57-81DC-57E8259E6858}" srcOrd="0" destOrd="0" parTransId="{0C07E123-E768-4555-9BEF-300BFCAF4943}" sibTransId="{A4BA2AD1-745C-4764-8290-50DC2E40B45B}"/>
    <dgm:cxn modelId="{35C40CA3-E1E8-4F15-9C25-7D049499C421}" type="presOf" srcId="{EF2B0ED1-E557-41B3-BE04-387AFA14CEDD}" destId="{EFB5FB59-0B64-46B5-9078-0123DA227CEB}" srcOrd="0" destOrd="0" presId="urn:microsoft.com/office/officeart/2005/8/layout/vList5"/>
    <dgm:cxn modelId="{3D11E3AA-B8D6-40AF-90B8-BD9E084C5FF5}" srcId="{81F92393-3F99-49FA-B4DA-2716A7AF67E4}" destId="{7E9FB15E-0801-4521-ADB9-BD0F4B8D9BE5}" srcOrd="0" destOrd="0" parTransId="{A2C085B4-390A-4A4A-BAA2-B7F1E6761E42}" sibTransId="{5E16A69C-8B7B-41AF-9AD0-5144D72BAD8F}"/>
    <dgm:cxn modelId="{5A2464A5-C523-46E8-923E-C107E63680F0}" srcId="{46B4B07B-D5A1-4E25-94D2-9F32C3610B87}" destId="{EF2B0ED1-E557-41B3-BE04-387AFA14CEDD}" srcOrd="1" destOrd="0" parTransId="{F8B2F26C-F784-4F74-95CA-3FAE0AB94D04}" sibTransId="{4899CEC7-FEBA-49D8-B614-46848F3E9634}"/>
    <dgm:cxn modelId="{150E6301-4575-4737-A7D1-6EF52EE92777}" type="presOf" srcId="{B319318D-A7A0-4420-AD6D-3AE5CE14E0DA}" destId="{2B0A5823-2250-4A57-966D-50ADB979F5E0}" srcOrd="0" destOrd="1" presId="urn:microsoft.com/office/officeart/2005/8/layout/vList5"/>
    <dgm:cxn modelId="{B68532F6-9183-467E-9864-368D5A9DB711}" type="presOf" srcId="{81F92393-3F99-49FA-B4DA-2716A7AF67E4}" destId="{F07C874A-BBCB-4B9E-88E0-65F6D6ED853B}" srcOrd="0" destOrd="0" presId="urn:microsoft.com/office/officeart/2005/8/layout/vList5"/>
    <dgm:cxn modelId="{E908C75D-EBBC-45F5-9C70-A8398649E607}" type="presParOf" srcId="{E11483E1-8067-47B0-9CF9-22AA21611333}" destId="{839AEBDF-3D49-4D9E-9F34-A85869629281}" srcOrd="0" destOrd="0" presId="urn:microsoft.com/office/officeart/2005/8/layout/vList5"/>
    <dgm:cxn modelId="{15F0BBD5-4338-4C39-8BBB-B7B6549B48FC}" type="presParOf" srcId="{839AEBDF-3D49-4D9E-9F34-A85869629281}" destId="{69E63662-ACB1-45DC-95A5-F72F285F40B0}" srcOrd="0" destOrd="0" presId="urn:microsoft.com/office/officeart/2005/8/layout/vList5"/>
    <dgm:cxn modelId="{56D4C21B-FFAE-4F36-A653-C56F340B6B90}" type="presParOf" srcId="{839AEBDF-3D49-4D9E-9F34-A85869629281}" destId="{2B0A5823-2250-4A57-966D-50ADB979F5E0}" srcOrd="1" destOrd="0" presId="urn:microsoft.com/office/officeart/2005/8/layout/vList5"/>
    <dgm:cxn modelId="{EDD09517-080E-4894-A19F-48370A01A5F1}" type="presParOf" srcId="{E11483E1-8067-47B0-9CF9-22AA21611333}" destId="{177F21EB-8597-4879-92E9-B243A24F34B4}" srcOrd="1" destOrd="0" presId="urn:microsoft.com/office/officeart/2005/8/layout/vList5"/>
    <dgm:cxn modelId="{85A445A7-DBFE-4550-9F39-28E49ED112B2}" type="presParOf" srcId="{E11483E1-8067-47B0-9CF9-22AA21611333}" destId="{D7F08D32-B041-45CD-A86D-9DF7D1BD66A5}" srcOrd="2" destOrd="0" presId="urn:microsoft.com/office/officeart/2005/8/layout/vList5"/>
    <dgm:cxn modelId="{02F537FA-4283-43E3-BD92-7584074511D3}" type="presParOf" srcId="{D7F08D32-B041-45CD-A86D-9DF7D1BD66A5}" destId="{EFB5FB59-0B64-46B5-9078-0123DA227CEB}" srcOrd="0" destOrd="0" presId="urn:microsoft.com/office/officeart/2005/8/layout/vList5"/>
    <dgm:cxn modelId="{6031AE6E-B5BD-454E-98CA-34472B0818DA}" type="presParOf" srcId="{D7F08D32-B041-45CD-A86D-9DF7D1BD66A5}" destId="{E8EA0593-4D73-4B02-8FBA-F8EF1CDDDB6F}" srcOrd="1" destOrd="0" presId="urn:microsoft.com/office/officeart/2005/8/layout/vList5"/>
    <dgm:cxn modelId="{358ABF67-E7E1-4A51-9615-F3C69309657F}" type="presParOf" srcId="{E11483E1-8067-47B0-9CF9-22AA21611333}" destId="{EEF3ED7A-5030-4E77-8197-819F45DDECAC}" srcOrd="3" destOrd="0" presId="urn:microsoft.com/office/officeart/2005/8/layout/vList5"/>
    <dgm:cxn modelId="{F12A9737-E0F0-49AE-AA53-AABDB2E79A9A}" type="presParOf" srcId="{E11483E1-8067-47B0-9CF9-22AA21611333}" destId="{6246E845-2E29-4944-BF7D-22738EC94D92}" srcOrd="4" destOrd="0" presId="urn:microsoft.com/office/officeart/2005/8/layout/vList5"/>
    <dgm:cxn modelId="{8849125B-B0ED-47BE-8D2F-C91AF6BFA2B8}" type="presParOf" srcId="{6246E845-2E29-4944-BF7D-22738EC94D92}" destId="{F07C874A-BBCB-4B9E-88E0-65F6D6ED853B}" srcOrd="0" destOrd="0" presId="urn:microsoft.com/office/officeart/2005/8/layout/vList5"/>
    <dgm:cxn modelId="{212BD0CD-E06B-498F-B185-0F4514A60258}" type="presParOf" srcId="{6246E845-2E29-4944-BF7D-22738EC94D92}" destId="{9E6B1F78-45A4-4E91-8941-79F3E7A61D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9FE2FB-CCD6-427D-8DFF-F210424F53E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74A20-6EE7-4029-B856-CAC6A3B4EA01}">
      <dgm:prSet/>
      <dgm:spPr/>
      <dgm:t>
        <a:bodyPr/>
        <a:lstStyle/>
        <a:p>
          <a:pPr rtl="0"/>
          <a:r>
            <a:rPr lang="en-US" smtClean="0"/>
            <a:t>Constructor() and/or Initialize()</a:t>
          </a:r>
          <a:endParaRPr lang="en-US"/>
        </a:p>
      </dgm:t>
    </dgm:pt>
    <dgm:pt modelId="{7D98A753-6F8D-4B91-8694-667FB5555BD6}" type="parTrans" cxnId="{67010E97-2FDD-4CDA-8BB4-68AE08AE2982}">
      <dgm:prSet/>
      <dgm:spPr/>
      <dgm:t>
        <a:bodyPr/>
        <a:lstStyle/>
        <a:p>
          <a:endParaRPr lang="en-US"/>
        </a:p>
      </dgm:t>
    </dgm:pt>
    <dgm:pt modelId="{314E7E3B-93F0-4D49-985B-8349068FBD7A}" type="sibTrans" cxnId="{67010E97-2FDD-4CDA-8BB4-68AE08AE2982}">
      <dgm:prSet/>
      <dgm:spPr/>
      <dgm:t>
        <a:bodyPr/>
        <a:lstStyle/>
        <a:p>
          <a:endParaRPr lang="en-US"/>
        </a:p>
      </dgm:t>
    </dgm:pt>
    <dgm:pt modelId="{673FA19D-2A83-4139-B605-410BC243A9CA}">
      <dgm:prSet/>
      <dgm:spPr/>
      <dgm:t>
        <a:bodyPr/>
        <a:lstStyle/>
        <a:p>
          <a:pPr rtl="0"/>
          <a:r>
            <a:rPr lang="en-US" dirty="0" smtClean="0"/>
            <a:t>Load the game’s assets such as graphics and sounds</a:t>
          </a:r>
          <a:endParaRPr lang="en-US" dirty="0"/>
        </a:p>
      </dgm:t>
    </dgm:pt>
    <dgm:pt modelId="{C761456E-F3AE-48D4-BC50-FB936BE40117}" type="parTrans" cxnId="{550DD7F3-9810-4DC3-833B-9D7557F1B5DB}">
      <dgm:prSet/>
      <dgm:spPr/>
      <dgm:t>
        <a:bodyPr/>
        <a:lstStyle/>
        <a:p>
          <a:endParaRPr lang="en-US"/>
        </a:p>
      </dgm:t>
    </dgm:pt>
    <dgm:pt modelId="{5D9A8EFB-E5D0-40B0-8C4D-14B0BF85CAFC}" type="sibTrans" cxnId="{550DD7F3-9810-4DC3-833B-9D7557F1B5DB}">
      <dgm:prSet/>
      <dgm:spPr/>
      <dgm:t>
        <a:bodyPr/>
        <a:lstStyle/>
        <a:p>
          <a:endParaRPr lang="en-US"/>
        </a:p>
      </dgm:t>
    </dgm:pt>
    <dgm:pt modelId="{673E915D-C9B6-4D38-A808-C38A3510FC8B}">
      <dgm:prSet/>
      <dgm:spPr/>
      <dgm:t>
        <a:bodyPr/>
        <a:lstStyle/>
        <a:p>
          <a:pPr rtl="0"/>
          <a:r>
            <a:rPr lang="en-US" smtClean="0"/>
            <a:t>Update(t)</a:t>
          </a:r>
          <a:endParaRPr lang="en-US"/>
        </a:p>
      </dgm:t>
    </dgm:pt>
    <dgm:pt modelId="{D0EB3217-8316-4AA1-A934-D117F73802CB}" type="parTrans" cxnId="{4B5E7F3E-5E04-484F-B3A3-E1FB1021BDC3}">
      <dgm:prSet/>
      <dgm:spPr/>
      <dgm:t>
        <a:bodyPr/>
        <a:lstStyle/>
        <a:p>
          <a:endParaRPr lang="en-US"/>
        </a:p>
      </dgm:t>
    </dgm:pt>
    <dgm:pt modelId="{4EE2B11B-33C0-4F87-B58F-EC2B0B394C29}" type="sibTrans" cxnId="{4B5E7F3E-5E04-484F-B3A3-E1FB1021BDC3}">
      <dgm:prSet/>
      <dgm:spPr/>
      <dgm:t>
        <a:bodyPr/>
        <a:lstStyle/>
        <a:p>
          <a:endParaRPr lang="en-US"/>
        </a:p>
      </dgm:t>
    </dgm:pt>
    <dgm:pt modelId="{51130AD1-DFE7-4B6D-91E0-C5A860F9E83F}">
      <dgm:prSet/>
      <dgm:spPr/>
      <dgm:t>
        <a:bodyPr/>
        <a:lstStyle/>
        <a:p>
          <a:pPr rtl="0"/>
          <a:r>
            <a:rPr lang="en-US" smtClean="0"/>
            <a:t>Game logic</a:t>
          </a:r>
          <a:endParaRPr lang="en-US"/>
        </a:p>
      </dgm:t>
    </dgm:pt>
    <dgm:pt modelId="{E0D304BD-9D32-4125-9CB1-F78CAEE2D8C0}" type="parTrans" cxnId="{AA0F9D0D-4D74-4560-8654-01840D1033BE}">
      <dgm:prSet/>
      <dgm:spPr/>
      <dgm:t>
        <a:bodyPr/>
        <a:lstStyle/>
        <a:p>
          <a:endParaRPr lang="en-US"/>
        </a:p>
      </dgm:t>
    </dgm:pt>
    <dgm:pt modelId="{8BCEE5AF-9CD2-4CD6-A5F8-4E3433236150}" type="sibTrans" cxnId="{AA0F9D0D-4D74-4560-8654-01840D1033BE}">
      <dgm:prSet/>
      <dgm:spPr/>
      <dgm:t>
        <a:bodyPr/>
        <a:lstStyle/>
        <a:p>
          <a:endParaRPr lang="en-US"/>
        </a:p>
      </dgm:t>
    </dgm:pt>
    <dgm:pt modelId="{29D69831-8C32-4509-B1BA-0890F8CECD3A}">
      <dgm:prSet/>
      <dgm:spPr/>
      <dgm:t>
        <a:bodyPr/>
        <a:lstStyle/>
        <a:p>
          <a:pPr rtl="0"/>
          <a:r>
            <a:rPr lang="en-US" smtClean="0"/>
            <a:t>Handle user input</a:t>
          </a:r>
          <a:endParaRPr lang="en-US"/>
        </a:p>
      </dgm:t>
    </dgm:pt>
    <dgm:pt modelId="{0A19D9F7-1371-44D0-876D-0C967F123B92}" type="parTrans" cxnId="{F2A26368-2796-4DD3-AE08-0A87830EA40A}">
      <dgm:prSet/>
      <dgm:spPr/>
      <dgm:t>
        <a:bodyPr/>
        <a:lstStyle/>
        <a:p>
          <a:endParaRPr lang="en-US"/>
        </a:p>
      </dgm:t>
    </dgm:pt>
    <dgm:pt modelId="{93D959E8-0737-4D26-B09C-149F40D7AE2E}" type="sibTrans" cxnId="{F2A26368-2796-4DD3-AE08-0A87830EA40A}">
      <dgm:prSet/>
      <dgm:spPr/>
      <dgm:t>
        <a:bodyPr/>
        <a:lstStyle/>
        <a:p>
          <a:endParaRPr lang="en-US"/>
        </a:p>
      </dgm:t>
    </dgm:pt>
    <dgm:pt modelId="{E8C3167F-9A22-42EC-8327-3AA0CE049245}">
      <dgm:prSet/>
      <dgm:spPr/>
      <dgm:t>
        <a:bodyPr/>
        <a:lstStyle/>
        <a:p>
          <a:pPr rtl="0"/>
          <a:r>
            <a:rPr lang="en-US" smtClean="0"/>
            <a:t>Physics</a:t>
          </a:r>
          <a:endParaRPr lang="en-US"/>
        </a:p>
      </dgm:t>
    </dgm:pt>
    <dgm:pt modelId="{08A7EB96-2C27-4668-99A5-778C7FF9778D}" type="parTrans" cxnId="{009EA69B-9B4F-405D-8811-DD272B93039E}">
      <dgm:prSet/>
      <dgm:spPr/>
      <dgm:t>
        <a:bodyPr/>
        <a:lstStyle/>
        <a:p>
          <a:endParaRPr lang="en-US"/>
        </a:p>
      </dgm:t>
    </dgm:pt>
    <dgm:pt modelId="{7B119DD1-C7F7-4E2D-B03C-547A81BA3D31}" type="sibTrans" cxnId="{009EA69B-9B4F-405D-8811-DD272B93039E}">
      <dgm:prSet/>
      <dgm:spPr/>
      <dgm:t>
        <a:bodyPr/>
        <a:lstStyle/>
        <a:p>
          <a:endParaRPr lang="en-US"/>
        </a:p>
      </dgm:t>
    </dgm:pt>
    <dgm:pt modelId="{22B6012E-FA1A-4F4C-A430-C1A55F0C055E}">
      <dgm:prSet/>
      <dgm:spPr/>
      <dgm:t>
        <a:bodyPr/>
        <a:lstStyle/>
        <a:p>
          <a:pPr rtl="0"/>
          <a:r>
            <a:rPr lang="en-US" smtClean="0"/>
            <a:t>Draw()</a:t>
          </a:r>
          <a:endParaRPr lang="en-US"/>
        </a:p>
      </dgm:t>
    </dgm:pt>
    <dgm:pt modelId="{C2EE1C29-EFF5-431B-87CA-1C2E1565EA6C}" type="parTrans" cxnId="{FB34A149-E34E-4F45-A554-B45B48DFEE04}">
      <dgm:prSet/>
      <dgm:spPr/>
      <dgm:t>
        <a:bodyPr/>
        <a:lstStyle/>
        <a:p>
          <a:endParaRPr lang="en-US"/>
        </a:p>
      </dgm:t>
    </dgm:pt>
    <dgm:pt modelId="{6956FD1D-D787-4CC0-A18E-C116FD332AC0}" type="sibTrans" cxnId="{FB34A149-E34E-4F45-A554-B45B48DFEE04}">
      <dgm:prSet/>
      <dgm:spPr/>
      <dgm:t>
        <a:bodyPr/>
        <a:lstStyle/>
        <a:p>
          <a:endParaRPr lang="en-US"/>
        </a:p>
      </dgm:t>
    </dgm:pt>
    <dgm:pt modelId="{CBF3198B-7DEA-4F07-8E9A-886E0ACE70A9}">
      <dgm:prSet/>
      <dgm:spPr/>
      <dgm:t>
        <a:bodyPr/>
        <a:lstStyle/>
        <a:p>
          <a:pPr rtl="0"/>
          <a:r>
            <a:rPr lang="en-US" dirty="0" smtClean="0"/>
            <a:t>Draws the game graphics on screen</a:t>
          </a:r>
          <a:endParaRPr lang="en-US" dirty="0"/>
        </a:p>
      </dgm:t>
    </dgm:pt>
    <dgm:pt modelId="{480A0173-78EC-4F5E-B8E8-5E212999F8E2}" type="parTrans" cxnId="{A31E5756-6707-44A4-8340-F91E5DA9CC77}">
      <dgm:prSet/>
      <dgm:spPr/>
      <dgm:t>
        <a:bodyPr/>
        <a:lstStyle/>
        <a:p>
          <a:endParaRPr lang="en-US"/>
        </a:p>
      </dgm:t>
    </dgm:pt>
    <dgm:pt modelId="{20D000A2-AD37-423A-8C20-B3AFF75BC0F7}" type="sibTrans" cxnId="{A31E5756-6707-44A4-8340-F91E5DA9CC77}">
      <dgm:prSet/>
      <dgm:spPr/>
      <dgm:t>
        <a:bodyPr/>
        <a:lstStyle/>
        <a:p>
          <a:endParaRPr lang="en-US"/>
        </a:p>
      </dgm:t>
    </dgm:pt>
    <dgm:pt modelId="{902D3592-90A3-4CAE-9532-73E6DDEA5BA2}" type="pres">
      <dgm:prSet presAssocID="{E49FE2FB-CCD6-427D-8DFF-F210424F53ED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F6EB8-24A9-4815-AB21-027C7C786F61}" type="pres">
      <dgm:prSet presAssocID="{E49FE2FB-CCD6-427D-8DFF-F210424F53ED}" presName="cycle" presStyleCnt="0"/>
      <dgm:spPr/>
    </dgm:pt>
    <dgm:pt modelId="{005230A2-669D-4D04-98C4-0A4565BBB939}" type="pres">
      <dgm:prSet presAssocID="{E49FE2FB-CCD6-427D-8DFF-F210424F53ED}" presName="centerShape" presStyleCnt="0"/>
      <dgm:spPr/>
    </dgm:pt>
    <dgm:pt modelId="{1811099B-4E15-43D9-96EF-325BB8B2527B}" type="pres">
      <dgm:prSet presAssocID="{E49FE2FB-CCD6-427D-8DFF-F210424F53ED}" presName="connSite" presStyleLbl="node1" presStyleIdx="0" presStyleCnt="4"/>
      <dgm:spPr/>
    </dgm:pt>
    <dgm:pt modelId="{B30F2EB0-2716-4563-9F90-7194D9A8073B}" type="pres">
      <dgm:prSet presAssocID="{E49FE2FB-CCD6-427D-8DFF-F210424F53ED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820D5DE3-8FDE-4B00-B2E6-72D07A038ADB}" type="pres">
      <dgm:prSet presAssocID="{7D98A753-6F8D-4B91-8694-667FB5555BD6}" presName="Name25" presStyleLbl="parChTrans1D1" presStyleIdx="0" presStyleCnt="3"/>
      <dgm:spPr/>
      <dgm:t>
        <a:bodyPr/>
        <a:lstStyle/>
        <a:p>
          <a:endParaRPr lang="en-US"/>
        </a:p>
      </dgm:t>
    </dgm:pt>
    <dgm:pt modelId="{BBD44353-0597-442D-87C5-718DA32DFF21}" type="pres">
      <dgm:prSet presAssocID="{ACD74A20-6EE7-4029-B856-CAC6A3B4EA01}" presName="node" presStyleCnt="0"/>
      <dgm:spPr/>
    </dgm:pt>
    <dgm:pt modelId="{46605084-03DD-4879-9969-BCE69F9ED407}" type="pres">
      <dgm:prSet presAssocID="{ACD74A20-6EE7-4029-B856-CAC6A3B4EA01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364D3-A08D-4C02-BF9E-8D4D17CE0D55}" type="pres">
      <dgm:prSet presAssocID="{ACD74A20-6EE7-4029-B856-CAC6A3B4EA01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07824-43BF-4795-859D-AF908D362B86}" type="pres">
      <dgm:prSet presAssocID="{D0EB3217-8316-4AA1-A934-D117F73802CB}" presName="Name25" presStyleLbl="parChTrans1D1" presStyleIdx="1" presStyleCnt="3"/>
      <dgm:spPr/>
      <dgm:t>
        <a:bodyPr/>
        <a:lstStyle/>
        <a:p>
          <a:endParaRPr lang="en-US"/>
        </a:p>
      </dgm:t>
    </dgm:pt>
    <dgm:pt modelId="{5A3E1302-9D7B-4305-8311-2617B94C7AD9}" type="pres">
      <dgm:prSet presAssocID="{673E915D-C9B6-4D38-A808-C38A3510FC8B}" presName="node" presStyleCnt="0"/>
      <dgm:spPr/>
    </dgm:pt>
    <dgm:pt modelId="{3779AC75-B29E-406E-89BB-10FC7F17B739}" type="pres">
      <dgm:prSet presAssocID="{673E915D-C9B6-4D38-A808-C38A3510FC8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BA3B8-CBE3-4E5D-B6FB-F37446C7B347}" type="pres">
      <dgm:prSet presAssocID="{673E915D-C9B6-4D38-A808-C38A3510FC8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6A6E4-69D8-43F0-9F16-4625D4EC427C}" type="pres">
      <dgm:prSet presAssocID="{C2EE1C29-EFF5-431B-87CA-1C2E1565EA6C}" presName="Name25" presStyleLbl="parChTrans1D1" presStyleIdx="2" presStyleCnt="3"/>
      <dgm:spPr/>
      <dgm:t>
        <a:bodyPr/>
        <a:lstStyle/>
        <a:p>
          <a:endParaRPr lang="en-US"/>
        </a:p>
      </dgm:t>
    </dgm:pt>
    <dgm:pt modelId="{3D8FA9C9-5373-4882-BD58-D8E9D92C1FB1}" type="pres">
      <dgm:prSet presAssocID="{22B6012E-FA1A-4F4C-A430-C1A55F0C055E}" presName="node" presStyleCnt="0"/>
      <dgm:spPr/>
    </dgm:pt>
    <dgm:pt modelId="{DEC0385A-162D-4920-8BAE-F9F7111B0F72}" type="pres">
      <dgm:prSet presAssocID="{22B6012E-FA1A-4F4C-A430-C1A55F0C055E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C7040-72E8-4AE3-8479-4CDD3EC1A230}" type="pres">
      <dgm:prSet presAssocID="{22B6012E-FA1A-4F4C-A430-C1A55F0C055E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FE09EB-9CB7-4759-AD12-6E2B567B932A}" type="presOf" srcId="{673E915D-C9B6-4D38-A808-C38A3510FC8B}" destId="{3779AC75-B29E-406E-89BB-10FC7F17B739}" srcOrd="0" destOrd="0" presId="urn:microsoft.com/office/officeart/2005/8/layout/radial2"/>
    <dgm:cxn modelId="{550DD7F3-9810-4DC3-833B-9D7557F1B5DB}" srcId="{ACD74A20-6EE7-4029-B856-CAC6A3B4EA01}" destId="{673FA19D-2A83-4139-B605-410BC243A9CA}" srcOrd="0" destOrd="0" parTransId="{C761456E-F3AE-48D4-BC50-FB936BE40117}" sibTransId="{5D9A8EFB-E5D0-40B0-8C4D-14B0BF85CAFC}"/>
    <dgm:cxn modelId="{5A78E58F-5492-4D19-BB78-DC563DDBB717}" type="presOf" srcId="{D0EB3217-8316-4AA1-A934-D117F73802CB}" destId="{90207824-43BF-4795-859D-AF908D362B86}" srcOrd="0" destOrd="0" presId="urn:microsoft.com/office/officeart/2005/8/layout/radial2"/>
    <dgm:cxn modelId="{31DADB5D-12E7-4721-803E-BFFB924E6CF1}" type="presOf" srcId="{C2EE1C29-EFF5-431B-87CA-1C2E1565EA6C}" destId="{6076A6E4-69D8-43F0-9F16-4625D4EC427C}" srcOrd="0" destOrd="0" presId="urn:microsoft.com/office/officeart/2005/8/layout/radial2"/>
    <dgm:cxn modelId="{C50F9595-E895-4154-A35E-3829ADE94DFB}" type="presOf" srcId="{51130AD1-DFE7-4B6D-91E0-C5A860F9E83F}" destId="{91BBA3B8-CBE3-4E5D-B6FB-F37446C7B347}" srcOrd="0" destOrd="0" presId="urn:microsoft.com/office/officeart/2005/8/layout/radial2"/>
    <dgm:cxn modelId="{8EF35D13-A51E-470E-9865-9ABE7DDAF08F}" type="presOf" srcId="{CBF3198B-7DEA-4F07-8E9A-886E0ACE70A9}" destId="{3F6C7040-72E8-4AE3-8479-4CDD3EC1A230}" srcOrd="0" destOrd="0" presId="urn:microsoft.com/office/officeart/2005/8/layout/radial2"/>
    <dgm:cxn modelId="{3B7AF564-315C-4591-B799-7677D13FDEC4}" type="presOf" srcId="{22B6012E-FA1A-4F4C-A430-C1A55F0C055E}" destId="{DEC0385A-162D-4920-8BAE-F9F7111B0F72}" srcOrd="0" destOrd="0" presId="urn:microsoft.com/office/officeart/2005/8/layout/radial2"/>
    <dgm:cxn modelId="{4B5E7F3E-5E04-484F-B3A3-E1FB1021BDC3}" srcId="{E49FE2FB-CCD6-427D-8DFF-F210424F53ED}" destId="{673E915D-C9B6-4D38-A808-C38A3510FC8B}" srcOrd="1" destOrd="0" parTransId="{D0EB3217-8316-4AA1-A934-D117F73802CB}" sibTransId="{4EE2B11B-33C0-4F87-B58F-EC2B0B394C29}"/>
    <dgm:cxn modelId="{FB34A149-E34E-4F45-A554-B45B48DFEE04}" srcId="{E49FE2FB-CCD6-427D-8DFF-F210424F53ED}" destId="{22B6012E-FA1A-4F4C-A430-C1A55F0C055E}" srcOrd="2" destOrd="0" parTransId="{C2EE1C29-EFF5-431B-87CA-1C2E1565EA6C}" sibTransId="{6956FD1D-D787-4CC0-A18E-C116FD332AC0}"/>
    <dgm:cxn modelId="{A31E5756-6707-44A4-8340-F91E5DA9CC77}" srcId="{22B6012E-FA1A-4F4C-A430-C1A55F0C055E}" destId="{CBF3198B-7DEA-4F07-8E9A-886E0ACE70A9}" srcOrd="0" destOrd="0" parTransId="{480A0173-78EC-4F5E-B8E8-5E212999F8E2}" sibTransId="{20D000A2-AD37-423A-8C20-B3AFF75BC0F7}"/>
    <dgm:cxn modelId="{009EA69B-9B4F-405D-8811-DD272B93039E}" srcId="{673E915D-C9B6-4D38-A808-C38A3510FC8B}" destId="{E8C3167F-9A22-42EC-8327-3AA0CE049245}" srcOrd="2" destOrd="0" parTransId="{08A7EB96-2C27-4668-99A5-778C7FF9778D}" sibTransId="{7B119DD1-C7F7-4E2D-B03C-547A81BA3D31}"/>
    <dgm:cxn modelId="{C7AE71CC-A6B1-4BA8-BA30-9AFBC043A33E}" type="presOf" srcId="{E8C3167F-9A22-42EC-8327-3AA0CE049245}" destId="{91BBA3B8-CBE3-4E5D-B6FB-F37446C7B347}" srcOrd="0" destOrd="2" presId="urn:microsoft.com/office/officeart/2005/8/layout/radial2"/>
    <dgm:cxn modelId="{1965B40E-B014-4A9F-84AD-7B21208EE8C0}" type="presOf" srcId="{673FA19D-2A83-4139-B605-410BC243A9CA}" destId="{FFC364D3-A08D-4C02-BF9E-8D4D17CE0D55}" srcOrd="0" destOrd="0" presId="urn:microsoft.com/office/officeart/2005/8/layout/radial2"/>
    <dgm:cxn modelId="{AA0F9D0D-4D74-4560-8654-01840D1033BE}" srcId="{673E915D-C9B6-4D38-A808-C38A3510FC8B}" destId="{51130AD1-DFE7-4B6D-91E0-C5A860F9E83F}" srcOrd="0" destOrd="0" parTransId="{E0D304BD-9D32-4125-9CB1-F78CAEE2D8C0}" sibTransId="{8BCEE5AF-9CD2-4CD6-A5F8-4E3433236150}"/>
    <dgm:cxn modelId="{67010E97-2FDD-4CDA-8BB4-68AE08AE2982}" srcId="{E49FE2FB-CCD6-427D-8DFF-F210424F53ED}" destId="{ACD74A20-6EE7-4029-B856-CAC6A3B4EA01}" srcOrd="0" destOrd="0" parTransId="{7D98A753-6F8D-4B91-8694-667FB5555BD6}" sibTransId="{314E7E3B-93F0-4D49-985B-8349068FBD7A}"/>
    <dgm:cxn modelId="{81A891AA-AFA9-4ED4-9F45-B19075770DF6}" type="presOf" srcId="{29D69831-8C32-4509-B1BA-0890F8CECD3A}" destId="{91BBA3B8-CBE3-4E5D-B6FB-F37446C7B347}" srcOrd="0" destOrd="1" presId="urn:microsoft.com/office/officeart/2005/8/layout/radial2"/>
    <dgm:cxn modelId="{F2A26368-2796-4DD3-AE08-0A87830EA40A}" srcId="{673E915D-C9B6-4D38-A808-C38A3510FC8B}" destId="{29D69831-8C32-4509-B1BA-0890F8CECD3A}" srcOrd="1" destOrd="0" parTransId="{0A19D9F7-1371-44D0-876D-0C967F123B92}" sibTransId="{93D959E8-0737-4D26-B09C-149F40D7AE2E}"/>
    <dgm:cxn modelId="{0E2D652A-7F47-4A37-9A81-1AA3E96BA654}" type="presOf" srcId="{7D98A753-6F8D-4B91-8694-667FB5555BD6}" destId="{820D5DE3-8FDE-4B00-B2E6-72D07A038ADB}" srcOrd="0" destOrd="0" presId="urn:microsoft.com/office/officeart/2005/8/layout/radial2"/>
    <dgm:cxn modelId="{4D8EF8ED-71C0-4040-AB39-7ED282449218}" type="presOf" srcId="{E49FE2FB-CCD6-427D-8DFF-F210424F53ED}" destId="{902D3592-90A3-4CAE-9532-73E6DDEA5BA2}" srcOrd="0" destOrd="0" presId="urn:microsoft.com/office/officeart/2005/8/layout/radial2"/>
    <dgm:cxn modelId="{3BE0791D-0AE6-4F34-BD33-04F951C5DCC2}" type="presOf" srcId="{ACD74A20-6EE7-4029-B856-CAC6A3B4EA01}" destId="{46605084-03DD-4879-9969-BCE69F9ED407}" srcOrd="0" destOrd="0" presId="urn:microsoft.com/office/officeart/2005/8/layout/radial2"/>
    <dgm:cxn modelId="{EAD78F13-1FDC-4719-8D4C-EC239382B11C}" type="presParOf" srcId="{902D3592-90A3-4CAE-9532-73E6DDEA5BA2}" destId="{CD3F6EB8-24A9-4815-AB21-027C7C786F61}" srcOrd="0" destOrd="0" presId="urn:microsoft.com/office/officeart/2005/8/layout/radial2"/>
    <dgm:cxn modelId="{7F6F3A82-CF28-4A83-9354-3C04A193FDA3}" type="presParOf" srcId="{CD3F6EB8-24A9-4815-AB21-027C7C786F61}" destId="{005230A2-669D-4D04-98C4-0A4565BBB939}" srcOrd="0" destOrd="0" presId="urn:microsoft.com/office/officeart/2005/8/layout/radial2"/>
    <dgm:cxn modelId="{F2B6070D-FC91-4056-BCA0-00347EE30D83}" type="presParOf" srcId="{005230A2-669D-4D04-98C4-0A4565BBB939}" destId="{1811099B-4E15-43D9-96EF-325BB8B2527B}" srcOrd="0" destOrd="0" presId="urn:microsoft.com/office/officeart/2005/8/layout/radial2"/>
    <dgm:cxn modelId="{76942BEB-C6AC-48F2-B2CC-CDBFBF7237ED}" type="presParOf" srcId="{005230A2-669D-4D04-98C4-0A4565BBB939}" destId="{B30F2EB0-2716-4563-9F90-7194D9A8073B}" srcOrd="1" destOrd="0" presId="urn:microsoft.com/office/officeart/2005/8/layout/radial2"/>
    <dgm:cxn modelId="{A4A1F883-9CE6-496D-9B8D-F3125760BCDD}" type="presParOf" srcId="{CD3F6EB8-24A9-4815-AB21-027C7C786F61}" destId="{820D5DE3-8FDE-4B00-B2E6-72D07A038ADB}" srcOrd="1" destOrd="0" presId="urn:microsoft.com/office/officeart/2005/8/layout/radial2"/>
    <dgm:cxn modelId="{122C496D-4357-4114-BDCF-9A7F52373019}" type="presParOf" srcId="{CD3F6EB8-24A9-4815-AB21-027C7C786F61}" destId="{BBD44353-0597-442D-87C5-718DA32DFF21}" srcOrd="2" destOrd="0" presId="urn:microsoft.com/office/officeart/2005/8/layout/radial2"/>
    <dgm:cxn modelId="{1CDDDA37-960B-4964-BBEF-92C8F4C646BF}" type="presParOf" srcId="{BBD44353-0597-442D-87C5-718DA32DFF21}" destId="{46605084-03DD-4879-9969-BCE69F9ED407}" srcOrd="0" destOrd="0" presId="urn:microsoft.com/office/officeart/2005/8/layout/radial2"/>
    <dgm:cxn modelId="{81FA924F-2822-4508-8FFD-8853C6125760}" type="presParOf" srcId="{BBD44353-0597-442D-87C5-718DA32DFF21}" destId="{FFC364D3-A08D-4C02-BF9E-8D4D17CE0D55}" srcOrd="1" destOrd="0" presId="urn:microsoft.com/office/officeart/2005/8/layout/radial2"/>
    <dgm:cxn modelId="{474433F5-D7D9-4B0A-8C98-5DC87CA57331}" type="presParOf" srcId="{CD3F6EB8-24A9-4815-AB21-027C7C786F61}" destId="{90207824-43BF-4795-859D-AF908D362B86}" srcOrd="3" destOrd="0" presId="urn:microsoft.com/office/officeart/2005/8/layout/radial2"/>
    <dgm:cxn modelId="{EF124E5A-C8A2-4D6F-A5D0-0FD66DACC843}" type="presParOf" srcId="{CD3F6EB8-24A9-4815-AB21-027C7C786F61}" destId="{5A3E1302-9D7B-4305-8311-2617B94C7AD9}" srcOrd="4" destOrd="0" presId="urn:microsoft.com/office/officeart/2005/8/layout/radial2"/>
    <dgm:cxn modelId="{85EF023A-6809-45C6-BFAF-FA2A52A526DC}" type="presParOf" srcId="{5A3E1302-9D7B-4305-8311-2617B94C7AD9}" destId="{3779AC75-B29E-406E-89BB-10FC7F17B739}" srcOrd="0" destOrd="0" presId="urn:microsoft.com/office/officeart/2005/8/layout/radial2"/>
    <dgm:cxn modelId="{79F691DD-5E8D-4375-BE54-93C5119E6D81}" type="presParOf" srcId="{5A3E1302-9D7B-4305-8311-2617B94C7AD9}" destId="{91BBA3B8-CBE3-4E5D-B6FB-F37446C7B347}" srcOrd="1" destOrd="0" presId="urn:microsoft.com/office/officeart/2005/8/layout/radial2"/>
    <dgm:cxn modelId="{CCAD2CB5-F12C-4ED2-9D6B-5DB1D3CBA15D}" type="presParOf" srcId="{CD3F6EB8-24A9-4815-AB21-027C7C786F61}" destId="{6076A6E4-69D8-43F0-9F16-4625D4EC427C}" srcOrd="5" destOrd="0" presId="urn:microsoft.com/office/officeart/2005/8/layout/radial2"/>
    <dgm:cxn modelId="{7D654C69-C69B-402D-8AC6-18AD118CBC8F}" type="presParOf" srcId="{CD3F6EB8-24A9-4815-AB21-027C7C786F61}" destId="{3D8FA9C9-5373-4882-BD58-D8E9D92C1FB1}" srcOrd="6" destOrd="0" presId="urn:microsoft.com/office/officeart/2005/8/layout/radial2"/>
    <dgm:cxn modelId="{4DAE5D20-F8E9-40AA-AFD3-6249515C48B1}" type="presParOf" srcId="{3D8FA9C9-5373-4882-BD58-D8E9D92C1FB1}" destId="{DEC0385A-162D-4920-8BAE-F9F7111B0F72}" srcOrd="0" destOrd="0" presId="urn:microsoft.com/office/officeart/2005/8/layout/radial2"/>
    <dgm:cxn modelId="{282A8997-EA52-483F-B9D3-DBD42780151B}" type="presParOf" srcId="{3D8FA9C9-5373-4882-BD58-D8E9D92C1FB1}" destId="{3F6C7040-72E8-4AE3-8479-4CDD3EC1A23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E9ADFB-C241-45AA-A388-4845418EEE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BEC062-E321-472F-A31F-BDC6878D6ED5}">
      <dgm:prSet/>
      <dgm:spPr/>
      <dgm:t>
        <a:bodyPr/>
        <a:lstStyle/>
        <a:p>
          <a:pPr rtl="0"/>
          <a:r>
            <a:rPr lang="en-US" b="0" i="0" baseline="0" dirty="0" smtClean="0"/>
            <a:t>Entity</a:t>
          </a:r>
          <a:endParaRPr lang="en-US" dirty="0"/>
        </a:p>
      </dgm:t>
    </dgm:pt>
    <dgm:pt modelId="{8E03A67E-4D89-41DE-9D68-E95AAEE023D4}" type="parTrans" cxnId="{B78F5B33-CF1F-4034-8B34-CCACC903AA63}">
      <dgm:prSet/>
      <dgm:spPr/>
      <dgm:t>
        <a:bodyPr/>
        <a:lstStyle/>
        <a:p>
          <a:endParaRPr lang="en-US"/>
        </a:p>
      </dgm:t>
    </dgm:pt>
    <dgm:pt modelId="{54F952C5-223C-47B3-9A54-A301688261BB}" type="sibTrans" cxnId="{B78F5B33-CF1F-4034-8B34-CCACC903AA63}">
      <dgm:prSet/>
      <dgm:spPr/>
      <dgm:t>
        <a:bodyPr/>
        <a:lstStyle/>
        <a:p>
          <a:endParaRPr lang="en-US"/>
        </a:p>
      </dgm:t>
    </dgm:pt>
    <dgm:pt modelId="{FA04D1D6-BFC5-468B-A0DA-DE12401B2A66}">
      <dgm:prSet/>
      <dgm:spPr/>
      <dgm:t>
        <a:bodyPr/>
        <a:lstStyle/>
        <a:p>
          <a:pPr rtl="0"/>
          <a:r>
            <a:rPr lang="en-US" dirty="0" smtClean="0"/>
            <a:t>Player</a:t>
          </a:r>
          <a:endParaRPr lang="en-US" dirty="0"/>
        </a:p>
      </dgm:t>
    </dgm:pt>
    <dgm:pt modelId="{28291FD4-81AE-40C6-81F9-788C1D60C06A}" type="parTrans" cxnId="{C6B14FB4-0ECD-4B22-A19B-E567BEE58080}">
      <dgm:prSet/>
      <dgm:spPr/>
      <dgm:t>
        <a:bodyPr/>
        <a:lstStyle/>
        <a:p>
          <a:endParaRPr lang="en-US"/>
        </a:p>
      </dgm:t>
    </dgm:pt>
    <dgm:pt modelId="{0219B248-B22F-4D8A-AB37-7B5EC77F4D07}" type="sibTrans" cxnId="{C6B14FB4-0ECD-4B22-A19B-E567BEE58080}">
      <dgm:prSet/>
      <dgm:spPr/>
      <dgm:t>
        <a:bodyPr/>
        <a:lstStyle/>
        <a:p>
          <a:endParaRPr lang="en-US"/>
        </a:p>
      </dgm:t>
    </dgm:pt>
    <dgm:pt modelId="{E4DDB8BE-924E-4130-8064-ACE505097451}">
      <dgm:prSet/>
      <dgm:spPr/>
      <dgm:t>
        <a:bodyPr/>
        <a:lstStyle/>
        <a:p>
          <a:pPr rtl="0"/>
          <a:r>
            <a:rPr lang="en-US" dirty="0" smtClean="0"/>
            <a:t>Enemy</a:t>
          </a:r>
          <a:endParaRPr lang="en-US" dirty="0"/>
        </a:p>
      </dgm:t>
    </dgm:pt>
    <dgm:pt modelId="{66013004-8F44-4AF3-8372-15DE335F3EE3}" type="parTrans" cxnId="{E3FABF65-FB83-4720-9615-99A04C8B74BD}">
      <dgm:prSet/>
      <dgm:spPr/>
      <dgm:t>
        <a:bodyPr/>
        <a:lstStyle/>
        <a:p>
          <a:endParaRPr lang="en-US"/>
        </a:p>
      </dgm:t>
    </dgm:pt>
    <dgm:pt modelId="{4C57DBB3-B77F-42DC-BE2B-6DBEC9E9E82C}" type="sibTrans" cxnId="{E3FABF65-FB83-4720-9615-99A04C8B74BD}">
      <dgm:prSet/>
      <dgm:spPr/>
      <dgm:t>
        <a:bodyPr/>
        <a:lstStyle/>
        <a:p>
          <a:endParaRPr lang="en-US"/>
        </a:p>
      </dgm:t>
    </dgm:pt>
    <dgm:pt modelId="{2D7271D6-7C38-4A50-A3E8-E519631FBF72}">
      <dgm:prSet/>
      <dgm:spPr/>
      <dgm:t>
        <a:bodyPr/>
        <a:lstStyle/>
        <a:p>
          <a:pPr rtl="0"/>
          <a:r>
            <a:rPr lang="en-US" dirty="0" smtClean="0"/>
            <a:t>Blocks</a:t>
          </a:r>
          <a:endParaRPr lang="en-US" dirty="0"/>
        </a:p>
      </dgm:t>
    </dgm:pt>
    <dgm:pt modelId="{A7258A4F-91EC-4672-B9B1-96B13390C26F}" type="parTrans" cxnId="{16AC30D1-5B88-4993-8BEF-37834C005ED5}">
      <dgm:prSet/>
      <dgm:spPr/>
      <dgm:t>
        <a:bodyPr/>
        <a:lstStyle/>
        <a:p>
          <a:endParaRPr lang="en-US"/>
        </a:p>
      </dgm:t>
    </dgm:pt>
    <dgm:pt modelId="{C5EC69E7-58BE-4B3A-94BE-08104F7089F6}" type="sibTrans" cxnId="{16AC30D1-5B88-4993-8BEF-37834C005ED5}">
      <dgm:prSet/>
      <dgm:spPr/>
      <dgm:t>
        <a:bodyPr/>
        <a:lstStyle/>
        <a:p>
          <a:endParaRPr lang="en-US"/>
        </a:p>
      </dgm:t>
    </dgm:pt>
    <dgm:pt modelId="{C50F7D24-C6D6-4372-9365-3A8426E19F96}">
      <dgm:prSet/>
      <dgm:spPr/>
      <dgm:t>
        <a:bodyPr/>
        <a:lstStyle/>
        <a:p>
          <a:pPr rtl="0"/>
          <a:r>
            <a:rPr lang="en-US" dirty="0" smtClean="0"/>
            <a:t>Weapons</a:t>
          </a:r>
          <a:endParaRPr lang="en-US" dirty="0"/>
        </a:p>
      </dgm:t>
    </dgm:pt>
    <dgm:pt modelId="{F8C216F7-1E01-4C55-8ECF-5E5F1E3F7C6D}" type="parTrans" cxnId="{294A5D30-A73D-4EBA-B1C9-0FE1D3DAC5FF}">
      <dgm:prSet/>
      <dgm:spPr/>
      <dgm:t>
        <a:bodyPr/>
        <a:lstStyle/>
        <a:p>
          <a:endParaRPr lang="en-US"/>
        </a:p>
      </dgm:t>
    </dgm:pt>
    <dgm:pt modelId="{D65A97EF-9E95-418B-A92D-BD805FDC3AE9}" type="sibTrans" cxnId="{294A5D30-A73D-4EBA-B1C9-0FE1D3DAC5FF}">
      <dgm:prSet/>
      <dgm:spPr/>
      <dgm:t>
        <a:bodyPr/>
        <a:lstStyle/>
        <a:p>
          <a:endParaRPr lang="en-US"/>
        </a:p>
      </dgm:t>
    </dgm:pt>
    <dgm:pt modelId="{D58C9E09-535B-40DF-A922-FFCF70425231}">
      <dgm:prSet/>
      <dgm:spPr/>
      <dgm:t>
        <a:bodyPr/>
        <a:lstStyle/>
        <a:p>
          <a:pPr rtl="0"/>
          <a:r>
            <a:rPr lang="en-US" smtClean="0"/>
            <a:t>Koomba</a:t>
          </a:r>
          <a:endParaRPr lang="en-US" dirty="0"/>
        </a:p>
      </dgm:t>
    </dgm:pt>
    <dgm:pt modelId="{EB56E71D-8978-4D6A-9C29-425AFFAE85DE}" type="parTrans" cxnId="{FD786DAB-925A-4D15-BFFC-C8BD0B3CEF1C}">
      <dgm:prSet/>
      <dgm:spPr/>
      <dgm:t>
        <a:bodyPr/>
        <a:lstStyle/>
        <a:p>
          <a:endParaRPr lang="en-US"/>
        </a:p>
      </dgm:t>
    </dgm:pt>
    <dgm:pt modelId="{8FAFCD90-2A78-427B-80C1-4A4E018B179B}" type="sibTrans" cxnId="{FD786DAB-925A-4D15-BFFC-C8BD0B3CEF1C}">
      <dgm:prSet/>
      <dgm:spPr/>
      <dgm:t>
        <a:bodyPr/>
        <a:lstStyle/>
        <a:p>
          <a:endParaRPr lang="en-US"/>
        </a:p>
      </dgm:t>
    </dgm:pt>
    <dgm:pt modelId="{2EC53737-F7CF-45AE-9D29-8D32DFC490B8}">
      <dgm:prSet/>
      <dgm:spPr/>
      <dgm:t>
        <a:bodyPr/>
        <a:lstStyle/>
        <a:p>
          <a:pPr rtl="0"/>
          <a:r>
            <a:rPr lang="en-US" dirty="0" smtClean="0"/>
            <a:t>Bowser</a:t>
          </a:r>
          <a:endParaRPr lang="en-US" dirty="0"/>
        </a:p>
      </dgm:t>
    </dgm:pt>
    <dgm:pt modelId="{5A2A621B-7458-476C-AC95-B623159579AD}" type="parTrans" cxnId="{0028CE51-08AE-4539-9B7F-4D38716C823C}">
      <dgm:prSet/>
      <dgm:spPr/>
      <dgm:t>
        <a:bodyPr/>
        <a:lstStyle/>
        <a:p>
          <a:endParaRPr lang="en-US"/>
        </a:p>
      </dgm:t>
    </dgm:pt>
    <dgm:pt modelId="{855312B0-D5C3-4AC2-9692-AB9858C33DC3}" type="sibTrans" cxnId="{0028CE51-08AE-4539-9B7F-4D38716C823C}">
      <dgm:prSet/>
      <dgm:spPr/>
      <dgm:t>
        <a:bodyPr/>
        <a:lstStyle/>
        <a:p>
          <a:endParaRPr lang="en-US"/>
        </a:p>
      </dgm:t>
    </dgm:pt>
    <dgm:pt modelId="{E4C28E64-B411-4A5C-990A-9F6E6D4780FD}">
      <dgm:prSet/>
      <dgm:spPr/>
      <dgm:t>
        <a:bodyPr/>
        <a:lstStyle/>
        <a:p>
          <a:pPr rtl="0"/>
          <a:r>
            <a:rPr lang="en-US" dirty="0" smtClean="0"/>
            <a:t>Power Up</a:t>
          </a:r>
          <a:endParaRPr lang="en-US" dirty="0"/>
        </a:p>
      </dgm:t>
    </dgm:pt>
    <dgm:pt modelId="{5559FED9-123E-4361-B098-81C7358841EA}" type="parTrans" cxnId="{91E53358-DEBB-4E63-AC67-EC3B7400D42D}">
      <dgm:prSet/>
      <dgm:spPr/>
      <dgm:t>
        <a:bodyPr/>
        <a:lstStyle/>
        <a:p>
          <a:endParaRPr lang="en-US"/>
        </a:p>
      </dgm:t>
    </dgm:pt>
    <dgm:pt modelId="{CF000286-22B7-403F-9235-E330FF7EAB3C}" type="sibTrans" cxnId="{91E53358-DEBB-4E63-AC67-EC3B7400D42D}">
      <dgm:prSet/>
      <dgm:spPr/>
      <dgm:t>
        <a:bodyPr/>
        <a:lstStyle/>
        <a:p>
          <a:endParaRPr lang="en-US"/>
        </a:p>
      </dgm:t>
    </dgm:pt>
    <dgm:pt modelId="{3CE1A54C-1938-4210-9EDB-60739596DAAD}" type="pres">
      <dgm:prSet presAssocID="{34E9ADFB-C241-45AA-A388-4845418EEE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8D5FE29-B9FB-4F92-86A0-9B6A39DC3758}" type="pres">
      <dgm:prSet presAssocID="{3EBEC062-E321-472F-A31F-BDC6878D6ED5}" presName="hierRoot1" presStyleCnt="0"/>
      <dgm:spPr/>
    </dgm:pt>
    <dgm:pt modelId="{937A6B48-4F19-4A73-AFC7-438583B97043}" type="pres">
      <dgm:prSet presAssocID="{3EBEC062-E321-472F-A31F-BDC6878D6ED5}" presName="composite" presStyleCnt="0"/>
      <dgm:spPr/>
    </dgm:pt>
    <dgm:pt modelId="{2B71A4EE-CDB0-43F4-8909-701D234AA9CB}" type="pres">
      <dgm:prSet presAssocID="{3EBEC062-E321-472F-A31F-BDC6878D6ED5}" presName="background" presStyleLbl="node0" presStyleIdx="0" presStyleCnt="1"/>
      <dgm:spPr/>
    </dgm:pt>
    <dgm:pt modelId="{61EF708B-C290-4C1E-B12D-8183ECF7436F}" type="pres">
      <dgm:prSet presAssocID="{3EBEC062-E321-472F-A31F-BDC6878D6ED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1E04A7-2E51-4A5D-9E84-4C9C2C39EC3F}" type="pres">
      <dgm:prSet presAssocID="{3EBEC062-E321-472F-A31F-BDC6878D6ED5}" presName="hierChild2" presStyleCnt="0"/>
      <dgm:spPr/>
    </dgm:pt>
    <dgm:pt modelId="{9EE723B0-CE65-4D9A-BF6A-977E17D8D086}" type="pres">
      <dgm:prSet presAssocID="{28291FD4-81AE-40C6-81F9-788C1D60C06A}" presName="Name10" presStyleLbl="parChTrans1D2" presStyleIdx="0" presStyleCnt="5"/>
      <dgm:spPr/>
      <dgm:t>
        <a:bodyPr/>
        <a:lstStyle/>
        <a:p>
          <a:endParaRPr lang="en-US"/>
        </a:p>
      </dgm:t>
    </dgm:pt>
    <dgm:pt modelId="{85C34759-4C4D-47DA-8E3B-877123DA1F75}" type="pres">
      <dgm:prSet presAssocID="{FA04D1D6-BFC5-468B-A0DA-DE12401B2A66}" presName="hierRoot2" presStyleCnt="0"/>
      <dgm:spPr/>
    </dgm:pt>
    <dgm:pt modelId="{362FB38F-7003-4A8E-ACCD-56983BC7B9EC}" type="pres">
      <dgm:prSet presAssocID="{FA04D1D6-BFC5-468B-A0DA-DE12401B2A66}" presName="composite2" presStyleCnt="0"/>
      <dgm:spPr/>
    </dgm:pt>
    <dgm:pt modelId="{4F293A76-5CD8-458B-A425-91AF55A81BC3}" type="pres">
      <dgm:prSet presAssocID="{FA04D1D6-BFC5-468B-A0DA-DE12401B2A66}" presName="background2" presStyleLbl="node2" presStyleIdx="0" presStyleCnt="5"/>
      <dgm:spPr/>
    </dgm:pt>
    <dgm:pt modelId="{22F6AD9A-9B1E-424A-9B44-4F86535AF4D0}" type="pres">
      <dgm:prSet presAssocID="{FA04D1D6-BFC5-468B-A0DA-DE12401B2A6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4F5292-8581-4922-A1F9-2280B2957B6C}" type="pres">
      <dgm:prSet presAssocID="{FA04D1D6-BFC5-468B-A0DA-DE12401B2A66}" presName="hierChild3" presStyleCnt="0"/>
      <dgm:spPr/>
    </dgm:pt>
    <dgm:pt modelId="{95ED58B5-3EDF-42B2-A893-2E99D53E8153}" type="pres">
      <dgm:prSet presAssocID="{66013004-8F44-4AF3-8372-15DE335F3EE3}" presName="Name10" presStyleLbl="parChTrans1D2" presStyleIdx="1" presStyleCnt="5"/>
      <dgm:spPr/>
      <dgm:t>
        <a:bodyPr/>
        <a:lstStyle/>
        <a:p>
          <a:endParaRPr lang="en-US"/>
        </a:p>
      </dgm:t>
    </dgm:pt>
    <dgm:pt modelId="{D55062E8-A7C3-44CD-8402-DD54A6076636}" type="pres">
      <dgm:prSet presAssocID="{E4DDB8BE-924E-4130-8064-ACE505097451}" presName="hierRoot2" presStyleCnt="0"/>
      <dgm:spPr/>
    </dgm:pt>
    <dgm:pt modelId="{5536642C-6E7E-4342-B3EF-C33CA6328078}" type="pres">
      <dgm:prSet presAssocID="{E4DDB8BE-924E-4130-8064-ACE505097451}" presName="composite2" presStyleCnt="0"/>
      <dgm:spPr/>
    </dgm:pt>
    <dgm:pt modelId="{63E4B4D5-35B5-4F78-8A87-4286BFDF1C23}" type="pres">
      <dgm:prSet presAssocID="{E4DDB8BE-924E-4130-8064-ACE505097451}" presName="background2" presStyleLbl="node2" presStyleIdx="1" presStyleCnt="5"/>
      <dgm:spPr/>
    </dgm:pt>
    <dgm:pt modelId="{D85EFF49-2069-4B2C-ABF6-92E79980E824}" type="pres">
      <dgm:prSet presAssocID="{E4DDB8BE-924E-4130-8064-ACE50509745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6840D-A1C0-4DF2-AFEE-5D4DA50786EB}" type="pres">
      <dgm:prSet presAssocID="{E4DDB8BE-924E-4130-8064-ACE505097451}" presName="hierChild3" presStyleCnt="0"/>
      <dgm:spPr/>
    </dgm:pt>
    <dgm:pt modelId="{573C00AE-4A8E-487A-A641-DAC7AB526369}" type="pres">
      <dgm:prSet presAssocID="{EB56E71D-8978-4D6A-9C29-425AFFAE85D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087C1384-9179-4EB6-A61F-0CBD29B609B9}" type="pres">
      <dgm:prSet presAssocID="{D58C9E09-535B-40DF-A922-FFCF70425231}" presName="hierRoot3" presStyleCnt="0"/>
      <dgm:spPr/>
    </dgm:pt>
    <dgm:pt modelId="{2E14EF12-52D9-46B9-95CD-CB5E5146DC90}" type="pres">
      <dgm:prSet presAssocID="{D58C9E09-535B-40DF-A922-FFCF70425231}" presName="composite3" presStyleCnt="0"/>
      <dgm:spPr/>
    </dgm:pt>
    <dgm:pt modelId="{EA6D6195-9AD7-4A7F-9E23-F719F62A3749}" type="pres">
      <dgm:prSet presAssocID="{D58C9E09-535B-40DF-A922-FFCF70425231}" presName="background3" presStyleLbl="node3" presStyleIdx="0" presStyleCnt="2"/>
      <dgm:spPr/>
    </dgm:pt>
    <dgm:pt modelId="{23F3403D-BE0B-4AB8-B297-DD6AC1DC0972}" type="pres">
      <dgm:prSet presAssocID="{D58C9E09-535B-40DF-A922-FFCF70425231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BE9C-2320-45CE-8B0A-6C11BF76B57B}" type="pres">
      <dgm:prSet presAssocID="{D58C9E09-535B-40DF-A922-FFCF70425231}" presName="hierChild4" presStyleCnt="0"/>
      <dgm:spPr/>
    </dgm:pt>
    <dgm:pt modelId="{014D60D5-9276-42E4-8307-87761551DA9C}" type="pres">
      <dgm:prSet presAssocID="{5A2A621B-7458-476C-AC95-B623159579A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3C300478-09F4-4205-A363-EEA3E77E5FAD}" type="pres">
      <dgm:prSet presAssocID="{2EC53737-F7CF-45AE-9D29-8D32DFC490B8}" presName="hierRoot3" presStyleCnt="0"/>
      <dgm:spPr/>
    </dgm:pt>
    <dgm:pt modelId="{436C5888-9DCB-4D8E-BFBF-B42BBBAF484B}" type="pres">
      <dgm:prSet presAssocID="{2EC53737-F7CF-45AE-9D29-8D32DFC490B8}" presName="composite3" presStyleCnt="0"/>
      <dgm:spPr/>
    </dgm:pt>
    <dgm:pt modelId="{55F0E967-A301-4EFE-BE03-2D2D3CF0B205}" type="pres">
      <dgm:prSet presAssocID="{2EC53737-F7CF-45AE-9D29-8D32DFC490B8}" presName="background3" presStyleLbl="node3" presStyleIdx="1" presStyleCnt="2"/>
      <dgm:spPr/>
    </dgm:pt>
    <dgm:pt modelId="{9A98DD49-548C-4001-8ADF-8DC5765AB838}" type="pres">
      <dgm:prSet presAssocID="{2EC53737-F7CF-45AE-9D29-8D32DFC490B8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E3A75C-68C0-4D5D-853F-E00674857C36}" type="pres">
      <dgm:prSet presAssocID="{2EC53737-F7CF-45AE-9D29-8D32DFC490B8}" presName="hierChild4" presStyleCnt="0"/>
      <dgm:spPr/>
    </dgm:pt>
    <dgm:pt modelId="{43E161B4-1411-4181-B5A0-BA2FDFB2783C}" type="pres">
      <dgm:prSet presAssocID="{5559FED9-123E-4361-B098-81C7358841EA}" presName="Name10" presStyleLbl="parChTrans1D2" presStyleIdx="2" presStyleCnt="5"/>
      <dgm:spPr/>
      <dgm:t>
        <a:bodyPr/>
        <a:lstStyle/>
        <a:p>
          <a:endParaRPr lang="en-US"/>
        </a:p>
      </dgm:t>
    </dgm:pt>
    <dgm:pt modelId="{E982907C-4772-4EE7-AA25-90B83F1C29F5}" type="pres">
      <dgm:prSet presAssocID="{E4C28E64-B411-4A5C-990A-9F6E6D4780FD}" presName="hierRoot2" presStyleCnt="0"/>
      <dgm:spPr/>
    </dgm:pt>
    <dgm:pt modelId="{190C33EE-AAA8-43A6-AF7F-300E46A4FBAB}" type="pres">
      <dgm:prSet presAssocID="{E4C28E64-B411-4A5C-990A-9F6E6D4780FD}" presName="composite2" presStyleCnt="0"/>
      <dgm:spPr/>
    </dgm:pt>
    <dgm:pt modelId="{842654A1-5B36-4B42-A1CA-BAA29D483F85}" type="pres">
      <dgm:prSet presAssocID="{E4C28E64-B411-4A5C-990A-9F6E6D4780FD}" presName="background2" presStyleLbl="node2" presStyleIdx="2" presStyleCnt="5"/>
      <dgm:spPr/>
    </dgm:pt>
    <dgm:pt modelId="{5BC9B957-2459-4D1D-81E9-9B9547339377}" type="pres">
      <dgm:prSet presAssocID="{E4C28E64-B411-4A5C-990A-9F6E6D4780FD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34A6D3-91D1-4E4E-89FE-2F373BAC8828}" type="pres">
      <dgm:prSet presAssocID="{E4C28E64-B411-4A5C-990A-9F6E6D4780FD}" presName="hierChild3" presStyleCnt="0"/>
      <dgm:spPr/>
    </dgm:pt>
    <dgm:pt modelId="{B92646AA-D42D-487B-9AB9-DC65D7F85AD7}" type="pres">
      <dgm:prSet presAssocID="{A7258A4F-91EC-4672-B9B1-96B13390C26F}" presName="Name10" presStyleLbl="parChTrans1D2" presStyleIdx="3" presStyleCnt="5"/>
      <dgm:spPr/>
      <dgm:t>
        <a:bodyPr/>
        <a:lstStyle/>
        <a:p>
          <a:endParaRPr lang="en-US"/>
        </a:p>
      </dgm:t>
    </dgm:pt>
    <dgm:pt modelId="{E726B088-A548-4D43-B3A8-BC15CA3F2736}" type="pres">
      <dgm:prSet presAssocID="{2D7271D6-7C38-4A50-A3E8-E519631FBF72}" presName="hierRoot2" presStyleCnt="0"/>
      <dgm:spPr/>
    </dgm:pt>
    <dgm:pt modelId="{1BD5406A-D48A-4AD4-8E74-F0822321C8B0}" type="pres">
      <dgm:prSet presAssocID="{2D7271D6-7C38-4A50-A3E8-E519631FBF72}" presName="composite2" presStyleCnt="0"/>
      <dgm:spPr/>
    </dgm:pt>
    <dgm:pt modelId="{71062CCC-218C-4D3C-B946-20864B7E6DA7}" type="pres">
      <dgm:prSet presAssocID="{2D7271D6-7C38-4A50-A3E8-E519631FBF72}" presName="background2" presStyleLbl="node2" presStyleIdx="3" presStyleCnt="5"/>
      <dgm:spPr/>
    </dgm:pt>
    <dgm:pt modelId="{CDEC9F76-3D70-4E55-AABD-91E340A94DF1}" type="pres">
      <dgm:prSet presAssocID="{2D7271D6-7C38-4A50-A3E8-E519631FBF72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343A7F-CF68-418A-B44D-D49784C633FE}" type="pres">
      <dgm:prSet presAssocID="{2D7271D6-7C38-4A50-A3E8-E519631FBF72}" presName="hierChild3" presStyleCnt="0"/>
      <dgm:spPr/>
    </dgm:pt>
    <dgm:pt modelId="{73108C88-3BB6-4940-AC18-0B70C7689225}" type="pres">
      <dgm:prSet presAssocID="{F8C216F7-1E01-4C55-8ECF-5E5F1E3F7C6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962903CE-038E-49FF-BADF-01D2F867A569}" type="pres">
      <dgm:prSet presAssocID="{C50F7D24-C6D6-4372-9365-3A8426E19F96}" presName="hierRoot2" presStyleCnt="0"/>
      <dgm:spPr/>
    </dgm:pt>
    <dgm:pt modelId="{04111657-1ABD-4F25-8800-DC04677DACC6}" type="pres">
      <dgm:prSet presAssocID="{C50F7D24-C6D6-4372-9365-3A8426E19F96}" presName="composite2" presStyleCnt="0"/>
      <dgm:spPr/>
    </dgm:pt>
    <dgm:pt modelId="{894CD9DC-0575-4088-B9F8-53E288C8F4D7}" type="pres">
      <dgm:prSet presAssocID="{C50F7D24-C6D6-4372-9365-3A8426E19F96}" presName="background2" presStyleLbl="node2" presStyleIdx="4" presStyleCnt="5"/>
      <dgm:spPr/>
    </dgm:pt>
    <dgm:pt modelId="{6A5A4C12-C613-4F6D-AF12-4ACB0D6D2150}" type="pres">
      <dgm:prSet presAssocID="{C50F7D24-C6D6-4372-9365-3A8426E19F9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0460B4-2AA2-4213-918A-15831077EDAB}" type="pres">
      <dgm:prSet presAssocID="{C50F7D24-C6D6-4372-9365-3A8426E19F96}" presName="hierChild3" presStyleCnt="0"/>
      <dgm:spPr/>
    </dgm:pt>
  </dgm:ptLst>
  <dgm:cxnLst>
    <dgm:cxn modelId="{200140F1-F930-46FC-B716-09274F61488F}" type="presOf" srcId="{D58C9E09-535B-40DF-A922-FFCF70425231}" destId="{23F3403D-BE0B-4AB8-B297-DD6AC1DC0972}" srcOrd="0" destOrd="0" presId="urn:microsoft.com/office/officeart/2005/8/layout/hierarchy1"/>
    <dgm:cxn modelId="{0028CE51-08AE-4539-9B7F-4D38716C823C}" srcId="{E4DDB8BE-924E-4130-8064-ACE505097451}" destId="{2EC53737-F7CF-45AE-9D29-8D32DFC490B8}" srcOrd="1" destOrd="0" parTransId="{5A2A621B-7458-476C-AC95-B623159579AD}" sibTransId="{855312B0-D5C3-4AC2-9692-AB9858C33DC3}"/>
    <dgm:cxn modelId="{B127DC6D-98FB-40AC-A1B9-32CF1133C092}" type="presOf" srcId="{3EBEC062-E321-472F-A31F-BDC6878D6ED5}" destId="{61EF708B-C290-4C1E-B12D-8183ECF7436F}" srcOrd="0" destOrd="0" presId="urn:microsoft.com/office/officeart/2005/8/layout/hierarchy1"/>
    <dgm:cxn modelId="{59451121-3E8F-4C7B-B2EA-A7E7CD5A94FF}" type="presOf" srcId="{66013004-8F44-4AF3-8372-15DE335F3EE3}" destId="{95ED58B5-3EDF-42B2-A893-2E99D53E8153}" srcOrd="0" destOrd="0" presId="urn:microsoft.com/office/officeart/2005/8/layout/hierarchy1"/>
    <dgm:cxn modelId="{C6B14FB4-0ECD-4B22-A19B-E567BEE58080}" srcId="{3EBEC062-E321-472F-A31F-BDC6878D6ED5}" destId="{FA04D1D6-BFC5-468B-A0DA-DE12401B2A66}" srcOrd="0" destOrd="0" parTransId="{28291FD4-81AE-40C6-81F9-788C1D60C06A}" sibTransId="{0219B248-B22F-4D8A-AB37-7B5EC77F4D07}"/>
    <dgm:cxn modelId="{A5D84812-0B57-4113-BDE8-CC6A26F24DD0}" type="presOf" srcId="{2EC53737-F7CF-45AE-9D29-8D32DFC490B8}" destId="{9A98DD49-548C-4001-8ADF-8DC5765AB838}" srcOrd="0" destOrd="0" presId="urn:microsoft.com/office/officeart/2005/8/layout/hierarchy1"/>
    <dgm:cxn modelId="{C0132E6D-738F-4E9A-8C33-B703EB668762}" type="presOf" srcId="{5A2A621B-7458-476C-AC95-B623159579AD}" destId="{014D60D5-9276-42E4-8307-87761551DA9C}" srcOrd="0" destOrd="0" presId="urn:microsoft.com/office/officeart/2005/8/layout/hierarchy1"/>
    <dgm:cxn modelId="{9436BDD4-C86F-4BBC-9470-92956244AC31}" type="presOf" srcId="{F8C216F7-1E01-4C55-8ECF-5E5F1E3F7C6D}" destId="{73108C88-3BB6-4940-AC18-0B70C7689225}" srcOrd="0" destOrd="0" presId="urn:microsoft.com/office/officeart/2005/8/layout/hierarchy1"/>
    <dgm:cxn modelId="{3642D101-5F69-4DF6-AE9A-DDF9370A502B}" type="presOf" srcId="{5559FED9-123E-4361-B098-81C7358841EA}" destId="{43E161B4-1411-4181-B5A0-BA2FDFB2783C}" srcOrd="0" destOrd="0" presId="urn:microsoft.com/office/officeart/2005/8/layout/hierarchy1"/>
    <dgm:cxn modelId="{16AC30D1-5B88-4993-8BEF-37834C005ED5}" srcId="{3EBEC062-E321-472F-A31F-BDC6878D6ED5}" destId="{2D7271D6-7C38-4A50-A3E8-E519631FBF72}" srcOrd="3" destOrd="0" parTransId="{A7258A4F-91EC-4672-B9B1-96B13390C26F}" sibTransId="{C5EC69E7-58BE-4B3A-94BE-08104F7089F6}"/>
    <dgm:cxn modelId="{E0DBB6AB-86B1-486A-AA21-FD95FA6F6870}" type="presOf" srcId="{A7258A4F-91EC-4672-B9B1-96B13390C26F}" destId="{B92646AA-D42D-487B-9AB9-DC65D7F85AD7}" srcOrd="0" destOrd="0" presId="urn:microsoft.com/office/officeart/2005/8/layout/hierarchy1"/>
    <dgm:cxn modelId="{865CBF5C-C2B5-4D6C-B8DA-C2DC1BB85188}" type="presOf" srcId="{E4C28E64-B411-4A5C-990A-9F6E6D4780FD}" destId="{5BC9B957-2459-4D1D-81E9-9B9547339377}" srcOrd="0" destOrd="0" presId="urn:microsoft.com/office/officeart/2005/8/layout/hierarchy1"/>
    <dgm:cxn modelId="{FD786DAB-925A-4D15-BFFC-C8BD0B3CEF1C}" srcId="{E4DDB8BE-924E-4130-8064-ACE505097451}" destId="{D58C9E09-535B-40DF-A922-FFCF70425231}" srcOrd="0" destOrd="0" parTransId="{EB56E71D-8978-4D6A-9C29-425AFFAE85DE}" sibTransId="{8FAFCD90-2A78-427B-80C1-4A4E018B179B}"/>
    <dgm:cxn modelId="{18A7CF9D-2DD5-4C42-81B3-94AE1AB1FF34}" type="presOf" srcId="{FA04D1D6-BFC5-468B-A0DA-DE12401B2A66}" destId="{22F6AD9A-9B1E-424A-9B44-4F86535AF4D0}" srcOrd="0" destOrd="0" presId="urn:microsoft.com/office/officeart/2005/8/layout/hierarchy1"/>
    <dgm:cxn modelId="{E3FABF65-FB83-4720-9615-99A04C8B74BD}" srcId="{3EBEC062-E321-472F-A31F-BDC6878D6ED5}" destId="{E4DDB8BE-924E-4130-8064-ACE505097451}" srcOrd="1" destOrd="0" parTransId="{66013004-8F44-4AF3-8372-15DE335F3EE3}" sibTransId="{4C57DBB3-B77F-42DC-BE2B-6DBEC9E9E82C}"/>
    <dgm:cxn modelId="{91E53358-DEBB-4E63-AC67-EC3B7400D42D}" srcId="{3EBEC062-E321-472F-A31F-BDC6878D6ED5}" destId="{E4C28E64-B411-4A5C-990A-9F6E6D4780FD}" srcOrd="2" destOrd="0" parTransId="{5559FED9-123E-4361-B098-81C7358841EA}" sibTransId="{CF000286-22B7-403F-9235-E330FF7EAB3C}"/>
    <dgm:cxn modelId="{294A5D30-A73D-4EBA-B1C9-0FE1D3DAC5FF}" srcId="{3EBEC062-E321-472F-A31F-BDC6878D6ED5}" destId="{C50F7D24-C6D6-4372-9365-3A8426E19F96}" srcOrd="4" destOrd="0" parTransId="{F8C216F7-1E01-4C55-8ECF-5E5F1E3F7C6D}" sibTransId="{D65A97EF-9E95-418B-A92D-BD805FDC3AE9}"/>
    <dgm:cxn modelId="{448F3B7F-8FDF-48F8-B38F-D714A8030395}" type="presOf" srcId="{2D7271D6-7C38-4A50-A3E8-E519631FBF72}" destId="{CDEC9F76-3D70-4E55-AABD-91E340A94DF1}" srcOrd="0" destOrd="0" presId="urn:microsoft.com/office/officeart/2005/8/layout/hierarchy1"/>
    <dgm:cxn modelId="{01F5AE70-D555-4820-AC05-5B039FF55D41}" type="presOf" srcId="{E4DDB8BE-924E-4130-8064-ACE505097451}" destId="{D85EFF49-2069-4B2C-ABF6-92E79980E824}" srcOrd="0" destOrd="0" presId="urn:microsoft.com/office/officeart/2005/8/layout/hierarchy1"/>
    <dgm:cxn modelId="{7C8FEBE1-6B90-444B-8ACD-842BB81AD8C7}" type="presOf" srcId="{C50F7D24-C6D6-4372-9365-3A8426E19F96}" destId="{6A5A4C12-C613-4F6D-AF12-4ACB0D6D2150}" srcOrd="0" destOrd="0" presId="urn:microsoft.com/office/officeart/2005/8/layout/hierarchy1"/>
    <dgm:cxn modelId="{AEF2B974-5E65-43D4-8299-88887CB66CFD}" type="presOf" srcId="{EB56E71D-8978-4D6A-9C29-425AFFAE85DE}" destId="{573C00AE-4A8E-487A-A641-DAC7AB526369}" srcOrd="0" destOrd="0" presId="urn:microsoft.com/office/officeart/2005/8/layout/hierarchy1"/>
    <dgm:cxn modelId="{C4D9FFB7-E106-4711-8AF7-9F62B1546FE5}" type="presOf" srcId="{34E9ADFB-C241-45AA-A388-4845418EEE24}" destId="{3CE1A54C-1938-4210-9EDB-60739596DAAD}" srcOrd="0" destOrd="0" presId="urn:microsoft.com/office/officeart/2005/8/layout/hierarchy1"/>
    <dgm:cxn modelId="{B78F5B33-CF1F-4034-8B34-CCACC903AA63}" srcId="{34E9ADFB-C241-45AA-A388-4845418EEE24}" destId="{3EBEC062-E321-472F-A31F-BDC6878D6ED5}" srcOrd="0" destOrd="0" parTransId="{8E03A67E-4D89-41DE-9D68-E95AAEE023D4}" sibTransId="{54F952C5-223C-47B3-9A54-A301688261BB}"/>
    <dgm:cxn modelId="{CA1DEE28-F261-4522-9D92-F97CCBFBAD2F}" type="presOf" srcId="{28291FD4-81AE-40C6-81F9-788C1D60C06A}" destId="{9EE723B0-CE65-4D9A-BF6A-977E17D8D086}" srcOrd="0" destOrd="0" presId="urn:microsoft.com/office/officeart/2005/8/layout/hierarchy1"/>
    <dgm:cxn modelId="{D24A9973-1819-4C79-B54B-C7AFAFAE3865}" type="presParOf" srcId="{3CE1A54C-1938-4210-9EDB-60739596DAAD}" destId="{08D5FE29-B9FB-4F92-86A0-9B6A39DC3758}" srcOrd="0" destOrd="0" presId="urn:microsoft.com/office/officeart/2005/8/layout/hierarchy1"/>
    <dgm:cxn modelId="{63AEFEB4-80C9-4324-8501-9B0035AFEA1B}" type="presParOf" srcId="{08D5FE29-B9FB-4F92-86A0-9B6A39DC3758}" destId="{937A6B48-4F19-4A73-AFC7-438583B97043}" srcOrd="0" destOrd="0" presId="urn:microsoft.com/office/officeart/2005/8/layout/hierarchy1"/>
    <dgm:cxn modelId="{FF02E259-0A3C-4BE7-9137-18B4233F378A}" type="presParOf" srcId="{937A6B48-4F19-4A73-AFC7-438583B97043}" destId="{2B71A4EE-CDB0-43F4-8909-701D234AA9CB}" srcOrd="0" destOrd="0" presId="urn:microsoft.com/office/officeart/2005/8/layout/hierarchy1"/>
    <dgm:cxn modelId="{05EA108D-2B98-4F8E-B9E3-35858B26D8C6}" type="presParOf" srcId="{937A6B48-4F19-4A73-AFC7-438583B97043}" destId="{61EF708B-C290-4C1E-B12D-8183ECF7436F}" srcOrd="1" destOrd="0" presId="urn:microsoft.com/office/officeart/2005/8/layout/hierarchy1"/>
    <dgm:cxn modelId="{485575D5-8F3E-4330-B1DA-77537A9929B4}" type="presParOf" srcId="{08D5FE29-B9FB-4F92-86A0-9B6A39DC3758}" destId="{F61E04A7-2E51-4A5D-9E84-4C9C2C39EC3F}" srcOrd="1" destOrd="0" presId="urn:microsoft.com/office/officeart/2005/8/layout/hierarchy1"/>
    <dgm:cxn modelId="{8306C131-65DF-4768-A22D-1B3EEE10B71E}" type="presParOf" srcId="{F61E04A7-2E51-4A5D-9E84-4C9C2C39EC3F}" destId="{9EE723B0-CE65-4D9A-BF6A-977E17D8D086}" srcOrd="0" destOrd="0" presId="urn:microsoft.com/office/officeart/2005/8/layout/hierarchy1"/>
    <dgm:cxn modelId="{69AC4E30-7D06-44F5-9E97-EE72D65D8E4A}" type="presParOf" srcId="{F61E04A7-2E51-4A5D-9E84-4C9C2C39EC3F}" destId="{85C34759-4C4D-47DA-8E3B-877123DA1F75}" srcOrd="1" destOrd="0" presId="urn:microsoft.com/office/officeart/2005/8/layout/hierarchy1"/>
    <dgm:cxn modelId="{0AEE39DA-C006-4941-A8E1-1437C0F42B9B}" type="presParOf" srcId="{85C34759-4C4D-47DA-8E3B-877123DA1F75}" destId="{362FB38F-7003-4A8E-ACCD-56983BC7B9EC}" srcOrd="0" destOrd="0" presId="urn:microsoft.com/office/officeart/2005/8/layout/hierarchy1"/>
    <dgm:cxn modelId="{51DB96E0-C7D5-44A4-97A6-2274D899B5E4}" type="presParOf" srcId="{362FB38F-7003-4A8E-ACCD-56983BC7B9EC}" destId="{4F293A76-5CD8-458B-A425-91AF55A81BC3}" srcOrd="0" destOrd="0" presId="urn:microsoft.com/office/officeart/2005/8/layout/hierarchy1"/>
    <dgm:cxn modelId="{7A956E4B-E4D7-4A67-9E33-E0BDA62B5D74}" type="presParOf" srcId="{362FB38F-7003-4A8E-ACCD-56983BC7B9EC}" destId="{22F6AD9A-9B1E-424A-9B44-4F86535AF4D0}" srcOrd="1" destOrd="0" presId="urn:microsoft.com/office/officeart/2005/8/layout/hierarchy1"/>
    <dgm:cxn modelId="{6933B241-020F-41A9-96AC-606B08B8A788}" type="presParOf" srcId="{85C34759-4C4D-47DA-8E3B-877123DA1F75}" destId="{E64F5292-8581-4922-A1F9-2280B2957B6C}" srcOrd="1" destOrd="0" presId="urn:microsoft.com/office/officeart/2005/8/layout/hierarchy1"/>
    <dgm:cxn modelId="{1F54BDE7-4DE4-4D0C-BF70-25055FB67C4F}" type="presParOf" srcId="{F61E04A7-2E51-4A5D-9E84-4C9C2C39EC3F}" destId="{95ED58B5-3EDF-42B2-A893-2E99D53E8153}" srcOrd="2" destOrd="0" presId="urn:microsoft.com/office/officeart/2005/8/layout/hierarchy1"/>
    <dgm:cxn modelId="{7A27C9E5-85E9-429F-B5CF-0A1B281CB0EF}" type="presParOf" srcId="{F61E04A7-2E51-4A5D-9E84-4C9C2C39EC3F}" destId="{D55062E8-A7C3-44CD-8402-DD54A6076636}" srcOrd="3" destOrd="0" presId="urn:microsoft.com/office/officeart/2005/8/layout/hierarchy1"/>
    <dgm:cxn modelId="{B67F5AA7-9CA5-4057-B48F-50D1EB3817E8}" type="presParOf" srcId="{D55062E8-A7C3-44CD-8402-DD54A6076636}" destId="{5536642C-6E7E-4342-B3EF-C33CA6328078}" srcOrd="0" destOrd="0" presId="urn:microsoft.com/office/officeart/2005/8/layout/hierarchy1"/>
    <dgm:cxn modelId="{2049F24F-3807-4B37-BEF6-2F23F9A1AB8F}" type="presParOf" srcId="{5536642C-6E7E-4342-B3EF-C33CA6328078}" destId="{63E4B4D5-35B5-4F78-8A87-4286BFDF1C23}" srcOrd="0" destOrd="0" presId="urn:microsoft.com/office/officeart/2005/8/layout/hierarchy1"/>
    <dgm:cxn modelId="{0E37CED4-CB80-43AD-80CB-9978AEC81FC2}" type="presParOf" srcId="{5536642C-6E7E-4342-B3EF-C33CA6328078}" destId="{D85EFF49-2069-4B2C-ABF6-92E79980E824}" srcOrd="1" destOrd="0" presId="urn:microsoft.com/office/officeart/2005/8/layout/hierarchy1"/>
    <dgm:cxn modelId="{2FB1CC6B-7F9D-465C-8362-6A335FE5EFBF}" type="presParOf" srcId="{D55062E8-A7C3-44CD-8402-DD54A6076636}" destId="{D4B6840D-A1C0-4DF2-AFEE-5D4DA50786EB}" srcOrd="1" destOrd="0" presId="urn:microsoft.com/office/officeart/2005/8/layout/hierarchy1"/>
    <dgm:cxn modelId="{BA706729-148D-455E-B864-87B2FF3E88EE}" type="presParOf" srcId="{D4B6840D-A1C0-4DF2-AFEE-5D4DA50786EB}" destId="{573C00AE-4A8E-487A-A641-DAC7AB526369}" srcOrd="0" destOrd="0" presId="urn:microsoft.com/office/officeart/2005/8/layout/hierarchy1"/>
    <dgm:cxn modelId="{212EE327-28DE-4530-975A-1BAEAE543370}" type="presParOf" srcId="{D4B6840D-A1C0-4DF2-AFEE-5D4DA50786EB}" destId="{087C1384-9179-4EB6-A61F-0CBD29B609B9}" srcOrd="1" destOrd="0" presId="urn:microsoft.com/office/officeart/2005/8/layout/hierarchy1"/>
    <dgm:cxn modelId="{1237299C-4BFB-437F-899D-D6D3CC48DEA8}" type="presParOf" srcId="{087C1384-9179-4EB6-A61F-0CBD29B609B9}" destId="{2E14EF12-52D9-46B9-95CD-CB5E5146DC90}" srcOrd="0" destOrd="0" presId="urn:microsoft.com/office/officeart/2005/8/layout/hierarchy1"/>
    <dgm:cxn modelId="{EB00F6F2-6B73-42A3-9555-FAB934B62F79}" type="presParOf" srcId="{2E14EF12-52D9-46B9-95CD-CB5E5146DC90}" destId="{EA6D6195-9AD7-4A7F-9E23-F719F62A3749}" srcOrd="0" destOrd="0" presId="urn:microsoft.com/office/officeart/2005/8/layout/hierarchy1"/>
    <dgm:cxn modelId="{94981B09-5709-492C-B185-2C38CDBA30E6}" type="presParOf" srcId="{2E14EF12-52D9-46B9-95CD-CB5E5146DC90}" destId="{23F3403D-BE0B-4AB8-B297-DD6AC1DC0972}" srcOrd="1" destOrd="0" presId="urn:microsoft.com/office/officeart/2005/8/layout/hierarchy1"/>
    <dgm:cxn modelId="{F4C86C8D-DBAA-4685-B727-C1AE1D34548A}" type="presParOf" srcId="{087C1384-9179-4EB6-A61F-0CBD29B609B9}" destId="{F291BE9C-2320-45CE-8B0A-6C11BF76B57B}" srcOrd="1" destOrd="0" presId="urn:microsoft.com/office/officeart/2005/8/layout/hierarchy1"/>
    <dgm:cxn modelId="{3C5E0200-BE3B-4265-88B3-09009DB1203C}" type="presParOf" srcId="{D4B6840D-A1C0-4DF2-AFEE-5D4DA50786EB}" destId="{014D60D5-9276-42E4-8307-87761551DA9C}" srcOrd="2" destOrd="0" presId="urn:microsoft.com/office/officeart/2005/8/layout/hierarchy1"/>
    <dgm:cxn modelId="{2D104562-A2B5-49E7-B5C0-D055D1382963}" type="presParOf" srcId="{D4B6840D-A1C0-4DF2-AFEE-5D4DA50786EB}" destId="{3C300478-09F4-4205-A363-EEA3E77E5FAD}" srcOrd="3" destOrd="0" presId="urn:microsoft.com/office/officeart/2005/8/layout/hierarchy1"/>
    <dgm:cxn modelId="{9EE99117-5222-45B8-A635-58D0238BEBB7}" type="presParOf" srcId="{3C300478-09F4-4205-A363-EEA3E77E5FAD}" destId="{436C5888-9DCB-4D8E-BFBF-B42BBBAF484B}" srcOrd="0" destOrd="0" presId="urn:microsoft.com/office/officeart/2005/8/layout/hierarchy1"/>
    <dgm:cxn modelId="{7958AD6E-0D86-42DC-98D8-742C5473A908}" type="presParOf" srcId="{436C5888-9DCB-4D8E-BFBF-B42BBBAF484B}" destId="{55F0E967-A301-4EFE-BE03-2D2D3CF0B205}" srcOrd="0" destOrd="0" presId="urn:microsoft.com/office/officeart/2005/8/layout/hierarchy1"/>
    <dgm:cxn modelId="{2F9E806F-8FFD-4646-8B95-7BF06DF32C19}" type="presParOf" srcId="{436C5888-9DCB-4D8E-BFBF-B42BBBAF484B}" destId="{9A98DD49-548C-4001-8ADF-8DC5765AB838}" srcOrd="1" destOrd="0" presId="urn:microsoft.com/office/officeart/2005/8/layout/hierarchy1"/>
    <dgm:cxn modelId="{CDF3C124-7FDB-46C6-89D0-69ECE4864975}" type="presParOf" srcId="{3C300478-09F4-4205-A363-EEA3E77E5FAD}" destId="{0FE3A75C-68C0-4D5D-853F-E00674857C36}" srcOrd="1" destOrd="0" presId="urn:microsoft.com/office/officeart/2005/8/layout/hierarchy1"/>
    <dgm:cxn modelId="{D5A8DC54-4D47-4483-9DDD-796CBCD0A340}" type="presParOf" srcId="{F61E04A7-2E51-4A5D-9E84-4C9C2C39EC3F}" destId="{43E161B4-1411-4181-B5A0-BA2FDFB2783C}" srcOrd="4" destOrd="0" presId="urn:microsoft.com/office/officeart/2005/8/layout/hierarchy1"/>
    <dgm:cxn modelId="{7B0B74DD-F850-472F-B719-1DC2AD1ECEDC}" type="presParOf" srcId="{F61E04A7-2E51-4A5D-9E84-4C9C2C39EC3F}" destId="{E982907C-4772-4EE7-AA25-90B83F1C29F5}" srcOrd="5" destOrd="0" presId="urn:microsoft.com/office/officeart/2005/8/layout/hierarchy1"/>
    <dgm:cxn modelId="{FEC69191-A595-4B72-B92E-6147347246FE}" type="presParOf" srcId="{E982907C-4772-4EE7-AA25-90B83F1C29F5}" destId="{190C33EE-AAA8-43A6-AF7F-300E46A4FBAB}" srcOrd="0" destOrd="0" presId="urn:microsoft.com/office/officeart/2005/8/layout/hierarchy1"/>
    <dgm:cxn modelId="{844ABB7A-2E3F-4072-A1E0-4354EA43FFBD}" type="presParOf" srcId="{190C33EE-AAA8-43A6-AF7F-300E46A4FBAB}" destId="{842654A1-5B36-4B42-A1CA-BAA29D483F85}" srcOrd="0" destOrd="0" presId="urn:microsoft.com/office/officeart/2005/8/layout/hierarchy1"/>
    <dgm:cxn modelId="{971E3C9B-88ED-4E01-990C-61D2CBF83527}" type="presParOf" srcId="{190C33EE-AAA8-43A6-AF7F-300E46A4FBAB}" destId="{5BC9B957-2459-4D1D-81E9-9B9547339377}" srcOrd="1" destOrd="0" presId="urn:microsoft.com/office/officeart/2005/8/layout/hierarchy1"/>
    <dgm:cxn modelId="{A9B9FE1C-4196-4D64-9B4F-00024C79C2A2}" type="presParOf" srcId="{E982907C-4772-4EE7-AA25-90B83F1C29F5}" destId="{5534A6D3-91D1-4E4E-89FE-2F373BAC8828}" srcOrd="1" destOrd="0" presId="urn:microsoft.com/office/officeart/2005/8/layout/hierarchy1"/>
    <dgm:cxn modelId="{4D1475EA-F501-425B-89F1-91F46044D7CB}" type="presParOf" srcId="{F61E04A7-2E51-4A5D-9E84-4C9C2C39EC3F}" destId="{B92646AA-D42D-487B-9AB9-DC65D7F85AD7}" srcOrd="6" destOrd="0" presId="urn:microsoft.com/office/officeart/2005/8/layout/hierarchy1"/>
    <dgm:cxn modelId="{8BCAC451-5DED-4EA7-9ECF-ECF47D916102}" type="presParOf" srcId="{F61E04A7-2E51-4A5D-9E84-4C9C2C39EC3F}" destId="{E726B088-A548-4D43-B3A8-BC15CA3F2736}" srcOrd="7" destOrd="0" presId="urn:microsoft.com/office/officeart/2005/8/layout/hierarchy1"/>
    <dgm:cxn modelId="{959E68F9-A59E-4C91-A759-CA317CCDE9C3}" type="presParOf" srcId="{E726B088-A548-4D43-B3A8-BC15CA3F2736}" destId="{1BD5406A-D48A-4AD4-8E74-F0822321C8B0}" srcOrd="0" destOrd="0" presId="urn:microsoft.com/office/officeart/2005/8/layout/hierarchy1"/>
    <dgm:cxn modelId="{26ADC3E2-859C-4993-BF85-CA47148052F0}" type="presParOf" srcId="{1BD5406A-D48A-4AD4-8E74-F0822321C8B0}" destId="{71062CCC-218C-4D3C-B946-20864B7E6DA7}" srcOrd="0" destOrd="0" presId="urn:microsoft.com/office/officeart/2005/8/layout/hierarchy1"/>
    <dgm:cxn modelId="{5F5CC7D2-B606-46F2-A8EC-955CE26F360D}" type="presParOf" srcId="{1BD5406A-D48A-4AD4-8E74-F0822321C8B0}" destId="{CDEC9F76-3D70-4E55-AABD-91E340A94DF1}" srcOrd="1" destOrd="0" presId="urn:microsoft.com/office/officeart/2005/8/layout/hierarchy1"/>
    <dgm:cxn modelId="{55FD0F3F-1969-4877-917D-03EC439282F9}" type="presParOf" srcId="{E726B088-A548-4D43-B3A8-BC15CA3F2736}" destId="{74343A7F-CF68-418A-B44D-D49784C633FE}" srcOrd="1" destOrd="0" presId="urn:microsoft.com/office/officeart/2005/8/layout/hierarchy1"/>
    <dgm:cxn modelId="{0E1316D0-4ECF-4326-838D-C6081AA62C2F}" type="presParOf" srcId="{F61E04A7-2E51-4A5D-9E84-4C9C2C39EC3F}" destId="{73108C88-3BB6-4940-AC18-0B70C7689225}" srcOrd="8" destOrd="0" presId="urn:microsoft.com/office/officeart/2005/8/layout/hierarchy1"/>
    <dgm:cxn modelId="{0C5A542E-B72D-4C45-BE86-FC9F5A924255}" type="presParOf" srcId="{F61E04A7-2E51-4A5D-9E84-4C9C2C39EC3F}" destId="{962903CE-038E-49FF-BADF-01D2F867A569}" srcOrd="9" destOrd="0" presId="urn:microsoft.com/office/officeart/2005/8/layout/hierarchy1"/>
    <dgm:cxn modelId="{DAE6256B-21AE-48A7-A17B-44F6D9FFBC3E}" type="presParOf" srcId="{962903CE-038E-49FF-BADF-01D2F867A569}" destId="{04111657-1ABD-4F25-8800-DC04677DACC6}" srcOrd="0" destOrd="0" presId="urn:microsoft.com/office/officeart/2005/8/layout/hierarchy1"/>
    <dgm:cxn modelId="{BB066387-162F-4C1C-B3C5-676364622789}" type="presParOf" srcId="{04111657-1ABD-4F25-8800-DC04677DACC6}" destId="{894CD9DC-0575-4088-B9F8-53E288C8F4D7}" srcOrd="0" destOrd="0" presId="urn:microsoft.com/office/officeart/2005/8/layout/hierarchy1"/>
    <dgm:cxn modelId="{4531479A-661F-4B7C-82C7-0CAE0FD040BB}" type="presParOf" srcId="{04111657-1ABD-4F25-8800-DC04677DACC6}" destId="{6A5A4C12-C613-4F6D-AF12-4ACB0D6D2150}" srcOrd="1" destOrd="0" presId="urn:microsoft.com/office/officeart/2005/8/layout/hierarchy1"/>
    <dgm:cxn modelId="{21F2CDAE-95B1-4F66-9120-B162B9455623}" type="presParOf" srcId="{962903CE-038E-49FF-BADF-01D2F867A569}" destId="{AD0460B4-2AA2-4213-918A-15831077E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FCC4D5-9AFE-482C-8FC1-92955B1A85F9}" type="doc">
      <dgm:prSet loTypeId="urn:microsoft.com/office/officeart/2005/8/layout/gear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BAA606-48FA-43DB-AE26-ABE31A9AF993}">
      <dgm:prSet custT="1"/>
      <dgm:spPr/>
      <dgm:t>
        <a:bodyPr/>
        <a:lstStyle/>
        <a:p>
          <a:pPr rtl="0"/>
          <a:r>
            <a:rPr lang="en-US" sz="1200" dirty="0" smtClean="0">
              <a:latin typeface="Bernard MT Condensed" pitchFamily="18" charset="0"/>
            </a:rPr>
            <a:t>Draw(t)</a:t>
          </a:r>
          <a:endParaRPr lang="en-US" sz="1200" dirty="0">
            <a:latin typeface="Bernard MT Condensed" pitchFamily="18" charset="0"/>
          </a:endParaRPr>
        </a:p>
      </dgm:t>
    </dgm:pt>
    <dgm:pt modelId="{AD2C2C72-89AB-46AA-9400-FA2008C3427E}" type="parTrans" cxnId="{B97BA733-EDD4-4F4E-8E80-91D7097EF943}">
      <dgm:prSet/>
      <dgm:spPr/>
      <dgm:t>
        <a:bodyPr/>
        <a:lstStyle/>
        <a:p>
          <a:endParaRPr lang="en-US"/>
        </a:p>
      </dgm:t>
    </dgm:pt>
    <dgm:pt modelId="{7C8320C3-C718-4D06-9A6D-E517A4CC50F8}" type="sibTrans" cxnId="{B97BA733-EDD4-4F4E-8E80-91D7097EF943}">
      <dgm:prSet/>
      <dgm:spPr/>
      <dgm:t>
        <a:bodyPr/>
        <a:lstStyle/>
        <a:p>
          <a:endParaRPr lang="en-US"/>
        </a:p>
      </dgm:t>
    </dgm:pt>
    <dgm:pt modelId="{E143E010-1F64-4725-945A-170D7121667A}">
      <dgm:prSet custT="1"/>
      <dgm:spPr/>
      <dgm:t>
        <a:bodyPr/>
        <a:lstStyle/>
        <a:p>
          <a:pPr rtl="0"/>
          <a:r>
            <a:rPr lang="en-US" sz="1050" dirty="0" smtClean="0">
              <a:latin typeface="Bernard MT Condensed" pitchFamily="18" charset="0"/>
            </a:rPr>
            <a:t>Update(t)</a:t>
          </a:r>
          <a:endParaRPr lang="en-US" sz="1050" dirty="0">
            <a:latin typeface="Bernard MT Condensed" pitchFamily="18" charset="0"/>
          </a:endParaRPr>
        </a:p>
      </dgm:t>
    </dgm:pt>
    <dgm:pt modelId="{41437D7A-64A0-48F9-BB3E-FAD6AF9818E5}" type="parTrans" cxnId="{B81757FC-5274-473D-80AC-E24CA344D570}">
      <dgm:prSet/>
      <dgm:spPr/>
      <dgm:t>
        <a:bodyPr/>
        <a:lstStyle/>
        <a:p>
          <a:endParaRPr lang="en-US"/>
        </a:p>
      </dgm:t>
    </dgm:pt>
    <dgm:pt modelId="{B38BA3B7-D715-4AA7-A185-0CA4F7169501}" type="sibTrans" cxnId="{B81757FC-5274-473D-80AC-E24CA344D570}">
      <dgm:prSet/>
      <dgm:spPr/>
      <dgm:t>
        <a:bodyPr/>
        <a:lstStyle/>
        <a:p>
          <a:endParaRPr lang="en-US"/>
        </a:p>
      </dgm:t>
    </dgm:pt>
    <dgm:pt modelId="{B85B6E0B-9E2C-4BCB-891E-B08C89A5E782}">
      <dgm:prSet custT="1"/>
      <dgm:spPr/>
      <dgm:t>
        <a:bodyPr/>
        <a:lstStyle/>
        <a:p>
          <a:pPr rtl="0"/>
          <a:r>
            <a:rPr lang="en-US" sz="1100" dirty="0" err="1" smtClean="0">
              <a:latin typeface="Bernard MT Condensed" pitchFamily="18" charset="0"/>
            </a:rPr>
            <a:t>LoadContent</a:t>
          </a:r>
          <a:r>
            <a:rPr lang="en-US" sz="1100" dirty="0" smtClean="0">
              <a:latin typeface="Bernard MT Condensed" pitchFamily="18" charset="0"/>
            </a:rPr>
            <a:t>()</a:t>
          </a:r>
          <a:endParaRPr lang="en-US" sz="1100" dirty="0">
            <a:latin typeface="Bernard MT Condensed" pitchFamily="18" charset="0"/>
          </a:endParaRPr>
        </a:p>
      </dgm:t>
    </dgm:pt>
    <dgm:pt modelId="{0DDF515F-8CB5-40DA-8330-5D222B30708E}" type="parTrans" cxnId="{5DE878A4-3E4F-4A6C-A1B0-A249C50218B5}">
      <dgm:prSet/>
      <dgm:spPr/>
      <dgm:t>
        <a:bodyPr/>
        <a:lstStyle/>
        <a:p>
          <a:endParaRPr lang="en-US"/>
        </a:p>
      </dgm:t>
    </dgm:pt>
    <dgm:pt modelId="{D1CBEDC1-02CA-458F-B10B-5D805A239E41}" type="sibTrans" cxnId="{5DE878A4-3E4F-4A6C-A1B0-A249C50218B5}">
      <dgm:prSet/>
      <dgm:spPr/>
      <dgm:t>
        <a:bodyPr/>
        <a:lstStyle/>
        <a:p>
          <a:endParaRPr lang="en-US"/>
        </a:p>
      </dgm:t>
    </dgm:pt>
    <dgm:pt modelId="{7D6157AD-1134-429D-8802-864C1E25C438}" type="pres">
      <dgm:prSet presAssocID="{12FCC4D5-9AFE-482C-8FC1-92955B1A85F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4BCDFB-4042-4D9C-A036-D509EC7F415A}" type="pres">
      <dgm:prSet presAssocID="{B85B6E0B-9E2C-4BCB-891E-B08C89A5E78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67645-CECC-4BB6-A941-C694F8777B8C}" type="pres">
      <dgm:prSet presAssocID="{B85B6E0B-9E2C-4BCB-891E-B08C89A5E78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F4082C-8D91-4DCB-A852-2D592DEF33D3}" type="pres">
      <dgm:prSet presAssocID="{B85B6E0B-9E2C-4BCB-891E-B08C89A5E782}" presName="gear1dstNode" presStyleLbl="node1" presStyleIdx="0" presStyleCnt="3"/>
      <dgm:spPr/>
      <dgm:t>
        <a:bodyPr/>
        <a:lstStyle/>
        <a:p>
          <a:endParaRPr lang="en-US"/>
        </a:p>
      </dgm:t>
    </dgm:pt>
    <dgm:pt modelId="{67E485E2-CA06-46C6-9042-CC1A998D284E}" type="pres">
      <dgm:prSet presAssocID="{E143E010-1F64-4725-945A-170D7121667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744D8-702B-45B9-BC2B-18DCA731EA85}" type="pres">
      <dgm:prSet presAssocID="{E143E010-1F64-4725-945A-170D7121667A}" presName="gear2srcNode" presStyleLbl="node1" presStyleIdx="1" presStyleCnt="3"/>
      <dgm:spPr/>
      <dgm:t>
        <a:bodyPr/>
        <a:lstStyle/>
        <a:p>
          <a:endParaRPr lang="en-US"/>
        </a:p>
      </dgm:t>
    </dgm:pt>
    <dgm:pt modelId="{D3D53616-A459-4B14-A35C-73E0E6E6569E}" type="pres">
      <dgm:prSet presAssocID="{E143E010-1F64-4725-945A-170D7121667A}" presName="gear2dstNode" presStyleLbl="node1" presStyleIdx="1" presStyleCnt="3"/>
      <dgm:spPr/>
      <dgm:t>
        <a:bodyPr/>
        <a:lstStyle/>
        <a:p>
          <a:endParaRPr lang="en-US"/>
        </a:p>
      </dgm:t>
    </dgm:pt>
    <dgm:pt modelId="{585DB0EF-A024-4A9C-AEC5-0C38EE36814E}" type="pres">
      <dgm:prSet presAssocID="{89BAA606-48FA-43DB-AE26-ABE31A9AF993}" presName="gear3" presStyleLbl="node1" presStyleIdx="2" presStyleCnt="3"/>
      <dgm:spPr/>
      <dgm:t>
        <a:bodyPr/>
        <a:lstStyle/>
        <a:p>
          <a:endParaRPr lang="en-US"/>
        </a:p>
      </dgm:t>
    </dgm:pt>
    <dgm:pt modelId="{A1738C73-94FF-49EF-A28E-541C34F8E99C}" type="pres">
      <dgm:prSet presAssocID="{89BAA606-48FA-43DB-AE26-ABE31A9AF9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37FE9-7DA4-4751-A1A5-D30FACE8D0EC}" type="pres">
      <dgm:prSet presAssocID="{89BAA606-48FA-43DB-AE26-ABE31A9AF993}" presName="gear3srcNode" presStyleLbl="node1" presStyleIdx="2" presStyleCnt="3"/>
      <dgm:spPr/>
      <dgm:t>
        <a:bodyPr/>
        <a:lstStyle/>
        <a:p>
          <a:endParaRPr lang="en-US"/>
        </a:p>
      </dgm:t>
    </dgm:pt>
    <dgm:pt modelId="{0B4B976A-CE57-4FFE-89F6-A07C37763984}" type="pres">
      <dgm:prSet presAssocID="{89BAA606-48FA-43DB-AE26-ABE31A9AF9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49B9CC2-A1B2-4161-9947-0B84B67A1170}" type="pres">
      <dgm:prSet presAssocID="{D1CBEDC1-02CA-458F-B10B-5D805A239E4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0F8A14D6-0B81-4903-9F8F-F5F5D1B3DBF2}" type="pres">
      <dgm:prSet presAssocID="{B38BA3B7-D715-4AA7-A185-0CA4F716950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7BD6065-89D0-4FD3-A278-D48E2064E2B0}" type="pres">
      <dgm:prSet presAssocID="{7C8320C3-C718-4D06-9A6D-E517A4CC50F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D798F41-5186-412B-BAE0-D3150369CD1B}" type="presOf" srcId="{B85B6E0B-9E2C-4BCB-891E-B08C89A5E782}" destId="{AAF4082C-8D91-4DCB-A852-2D592DEF33D3}" srcOrd="2" destOrd="0" presId="urn:microsoft.com/office/officeart/2005/8/layout/gear1"/>
    <dgm:cxn modelId="{63E981FA-9E24-411B-BBC1-45085A841CB1}" type="presOf" srcId="{B85B6E0B-9E2C-4BCB-891E-B08C89A5E782}" destId="{0A267645-CECC-4BB6-A941-C694F8777B8C}" srcOrd="1" destOrd="0" presId="urn:microsoft.com/office/officeart/2005/8/layout/gear1"/>
    <dgm:cxn modelId="{80C25EE1-E0DD-4A08-9814-C72ECC9925C3}" type="presOf" srcId="{E143E010-1F64-4725-945A-170D7121667A}" destId="{67E485E2-CA06-46C6-9042-CC1A998D284E}" srcOrd="0" destOrd="0" presId="urn:microsoft.com/office/officeart/2005/8/layout/gear1"/>
    <dgm:cxn modelId="{1382F4D4-5448-49E5-94F4-3C620E346E2B}" type="presOf" srcId="{89BAA606-48FA-43DB-AE26-ABE31A9AF993}" destId="{585DB0EF-A024-4A9C-AEC5-0C38EE36814E}" srcOrd="0" destOrd="0" presId="urn:microsoft.com/office/officeart/2005/8/layout/gear1"/>
    <dgm:cxn modelId="{443F71BA-F58D-40E2-B94D-8C8B8EEA7CB5}" type="presOf" srcId="{E143E010-1F64-4725-945A-170D7121667A}" destId="{D3D53616-A459-4B14-A35C-73E0E6E6569E}" srcOrd="2" destOrd="0" presId="urn:microsoft.com/office/officeart/2005/8/layout/gear1"/>
    <dgm:cxn modelId="{936F6B3C-2B9A-46A7-B46D-EF451A41AE23}" type="presOf" srcId="{D1CBEDC1-02CA-458F-B10B-5D805A239E41}" destId="{249B9CC2-A1B2-4161-9947-0B84B67A1170}" srcOrd="0" destOrd="0" presId="urn:microsoft.com/office/officeart/2005/8/layout/gear1"/>
    <dgm:cxn modelId="{21BED751-A989-40C6-89F6-E83213F2BBD6}" type="presOf" srcId="{B38BA3B7-D715-4AA7-A185-0CA4F7169501}" destId="{0F8A14D6-0B81-4903-9F8F-F5F5D1B3DBF2}" srcOrd="0" destOrd="0" presId="urn:microsoft.com/office/officeart/2005/8/layout/gear1"/>
    <dgm:cxn modelId="{B97BA733-EDD4-4F4E-8E80-91D7097EF943}" srcId="{12FCC4D5-9AFE-482C-8FC1-92955B1A85F9}" destId="{89BAA606-48FA-43DB-AE26-ABE31A9AF993}" srcOrd="2" destOrd="0" parTransId="{AD2C2C72-89AB-46AA-9400-FA2008C3427E}" sibTransId="{7C8320C3-C718-4D06-9A6D-E517A4CC50F8}"/>
    <dgm:cxn modelId="{5DE878A4-3E4F-4A6C-A1B0-A249C50218B5}" srcId="{12FCC4D5-9AFE-482C-8FC1-92955B1A85F9}" destId="{B85B6E0B-9E2C-4BCB-891E-B08C89A5E782}" srcOrd="0" destOrd="0" parTransId="{0DDF515F-8CB5-40DA-8330-5D222B30708E}" sibTransId="{D1CBEDC1-02CA-458F-B10B-5D805A239E41}"/>
    <dgm:cxn modelId="{65908868-ECA0-44B6-8394-44F29C13C2CD}" type="presOf" srcId="{E143E010-1F64-4725-945A-170D7121667A}" destId="{741744D8-702B-45B9-BC2B-18DCA731EA85}" srcOrd="1" destOrd="0" presId="urn:microsoft.com/office/officeart/2005/8/layout/gear1"/>
    <dgm:cxn modelId="{91F71CAD-3F92-4C41-848F-C45C63947FEF}" type="presOf" srcId="{89BAA606-48FA-43DB-AE26-ABE31A9AF993}" destId="{0B4B976A-CE57-4FFE-89F6-A07C37763984}" srcOrd="3" destOrd="0" presId="urn:microsoft.com/office/officeart/2005/8/layout/gear1"/>
    <dgm:cxn modelId="{B81757FC-5274-473D-80AC-E24CA344D570}" srcId="{12FCC4D5-9AFE-482C-8FC1-92955B1A85F9}" destId="{E143E010-1F64-4725-945A-170D7121667A}" srcOrd="1" destOrd="0" parTransId="{41437D7A-64A0-48F9-BB3E-FAD6AF9818E5}" sibTransId="{B38BA3B7-D715-4AA7-A185-0CA4F7169501}"/>
    <dgm:cxn modelId="{5442F13E-F015-43C4-9B25-408EFFB3F40C}" type="presOf" srcId="{12FCC4D5-9AFE-482C-8FC1-92955B1A85F9}" destId="{7D6157AD-1134-429D-8802-864C1E25C438}" srcOrd="0" destOrd="0" presId="urn:microsoft.com/office/officeart/2005/8/layout/gear1"/>
    <dgm:cxn modelId="{F5F348DC-99A1-4B99-B20A-3E053489C0E0}" type="presOf" srcId="{89BAA606-48FA-43DB-AE26-ABE31A9AF993}" destId="{A1738C73-94FF-49EF-A28E-541C34F8E99C}" srcOrd="1" destOrd="0" presId="urn:microsoft.com/office/officeart/2005/8/layout/gear1"/>
    <dgm:cxn modelId="{36FAF834-6C8D-4B9E-8C7C-EF26C8D36DF6}" type="presOf" srcId="{7C8320C3-C718-4D06-9A6D-E517A4CC50F8}" destId="{17BD6065-89D0-4FD3-A278-D48E2064E2B0}" srcOrd="0" destOrd="0" presId="urn:microsoft.com/office/officeart/2005/8/layout/gear1"/>
    <dgm:cxn modelId="{2466C3B6-0E0D-47D6-A0C7-D8A445A7DBA6}" type="presOf" srcId="{89BAA606-48FA-43DB-AE26-ABE31A9AF993}" destId="{2AA37FE9-7DA4-4751-A1A5-D30FACE8D0EC}" srcOrd="2" destOrd="0" presId="urn:microsoft.com/office/officeart/2005/8/layout/gear1"/>
    <dgm:cxn modelId="{68A654F8-8AA2-456C-A71D-945B2F455649}" type="presOf" srcId="{B85B6E0B-9E2C-4BCB-891E-B08C89A5E782}" destId="{1A4BCDFB-4042-4D9C-A036-D509EC7F415A}" srcOrd="0" destOrd="0" presId="urn:microsoft.com/office/officeart/2005/8/layout/gear1"/>
    <dgm:cxn modelId="{233EF6D9-5DCA-4C64-BE11-EBAD1E6882EE}" type="presParOf" srcId="{7D6157AD-1134-429D-8802-864C1E25C438}" destId="{1A4BCDFB-4042-4D9C-A036-D509EC7F415A}" srcOrd="0" destOrd="0" presId="urn:microsoft.com/office/officeart/2005/8/layout/gear1"/>
    <dgm:cxn modelId="{9DAC5635-71DC-4298-9C9E-78C73353D742}" type="presParOf" srcId="{7D6157AD-1134-429D-8802-864C1E25C438}" destId="{0A267645-CECC-4BB6-A941-C694F8777B8C}" srcOrd="1" destOrd="0" presId="urn:microsoft.com/office/officeart/2005/8/layout/gear1"/>
    <dgm:cxn modelId="{812E1140-AEED-48DE-B4F5-40AEFB76ECD7}" type="presParOf" srcId="{7D6157AD-1134-429D-8802-864C1E25C438}" destId="{AAF4082C-8D91-4DCB-A852-2D592DEF33D3}" srcOrd="2" destOrd="0" presId="urn:microsoft.com/office/officeart/2005/8/layout/gear1"/>
    <dgm:cxn modelId="{0D2B64FB-DCD9-4B71-82EF-07CEB8F90C80}" type="presParOf" srcId="{7D6157AD-1134-429D-8802-864C1E25C438}" destId="{67E485E2-CA06-46C6-9042-CC1A998D284E}" srcOrd="3" destOrd="0" presId="urn:microsoft.com/office/officeart/2005/8/layout/gear1"/>
    <dgm:cxn modelId="{A4D8DF89-B4C7-4E09-AFE3-DBC41146F763}" type="presParOf" srcId="{7D6157AD-1134-429D-8802-864C1E25C438}" destId="{741744D8-702B-45B9-BC2B-18DCA731EA85}" srcOrd="4" destOrd="0" presId="urn:microsoft.com/office/officeart/2005/8/layout/gear1"/>
    <dgm:cxn modelId="{98F751BC-C01C-4F76-A7C6-B5ED251D0A8B}" type="presParOf" srcId="{7D6157AD-1134-429D-8802-864C1E25C438}" destId="{D3D53616-A459-4B14-A35C-73E0E6E6569E}" srcOrd="5" destOrd="0" presId="urn:microsoft.com/office/officeart/2005/8/layout/gear1"/>
    <dgm:cxn modelId="{78326EB3-15D7-4141-9A77-4D5E8599D86F}" type="presParOf" srcId="{7D6157AD-1134-429D-8802-864C1E25C438}" destId="{585DB0EF-A024-4A9C-AEC5-0C38EE36814E}" srcOrd="6" destOrd="0" presId="urn:microsoft.com/office/officeart/2005/8/layout/gear1"/>
    <dgm:cxn modelId="{D65D5EE2-2761-4F08-A8F7-D581610CA25F}" type="presParOf" srcId="{7D6157AD-1134-429D-8802-864C1E25C438}" destId="{A1738C73-94FF-49EF-A28E-541C34F8E99C}" srcOrd="7" destOrd="0" presId="urn:microsoft.com/office/officeart/2005/8/layout/gear1"/>
    <dgm:cxn modelId="{C556FC12-61A1-47AF-89E4-0EE42CE89E38}" type="presParOf" srcId="{7D6157AD-1134-429D-8802-864C1E25C438}" destId="{2AA37FE9-7DA4-4751-A1A5-D30FACE8D0EC}" srcOrd="8" destOrd="0" presId="urn:microsoft.com/office/officeart/2005/8/layout/gear1"/>
    <dgm:cxn modelId="{DD1F56D6-34A6-4144-80E7-95343F86FF98}" type="presParOf" srcId="{7D6157AD-1134-429D-8802-864C1E25C438}" destId="{0B4B976A-CE57-4FFE-89F6-A07C37763984}" srcOrd="9" destOrd="0" presId="urn:microsoft.com/office/officeart/2005/8/layout/gear1"/>
    <dgm:cxn modelId="{1631172E-EF39-41F1-A156-B8F457A1EE00}" type="presParOf" srcId="{7D6157AD-1134-429D-8802-864C1E25C438}" destId="{249B9CC2-A1B2-4161-9947-0B84B67A1170}" srcOrd="10" destOrd="0" presId="urn:microsoft.com/office/officeart/2005/8/layout/gear1"/>
    <dgm:cxn modelId="{B9F31392-0714-4C97-B5C6-E04348686C45}" type="presParOf" srcId="{7D6157AD-1134-429D-8802-864C1E25C438}" destId="{0F8A14D6-0B81-4903-9F8F-F5F5D1B3DBF2}" srcOrd="11" destOrd="0" presId="urn:microsoft.com/office/officeart/2005/8/layout/gear1"/>
    <dgm:cxn modelId="{5A7A6355-11DC-490E-90B7-8CEA02403B2F}" type="presParOf" srcId="{7D6157AD-1134-429D-8802-864C1E25C438}" destId="{17BD6065-89D0-4FD3-A278-D48E2064E2B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585D2A-BD98-4423-A323-F59FB6C24EB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229431-DC75-4889-B02D-3E90134F7845}">
      <dgm:prSet/>
      <dgm:spPr/>
      <dgm:t>
        <a:bodyPr/>
        <a:lstStyle/>
        <a:p>
          <a:pPr rtl="0"/>
          <a:r>
            <a:rPr lang="en-US" b="0" i="0" baseline="0" smtClean="0"/>
            <a:t>FlatRedBall </a:t>
          </a:r>
          <a:endParaRPr lang="en-US"/>
        </a:p>
      </dgm:t>
    </dgm:pt>
    <dgm:pt modelId="{69F1B076-D2EA-4D10-809F-35903262017E}" type="parTrans" cxnId="{70FA6E01-07A5-49F7-8E78-041CF9DE5978}">
      <dgm:prSet/>
      <dgm:spPr/>
      <dgm:t>
        <a:bodyPr/>
        <a:lstStyle/>
        <a:p>
          <a:endParaRPr lang="en-US"/>
        </a:p>
      </dgm:t>
    </dgm:pt>
    <dgm:pt modelId="{A4EB8BDA-9C77-40C8-ADE1-39C3558189F6}" type="sibTrans" cxnId="{70FA6E01-07A5-49F7-8E78-041CF9DE5978}">
      <dgm:prSet/>
      <dgm:spPr/>
      <dgm:t>
        <a:bodyPr/>
        <a:lstStyle/>
        <a:p>
          <a:endParaRPr lang="en-US"/>
        </a:p>
      </dgm:t>
    </dgm:pt>
    <dgm:pt modelId="{17C55B73-C0A6-4216-BF3F-9EEEDAC723FA}">
      <dgm:prSet/>
      <dgm:spPr/>
      <dgm:t>
        <a:bodyPr/>
        <a:lstStyle/>
        <a:p>
          <a:pPr rtl="0"/>
          <a:r>
            <a:rPr lang="en-US" b="0" i="0" baseline="0" smtClean="0"/>
            <a:t>XNA-based</a:t>
          </a:r>
          <a:endParaRPr lang="en-US"/>
        </a:p>
      </dgm:t>
    </dgm:pt>
    <dgm:pt modelId="{F3B1A6D4-5B15-4E75-97E1-2385E1056576}" type="parTrans" cxnId="{F14B6426-7658-4980-8CF8-7800C6107576}">
      <dgm:prSet/>
      <dgm:spPr/>
      <dgm:t>
        <a:bodyPr/>
        <a:lstStyle/>
        <a:p>
          <a:endParaRPr lang="en-US"/>
        </a:p>
      </dgm:t>
    </dgm:pt>
    <dgm:pt modelId="{A4EF57A0-3D92-4D34-8A72-BACD8057D000}" type="sibTrans" cxnId="{F14B6426-7658-4980-8CF8-7800C6107576}">
      <dgm:prSet/>
      <dgm:spPr/>
      <dgm:t>
        <a:bodyPr/>
        <a:lstStyle/>
        <a:p>
          <a:endParaRPr lang="en-US"/>
        </a:p>
      </dgm:t>
    </dgm:pt>
    <dgm:pt modelId="{7DF51727-7D49-4E4D-ADCE-B82E6DEAC7B3}">
      <dgm:prSet/>
      <dgm:spPr/>
      <dgm:t>
        <a:bodyPr/>
        <a:lstStyle/>
        <a:p>
          <a:pPr rtl="0"/>
          <a:r>
            <a:rPr lang="en-US" b="0" i="0" baseline="0" smtClean="0"/>
            <a:t>Cocos2D</a:t>
          </a:r>
          <a:endParaRPr lang="en-US"/>
        </a:p>
      </dgm:t>
    </dgm:pt>
    <dgm:pt modelId="{862BA507-5C6B-4858-B791-DE766CDCC19F}" type="parTrans" cxnId="{FB9C65FF-8409-4B82-81B8-AE78673530F9}">
      <dgm:prSet/>
      <dgm:spPr/>
      <dgm:t>
        <a:bodyPr/>
        <a:lstStyle/>
        <a:p>
          <a:endParaRPr lang="en-US"/>
        </a:p>
      </dgm:t>
    </dgm:pt>
    <dgm:pt modelId="{F114D7E6-AF48-4D7D-B990-6C894561F015}" type="sibTrans" cxnId="{FB9C65FF-8409-4B82-81B8-AE78673530F9}">
      <dgm:prSet/>
      <dgm:spPr/>
      <dgm:t>
        <a:bodyPr/>
        <a:lstStyle/>
        <a:p>
          <a:endParaRPr lang="en-US"/>
        </a:p>
      </dgm:t>
    </dgm:pt>
    <dgm:pt modelId="{FEA8EF67-86BC-4860-83D7-F2127EAB0598}">
      <dgm:prSet/>
      <dgm:spPr/>
      <dgm:t>
        <a:bodyPr/>
        <a:lstStyle/>
        <a:p>
          <a:pPr rtl="0"/>
          <a:r>
            <a:rPr lang="en-US" b="0" i="0" baseline="0" smtClean="0"/>
            <a:t>Unity </a:t>
          </a:r>
          <a:endParaRPr lang="en-US"/>
        </a:p>
      </dgm:t>
    </dgm:pt>
    <dgm:pt modelId="{584781AC-FBD8-47B5-89D2-6BE97095B4B3}" type="parTrans" cxnId="{2055CDCB-4D2B-4E55-BD1B-243409EFD552}">
      <dgm:prSet/>
      <dgm:spPr/>
      <dgm:t>
        <a:bodyPr/>
        <a:lstStyle/>
        <a:p>
          <a:endParaRPr lang="en-US"/>
        </a:p>
      </dgm:t>
    </dgm:pt>
    <dgm:pt modelId="{E470AA65-9B5A-46A4-838B-C5F91ECFEA73}" type="sibTrans" cxnId="{2055CDCB-4D2B-4E55-BD1B-243409EFD552}">
      <dgm:prSet/>
      <dgm:spPr/>
      <dgm:t>
        <a:bodyPr/>
        <a:lstStyle/>
        <a:p>
          <a:endParaRPr lang="en-US"/>
        </a:p>
      </dgm:t>
    </dgm:pt>
    <dgm:pt modelId="{43FDD1EF-7DF7-4A64-851F-93B556CF901C}">
      <dgm:prSet/>
      <dgm:spPr/>
      <dgm:t>
        <a:bodyPr/>
        <a:lstStyle/>
        <a:p>
          <a:pPr rtl="0"/>
          <a:r>
            <a:rPr lang="en-US" b="0" i="0" baseline="0" smtClean="0"/>
            <a:t>Game Maker</a:t>
          </a:r>
          <a:endParaRPr lang="en-US"/>
        </a:p>
      </dgm:t>
    </dgm:pt>
    <dgm:pt modelId="{B707B244-3FB9-42B8-ADF8-FC64EDF94DDD}" type="parTrans" cxnId="{1B9F4F10-A2A9-419C-B8EB-36F7733D457D}">
      <dgm:prSet/>
      <dgm:spPr/>
      <dgm:t>
        <a:bodyPr/>
        <a:lstStyle/>
        <a:p>
          <a:endParaRPr lang="en-US"/>
        </a:p>
      </dgm:t>
    </dgm:pt>
    <dgm:pt modelId="{15C5A4DD-5C16-4AF9-A892-F151494A4AA3}" type="sibTrans" cxnId="{1B9F4F10-A2A9-419C-B8EB-36F7733D457D}">
      <dgm:prSet/>
      <dgm:spPr/>
      <dgm:t>
        <a:bodyPr/>
        <a:lstStyle/>
        <a:p>
          <a:endParaRPr lang="en-US"/>
        </a:p>
      </dgm:t>
    </dgm:pt>
    <dgm:pt modelId="{B01C2DA6-3986-439E-BB0A-5C993E1C5986}">
      <dgm:prSet/>
      <dgm:spPr/>
      <dgm:t>
        <a:bodyPr/>
        <a:lstStyle/>
        <a:p>
          <a:pPr rtl="0"/>
          <a:r>
            <a:rPr lang="en-US" b="0" i="0" baseline="0" smtClean="0"/>
            <a:t>Unreal Engine</a:t>
          </a:r>
          <a:endParaRPr lang="en-US"/>
        </a:p>
      </dgm:t>
    </dgm:pt>
    <dgm:pt modelId="{FA57528F-BC6E-4E99-9A7E-7256D872BEEF}" type="parTrans" cxnId="{15525D27-6CD1-4D28-B5F3-4FA07F7DEDA2}">
      <dgm:prSet/>
      <dgm:spPr/>
      <dgm:t>
        <a:bodyPr/>
        <a:lstStyle/>
        <a:p>
          <a:endParaRPr lang="en-US"/>
        </a:p>
      </dgm:t>
    </dgm:pt>
    <dgm:pt modelId="{0B696C42-2974-46A6-95BA-470E95F12951}" type="sibTrans" cxnId="{15525D27-6CD1-4D28-B5F3-4FA07F7DEDA2}">
      <dgm:prSet/>
      <dgm:spPr/>
      <dgm:t>
        <a:bodyPr/>
        <a:lstStyle/>
        <a:p>
          <a:endParaRPr lang="en-US"/>
        </a:p>
      </dgm:t>
    </dgm:pt>
    <dgm:pt modelId="{23B7C48E-D782-42BF-A085-9AB18866CE78}">
      <dgm:prSet/>
      <dgm:spPr/>
      <dgm:t>
        <a:bodyPr/>
        <a:lstStyle/>
        <a:p>
          <a:pPr rtl="0"/>
          <a:r>
            <a:rPr lang="en-US" b="0" i="0" baseline="0" smtClean="0"/>
            <a:t>AAA</a:t>
          </a:r>
          <a:endParaRPr lang="en-US"/>
        </a:p>
      </dgm:t>
    </dgm:pt>
    <dgm:pt modelId="{AC65D05B-C12B-435F-8219-95B508E11BD3}" type="parTrans" cxnId="{845206DC-613F-4C5E-856C-52FBC29FDD75}">
      <dgm:prSet/>
      <dgm:spPr/>
      <dgm:t>
        <a:bodyPr/>
        <a:lstStyle/>
        <a:p>
          <a:endParaRPr lang="en-US"/>
        </a:p>
      </dgm:t>
    </dgm:pt>
    <dgm:pt modelId="{BFC4291B-5911-4373-BFA1-FC26C829F616}" type="sibTrans" cxnId="{845206DC-613F-4C5E-856C-52FBC29FDD75}">
      <dgm:prSet/>
      <dgm:spPr/>
      <dgm:t>
        <a:bodyPr/>
        <a:lstStyle/>
        <a:p>
          <a:endParaRPr lang="en-US"/>
        </a:p>
      </dgm:t>
    </dgm:pt>
    <dgm:pt modelId="{2E215ACE-1F5C-47E1-BCAF-41901A2B2A0E}" type="pres">
      <dgm:prSet presAssocID="{AD585D2A-BD98-4423-A323-F59FB6C24EB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817C5-9CCE-42F4-9804-FF05FA16BE16}" type="pres">
      <dgm:prSet presAssocID="{CF229431-DC75-4889-B02D-3E90134F7845}" presName="circ1" presStyleLbl="vennNode1" presStyleIdx="0" presStyleCnt="5"/>
      <dgm:spPr/>
    </dgm:pt>
    <dgm:pt modelId="{DF6F56B8-899E-4918-8B30-33E336602C9F}" type="pres">
      <dgm:prSet presAssocID="{CF229431-DC75-4889-B02D-3E90134F784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DF17-8052-4724-BC94-5A3EED5B0DAD}" type="pres">
      <dgm:prSet presAssocID="{7DF51727-7D49-4E4D-ADCE-B82E6DEAC7B3}" presName="circ2" presStyleLbl="vennNode1" presStyleIdx="1" presStyleCnt="5"/>
      <dgm:spPr/>
    </dgm:pt>
    <dgm:pt modelId="{6023D327-C4B4-491A-ACAA-5B7E867FADD4}" type="pres">
      <dgm:prSet presAssocID="{7DF51727-7D49-4E4D-ADCE-B82E6DEAC7B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E7657-07EF-4B30-9FFF-69808B7BCAA3}" type="pres">
      <dgm:prSet presAssocID="{FEA8EF67-86BC-4860-83D7-F2127EAB0598}" presName="circ3" presStyleLbl="vennNode1" presStyleIdx="2" presStyleCnt="5"/>
      <dgm:spPr/>
    </dgm:pt>
    <dgm:pt modelId="{3415F99B-58D5-4081-BEDC-31BE1C73741F}" type="pres">
      <dgm:prSet presAssocID="{FEA8EF67-86BC-4860-83D7-F2127EAB059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C3E67-83BE-43C0-91FA-4B96E1711F82}" type="pres">
      <dgm:prSet presAssocID="{43FDD1EF-7DF7-4A64-851F-93B556CF901C}" presName="circ4" presStyleLbl="vennNode1" presStyleIdx="3" presStyleCnt="5"/>
      <dgm:spPr/>
    </dgm:pt>
    <dgm:pt modelId="{E9196014-9E5B-4C3F-8F33-C284264F4BA4}" type="pres">
      <dgm:prSet presAssocID="{43FDD1EF-7DF7-4A64-851F-93B556CF901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8CD29-72A0-4D82-978A-F656C2C42A2F}" type="pres">
      <dgm:prSet presAssocID="{B01C2DA6-3986-439E-BB0A-5C993E1C5986}" presName="circ5" presStyleLbl="vennNode1" presStyleIdx="4" presStyleCnt="5"/>
      <dgm:spPr/>
    </dgm:pt>
    <dgm:pt modelId="{18AF2910-C5F8-44A0-A4FF-8B46C19CC17C}" type="pres">
      <dgm:prSet presAssocID="{B01C2DA6-3986-439E-BB0A-5C993E1C5986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9C65FF-8409-4B82-81B8-AE78673530F9}" srcId="{AD585D2A-BD98-4423-A323-F59FB6C24EBE}" destId="{7DF51727-7D49-4E4D-ADCE-B82E6DEAC7B3}" srcOrd="1" destOrd="0" parTransId="{862BA507-5C6B-4858-B791-DE766CDCC19F}" sibTransId="{F114D7E6-AF48-4D7D-B990-6C894561F015}"/>
    <dgm:cxn modelId="{78FEF155-B753-4D4C-A129-FB6D9BF37B7E}" type="presOf" srcId="{23B7C48E-D782-42BF-A085-9AB18866CE78}" destId="{18AF2910-C5F8-44A0-A4FF-8B46C19CC17C}" srcOrd="0" destOrd="1" presId="urn:microsoft.com/office/officeart/2005/8/layout/venn1"/>
    <dgm:cxn modelId="{2055CDCB-4D2B-4E55-BD1B-243409EFD552}" srcId="{AD585D2A-BD98-4423-A323-F59FB6C24EBE}" destId="{FEA8EF67-86BC-4860-83D7-F2127EAB0598}" srcOrd="2" destOrd="0" parTransId="{584781AC-FBD8-47B5-89D2-6BE97095B4B3}" sibTransId="{E470AA65-9B5A-46A4-838B-C5F91ECFEA73}"/>
    <dgm:cxn modelId="{12FB053C-D030-4612-86C8-33EADF19B674}" type="presOf" srcId="{AD585D2A-BD98-4423-A323-F59FB6C24EBE}" destId="{2E215ACE-1F5C-47E1-BCAF-41901A2B2A0E}" srcOrd="0" destOrd="0" presId="urn:microsoft.com/office/officeart/2005/8/layout/venn1"/>
    <dgm:cxn modelId="{84B87200-2D05-45E7-AC4A-8D1A4448B477}" type="presOf" srcId="{CF229431-DC75-4889-B02D-3E90134F7845}" destId="{DF6F56B8-899E-4918-8B30-33E336602C9F}" srcOrd="0" destOrd="0" presId="urn:microsoft.com/office/officeart/2005/8/layout/venn1"/>
    <dgm:cxn modelId="{15525D27-6CD1-4D28-B5F3-4FA07F7DEDA2}" srcId="{AD585D2A-BD98-4423-A323-F59FB6C24EBE}" destId="{B01C2DA6-3986-439E-BB0A-5C993E1C5986}" srcOrd="4" destOrd="0" parTransId="{FA57528F-BC6E-4E99-9A7E-7256D872BEEF}" sibTransId="{0B696C42-2974-46A6-95BA-470E95F12951}"/>
    <dgm:cxn modelId="{70FA6E01-07A5-49F7-8E78-041CF9DE5978}" srcId="{AD585D2A-BD98-4423-A323-F59FB6C24EBE}" destId="{CF229431-DC75-4889-B02D-3E90134F7845}" srcOrd="0" destOrd="0" parTransId="{69F1B076-D2EA-4D10-809F-35903262017E}" sibTransId="{A4EB8BDA-9C77-40C8-ADE1-39C3558189F6}"/>
    <dgm:cxn modelId="{F14B6426-7658-4980-8CF8-7800C6107576}" srcId="{CF229431-DC75-4889-B02D-3E90134F7845}" destId="{17C55B73-C0A6-4216-BF3F-9EEEDAC723FA}" srcOrd="0" destOrd="0" parTransId="{F3B1A6D4-5B15-4E75-97E1-2385E1056576}" sibTransId="{A4EF57A0-3D92-4D34-8A72-BACD8057D000}"/>
    <dgm:cxn modelId="{1B9F4F10-A2A9-419C-B8EB-36F7733D457D}" srcId="{AD585D2A-BD98-4423-A323-F59FB6C24EBE}" destId="{43FDD1EF-7DF7-4A64-851F-93B556CF901C}" srcOrd="3" destOrd="0" parTransId="{B707B244-3FB9-42B8-ADF8-FC64EDF94DDD}" sibTransId="{15C5A4DD-5C16-4AF9-A892-F151494A4AA3}"/>
    <dgm:cxn modelId="{C8C8C83D-3E6F-4845-BC72-9F9884E9856E}" type="presOf" srcId="{7DF51727-7D49-4E4D-ADCE-B82E6DEAC7B3}" destId="{6023D327-C4B4-491A-ACAA-5B7E867FADD4}" srcOrd="0" destOrd="0" presId="urn:microsoft.com/office/officeart/2005/8/layout/venn1"/>
    <dgm:cxn modelId="{F70C2A6B-56C0-4B17-8D80-61E3686A463B}" type="presOf" srcId="{17C55B73-C0A6-4216-BF3F-9EEEDAC723FA}" destId="{DF6F56B8-899E-4918-8B30-33E336602C9F}" srcOrd="0" destOrd="1" presId="urn:microsoft.com/office/officeart/2005/8/layout/venn1"/>
    <dgm:cxn modelId="{62593FC6-FBDA-4559-9BFB-A9F5E70153CA}" type="presOf" srcId="{B01C2DA6-3986-439E-BB0A-5C993E1C5986}" destId="{18AF2910-C5F8-44A0-A4FF-8B46C19CC17C}" srcOrd="0" destOrd="0" presId="urn:microsoft.com/office/officeart/2005/8/layout/venn1"/>
    <dgm:cxn modelId="{F75C965D-974D-4305-9C10-E6890B3DE6D7}" type="presOf" srcId="{43FDD1EF-7DF7-4A64-851F-93B556CF901C}" destId="{E9196014-9E5B-4C3F-8F33-C284264F4BA4}" srcOrd="0" destOrd="0" presId="urn:microsoft.com/office/officeart/2005/8/layout/venn1"/>
    <dgm:cxn modelId="{845206DC-613F-4C5E-856C-52FBC29FDD75}" srcId="{B01C2DA6-3986-439E-BB0A-5C993E1C5986}" destId="{23B7C48E-D782-42BF-A085-9AB18866CE78}" srcOrd="0" destOrd="0" parTransId="{AC65D05B-C12B-435F-8219-95B508E11BD3}" sibTransId="{BFC4291B-5911-4373-BFA1-FC26C829F616}"/>
    <dgm:cxn modelId="{D6C7AD0C-96ED-42E0-A820-EAF334818626}" type="presOf" srcId="{FEA8EF67-86BC-4860-83D7-F2127EAB0598}" destId="{3415F99B-58D5-4081-BEDC-31BE1C73741F}" srcOrd="0" destOrd="0" presId="urn:microsoft.com/office/officeart/2005/8/layout/venn1"/>
    <dgm:cxn modelId="{C826A8F4-F292-455F-B363-68E6C0610854}" type="presParOf" srcId="{2E215ACE-1F5C-47E1-BCAF-41901A2B2A0E}" destId="{463817C5-9CCE-42F4-9804-FF05FA16BE16}" srcOrd="0" destOrd="0" presId="urn:microsoft.com/office/officeart/2005/8/layout/venn1"/>
    <dgm:cxn modelId="{CA941DA3-5336-40FF-A2C1-B9D2265CCC0F}" type="presParOf" srcId="{2E215ACE-1F5C-47E1-BCAF-41901A2B2A0E}" destId="{DF6F56B8-899E-4918-8B30-33E336602C9F}" srcOrd="1" destOrd="0" presId="urn:microsoft.com/office/officeart/2005/8/layout/venn1"/>
    <dgm:cxn modelId="{992783E4-DBFF-4362-BB8C-5B7927FB4B42}" type="presParOf" srcId="{2E215ACE-1F5C-47E1-BCAF-41901A2B2A0E}" destId="{1A88DF17-8052-4724-BC94-5A3EED5B0DAD}" srcOrd="2" destOrd="0" presId="urn:microsoft.com/office/officeart/2005/8/layout/venn1"/>
    <dgm:cxn modelId="{A68F30D9-E176-4B0B-93DD-7DB50F83D2C5}" type="presParOf" srcId="{2E215ACE-1F5C-47E1-BCAF-41901A2B2A0E}" destId="{6023D327-C4B4-491A-ACAA-5B7E867FADD4}" srcOrd="3" destOrd="0" presId="urn:microsoft.com/office/officeart/2005/8/layout/venn1"/>
    <dgm:cxn modelId="{DCE43B32-1ECC-4EC4-A059-4C6C309ABF11}" type="presParOf" srcId="{2E215ACE-1F5C-47E1-BCAF-41901A2B2A0E}" destId="{AEAE7657-07EF-4B30-9FFF-69808B7BCAA3}" srcOrd="4" destOrd="0" presId="urn:microsoft.com/office/officeart/2005/8/layout/venn1"/>
    <dgm:cxn modelId="{943256F5-267C-4884-8307-6B5065DBFDD0}" type="presParOf" srcId="{2E215ACE-1F5C-47E1-BCAF-41901A2B2A0E}" destId="{3415F99B-58D5-4081-BEDC-31BE1C73741F}" srcOrd="5" destOrd="0" presId="urn:microsoft.com/office/officeart/2005/8/layout/venn1"/>
    <dgm:cxn modelId="{060AB13A-2B6A-46FE-8D10-B05D2AA3D40D}" type="presParOf" srcId="{2E215ACE-1F5C-47E1-BCAF-41901A2B2A0E}" destId="{9C1C3E67-83BE-43C0-91FA-4B96E1711F82}" srcOrd="6" destOrd="0" presId="urn:microsoft.com/office/officeart/2005/8/layout/venn1"/>
    <dgm:cxn modelId="{BAF74E8B-1A3F-4E7E-B9B4-645F07214A96}" type="presParOf" srcId="{2E215ACE-1F5C-47E1-BCAF-41901A2B2A0E}" destId="{E9196014-9E5B-4C3F-8F33-C284264F4BA4}" srcOrd="7" destOrd="0" presId="urn:microsoft.com/office/officeart/2005/8/layout/venn1"/>
    <dgm:cxn modelId="{8CFBD09E-32EE-4ACB-B7DB-6E9419D158E0}" type="presParOf" srcId="{2E215ACE-1F5C-47E1-BCAF-41901A2B2A0E}" destId="{F7A8CD29-72A0-4D82-978A-F656C2C42A2F}" srcOrd="8" destOrd="0" presId="urn:microsoft.com/office/officeart/2005/8/layout/venn1"/>
    <dgm:cxn modelId="{EB73A24A-E21C-484F-80E9-EA504A520FFF}" type="presParOf" srcId="{2E215ACE-1F5C-47E1-BCAF-41901A2B2A0E}" destId="{18AF2910-C5F8-44A0-A4FF-8B46C19CC17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794816-DCF1-40CF-AECA-B88EC29215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CD3D4-BC95-4E39-9510-744B6530A0BB}">
      <dgm:prSet/>
      <dgm:spPr/>
      <dgm:t>
        <a:bodyPr/>
        <a:lstStyle/>
        <a:p>
          <a:r>
            <a:rPr lang="en-US" dirty="0"/>
            <a:t>Inspired by a game called </a:t>
          </a:r>
          <a:r>
            <a:rPr lang="en-US" dirty="0" err="1"/>
            <a:t>Nidhogg</a:t>
          </a:r>
          <a:r>
            <a:rPr lang="en-US" dirty="0"/>
            <a:t>, an indie sword fighting game</a:t>
          </a:r>
        </a:p>
      </dgm:t>
    </dgm:pt>
    <dgm:pt modelId="{1B15EDE2-7F55-4C33-8FC3-B40855E10249}" type="parTrans" cxnId="{F4E6CCAD-14D6-4C3A-AAE0-09357ACFF69F}">
      <dgm:prSet/>
      <dgm:spPr/>
      <dgm:t>
        <a:bodyPr/>
        <a:lstStyle/>
        <a:p>
          <a:endParaRPr lang="en-US"/>
        </a:p>
      </dgm:t>
    </dgm:pt>
    <dgm:pt modelId="{6BD40460-11D9-45F2-92EB-E7ADB020C9A4}" type="sibTrans" cxnId="{F4E6CCAD-14D6-4C3A-AAE0-09357ACFF69F}">
      <dgm:prSet/>
      <dgm:spPr/>
      <dgm:t>
        <a:bodyPr/>
        <a:lstStyle/>
        <a:p>
          <a:endParaRPr lang="en-US"/>
        </a:p>
      </dgm:t>
    </dgm:pt>
    <dgm:pt modelId="{2815A1DC-9B60-4866-B6BF-BAB517EB07C4}">
      <dgm:prSet/>
      <dgm:spPr/>
      <dgm:t>
        <a:bodyPr/>
        <a:lstStyle/>
        <a:p>
          <a:r>
            <a:rPr lang="en-US" dirty="0"/>
            <a:t>I wanted to create a simple and fun game while learning the XNA 4.0 Framework</a:t>
          </a:r>
        </a:p>
      </dgm:t>
    </dgm:pt>
    <dgm:pt modelId="{7E9CFAE6-5AC9-4557-B3BB-385E261194DF}" type="parTrans" cxnId="{31BC46AD-8964-4C95-B0B4-DADEF929AE27}">
      <dgm:prSet/>
      <dgm:spPr/>
      <dgm:t>
        <a:bodyPr/>
        <a:lstStyle/>
        <a:p>
          <a:endParaRPr lang="en-US"/>
        </a:p>
      </dgm:t>
    </dgm:pt>
    <dgm:pt modelId="{57A5242F-07AE-4B9B-B677-3016A2B7DEFD}" type="sibTrans" cxnId="{31BC46AD-8964-4C95-B0B4-DADEF929AE27}">
      <dgm:prSet/>
      <dgm:spPr/>
      <dgm:t>
        <a:bodyPr/>
        <a:lstStyle/>
        <a:p>
          <a:endParaRPr lang="en-US"/>
        </a:p>
      </dgm:t>
    </dgm:pt>
    <dgm:pt modelId="{E7334880-A936-4266-BE8E-7A7AA8D11853}">
      <dgm:prSet/>
      <dgm:spPr/>
      <dgm:t>
        <a:bodyPr/>
        <a:lstStyle/>
        <a:p>
          <a:r>
            <a:rPr lang="en-US" dirty="0"/>
            <a:t>So I can work on Windows Phone or equivalent projects</a:t>
          </a:r>
        </a:p>
      </dgm:t>
    </dgm:pt>
    <dgm:pt modelId="{A967ACE3-4D51-449E-9CBD-AB2A85262F7C}" type="parTrans" cxnId="{2F88A108-F8F0-4263-8096-1E1F00DD7964}">
      <dgm:prSet/>
      <dgm:spPr/>
      <dgm:t>
        <a:bodyPr/>
        <a:lstStyle/>
        <a:p>
          <a:endParaRPr lang="en-US"/>
        </a:p>
      </dgm:t>
    </dgm:pt>
    <dgm:pt modelId="{5EF42030-89FD-40A5-9CA9-CA566E7838F6}" type="sibTrans" cxnId="{2F88A108-F8F0-4263-8096-1E1F00DD7964}">
      <dgm:prSet/>
      <dgm:spPr/>
      <dgm:t>
        <a:bodyPr/>
        <a:lstStyle/>
        <a:p>
          <a:endParaRPr lang="en-US"/>
        </a:p>
      </dgm:t>
    </dgm:pt>
    <dgm:pt modelId="{AE147783-945C-471A-B998-BC61F1DDF237}">
      <dgm:prSet/>
      <dgm:spPr/>
      <dgm:t>
        <a:bodyPr/>
        <a:lstStyle/>
        <a:p>
          <a:r>
            <a:rPr lang="en-US" dirty="0"/>
            <a:t>Hint </a:t>
          </a:r>
          <a:r>
            <a:rPr lang="en-US" dirty="0" err="1"/>
            <a:t>Hint</a:t>
          </a:r>
          <a:endParaRPr lang="en-US" dirty="0"/>
        </a:p>
      </dgm:t>
    </dgm:pt>
    <dgm:pt modelId="{A1581447-EB00-4B6C-9A2E-519A17718AFA}" type="parTrans" cxnId="{75306544-1716-4DE8-AA2E-248CADE05830}">
      <dgm:prSet/>
      <dgm:spPr/>
      <dgm:t>
        <a:bodyPr/>
        <a:lstStyle/>
        <a:p>
          <a:endParaRPr lang="en-US"/>
        </a:p>
      </dgm:t>
    </dgm:pt>
    <dgm:pt modelId="{E6C5B065-D9C7-4C1A-9935-D697852AC8CA}" type="sibTrans" cxnId="{75306544-1716-4DE8-AA2E-248CADE05830}">
      <dgm:prSet/>
      <dgm:spPr/>
      <dgm:t>
        <a:bodyPr/>
        <a:lstStyle/>
        <a:p>
          <a:endParaRPr lang="en-US"/>
        </a:p>
      </dgm:t>
    </dgm:pt>
    <dgm:pt modelId="{CD5B5282-E153-4BF6-9DEE-E8638F7737F3}">
      <dgm:prSet/>
      <dgm:spPr/>
      <dgm:t>
        <a:bodyPr/>
        <a:lstStyle/>
        <a:p>
          <a:r>
            <a:rPr lang="en-US" dirty="0" smtClean="0"/>
            <a:t>Created for </a:t>
          </a:r>
          <a:r>
            <a:rPr lang="en-US" dirty="0" err="1" smtClean="0"/>
            <a:t>theHackathon</a:t>
          </a:r>
          <a:r>
            <a:rPr lang="en-US" dirty="0" smtClean="0"/>
            <a:t> </a:t>
          </a:r>
          <a:r>
            <a:rPr lang="en-US" dirty="0" err="1" smtClean="0"/>
            <a:t>Vlad</a:t>
          </a:r>
          <a:r>
            <a:rPr lang="en-US" dirty="0" smtClean="0"/>
            <a:t> started but I scope-</a:t>
          </a:r>
          <a:r>
            <a:rPr lang="en-US" dirty="0" err="1" smtClean="0"/>
            <a:t>creeped</a:t>
          </a:r>
          <a:r>
            <a:rPr lang="en-US" dirty="0" smtClean="0"/>
            <a:t> myself.</a:t>
          </a:r>
          <a:endParaRPr lang="en-US" dirty="0"/>
        </a:p>
      </dgm:t>
    </dgm:pt>
    <dgm:pt modelId="{3AF21742-3A64-49F6-889F-8ADAF6F119F9}" type="parTrans" cxnId="{A3DF373D-91A1-4DFE-BA76-2CAEC4E0BACD}">
      <dgm:prSet/>
      <dgm:spPr/>
      <dgm:t>
        <a:bodyPr/>
        <a:lstStyle/>
        <a:p>
          <a:endParaRPr lang="en-US"/>
        </a:p>
      </dgm:t>
    </dgm:pt>
    <dgm:pt modelId="{F8697035-65CA-4B59-B9BB-B9E6041D5074}" type="sibTrans" cxnId="{A3DF373D-91A1-4DFE-BA76-2CAEC4E0BACD}">
      <dgm:prSet/>
      <dgm:spPr/>
      <dgm:t>
        <a:bodyPr/>
        <a:lstStyle/>
        <a:p>
          <a:endParaRPr lang="en-US"/>
        </a:p>
      </dgm:t>
    </dgm:pt>
    <dgm:pt modelId="{D2E3186D-DBA2-4966-A5F2-E125E07097C6}" type="pres">
      <dgm:prSet presAssocID="{16794816-DCF1-40CF-AECA-B88EC292153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A3943B-EBE0-4C97-8974-BF32FBE0217C}" type="pres">
      <dgm:prSet presAssocID="{16794816-DCF1-40CF-AECA-B88EC292153A}" presName="arrow" presStyleLbl="bgShp" presStyleIdx="0" presStyleCnt="1"/>
      <dgm:spPr/>
      <dgm:t>
        <a:bodyPr/>
        <a:lstStyle/>
        <a:p>
          <a:endParaRPr lang="en-US"/>
        </a:p>
      </dgm:t>
    </dgm:pt>
    <dgm:pt modelId="{D3AAACEE-6523-40B6-B0D7-94930A8C94F7}" type="pres">
      <dgm:prSet presAssocID="{16794816-DCF1-40CF-AECA-B88EC292153A}" presName="linearProcess" presStyleCnt="0"/>
      <dgm:spPr/>
      <dgm:t>
        <a:bodyPr/>
        <a:lstStyle/>
        <a:p>
          <a:endParaRPr lang="en-US"/>
        </a:p>
      </dgm:t>
    </dgm:pt>
    <dgm:pt modelId="{931455E4-89A7-41C9-9744-6ABD783C67D4}" type="pres">
      <dgm:prSet presAssocID="{13FCD3D4-BC95-4E39-9510-744B6530A0B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21DE6-64BF-4F14-9726-FD4872BAA0B0}" type="pres">
      <dgm:prSet presAssocID="{6BD40460-11D9-45F2-92EB-E7ADB020C9A4}" presName="sibTrans" presStyleCnt="0"/>
      <dgm:spPr/>
      <dgm:t>
        <a:bodyPr/>
        <a:lstStyle/>
        <a:p>
          <a:endParaRPr lang="en-US"/>
        </a:p>
      </dgm:t>
    </dgm:pt>
    <dgm:pt modelId="{DDDFA1CB-2AAD-4268-AEFA-4F149C418B70}" type="pres">
      <dgm:prSet presAssocID="{CD5B5282-E153-4BF6-9DEE-E8638F7737F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F3226-74FF-4FF9-99CD-771327F9086C}" type="pres">
      <dgm:prSet presAssocID="{F8697035-65CA-4B59-B9BB-B9E6041D5074}" presName="sibTrans" presStyleCnt="0"/>
      <dgm:spPr/>
      <dgm:t>
        <a:bodyPr/>
        <a:lstStyle/>
        <a:p>
          <a:endParaRPr lang="en-US"/>
        </a:p>
      </dgm:t>
    </dgm:pt>
    <dgm:pt modelId="{F3A9AF42-C76C-446E-BB68-85ED5B179656}" type="pres">
      <dgm:prSet presAssocID="{2815A1DC-9B60-4866-B6BF-BAB517EB07C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C567A-D7DD-4E86-B971-A3E1D56CC747}" type="pres">
      <dgm:prSet presAssocID="{57A5242F-07AE-4B9B-B677-3016A2B7DEFD}" presName="sibTrans" presStyleCnt="0"/>
      <dgm:spPr/>
      <dgm:t>
        <a:bodyPr/>
        <a:lstStyle/>
        <a:p>
          <a:endParaRPr lang="en-US"/>
        </a:p>
      </dgm:t>
    </dgm:pt>
    <dgm:pt modelId="{8561C458-A7E1-43DA-8FBD-5DE6A153409B}" type="pres">
      <dgm:prSet presAssocID="{E7334880-A936-4266-BE8E-7A7AA8D1185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278CC-DDE0-4243-9131-6B6AFAE962B1}" type="pres">
      <dgm:prSet presAssocID="{5EF42030-89FD-40A5-9CA9-CA566E7838F6}" presName="sibTrans" presStyleCnt="0"/>
      <dgm:spPr/>
      <dgm:t>
        <a:bodyPr/>
        <a:lstStyle/>
        <a:p>
          <a:endParaRPr lang="en-US"/>
        </a:p>
      </dgm:t>
    </dgm:pt>
    <dgm:pt modelId="{1C16B0A3-1D5A-4FD1-B6A1-FD0ECB00E178}" type="pres">
      <dgm:prSet presAssocID="{AE147783-945C-471A-B998-BC61F1DDF237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1BA4ED-80A2-4F28-B23F-21D07FE7DE43}" type="presOf" srcId="{CD5B5282-E153-4BF6-9DEE-E8638F7737F3}" destId="{DDDFA1CB-2AAD-4268-AEFA-4F149C418B70}" srcOrd="0" destOrd="0" presId="urn:microsoft.com/office/officeart/2005/8/layout/hProcess9"/>
    <dgm:cxn modelId="{0F3A8B7D-EA3A-43DA-A504-4EF198FA18B6}" type="presOf" srcId="{2815A1DC-9B60-4866-B6BF-BAB517EB07C4}" destId="{F3A9AF42-C76C-446E-BB68-85ED5B179656}" srcOrd="0" destOrd="0" presId="urn:microsoft.com/office/officeart/2005/8/layout/hProcess9"/>
    <dgm:cxn modelId="{A8EF93FF-7A3F-4A17-903A-E97D4EFC05E0}" type="presOf" srcId="{AE147783-945C-471A-B998-BC61F1DDF237}" destId="{1C16B0A3-1D5A-4FD1-B6A1-FD0ECB00E178}" srcOrd="0" destOrd="0" presId="urn:microsoft.com/office/officeart/2005/8/layout/hProcess9"/>
    <dgm:cxn modelId="{1DD99C99-EBF8-4DE4-AAA2-51BE617BABB0}" type="presOf" srcId="{E7334880-A936-4266-BE8E-7A7AA8D11853}" destId="{8561C458-A7E1-43DA-8FBD-5DE6A153409B}" srcOrd="0" destOrd="0" presId="urn:microsoft.com/office/officeart/2005/8/layout/hProcess9"/>
    <dgm:cxn modelId="{31BC46AD-8964-4C95-B0B4-DADEF929AE27}" srcId="{16794816-DCF1-40CF-AECA-B88EC292153A}" destId="{2815A1DC-9B60-4866-B6BF-BAB517EB07C4}" srcOrd="2" destOrd="0" parTransId="{7E9CFAE6-5AC9-4557-B3BB-385E261194DF}" sibTransId="{57A5242F-07AE-4B9B-B677-3016A2B7DEFD}"/>
    <dgm:cxn modelId="{A3DF373D-91A1-4DFE-BA76-2CAEC4E0BACD}" srcId="{16794816-DCF1-40CF-AECA-B88EC292153A}" destId="{CD5B5282-E153-4BF6-9DEE-E8638F7737F3}" srcOrd="1" destOrd="0" parTransId="{3AF21742-3A64-49F6-889F-8ADAF6F119F9}" sibTransId="{F8697035-65CA-4B59-B9BB-B9E6041D5074}"/>
    <dgm:cxn modelId="{D6B0750E-D47B-4393-9B6C-FBCA69AAC10A}" type="presOf" srcId="{13FCD3D4-BC95-4E39-9510-744B6530A0BB}" destId="{931455E4-89A7-41C9-9744-6ABD783C67D4}" srcOrd="0" destOrd="0" presId="urn:microsoft.com/office/officeart/2005/8/layout/hProcess9"/>
    <dgm:cxn modelId="{F4E6CCAD-14D6-4C3A-AAE0-09357ACFF69F}" srcId="{16794816-DCF1-40CF-AECA-B88EC292153A}" destId="{13FCD3D4-BC95-4E39-9510-744B6530A0BB}" srcOrd="0" destOrd="0" parTransId="{1B15EDE2-7F55-4C33-8FC3-B40855E10249}" sibTransId="{6BD40460-11D9-45F2-92EB-E7ADB020C9A4}"/>
    <dgm:cxn modelId="{75306544-1716-4DE8-AA2E-248CADE05830}" srcId="{16794816-DCF1-40CF-AECA-B88EC292153A}" destId="{AE147783-945C-471A-B998-BC61F1DDF237}" srcOrd="4" destOrd="0" parTransId="{A1581447-EB00-4B6C-9A2E-519A17718AFA}" sibTransId="{E6C5B065-D9C7-4C1A-9935-D697852AC8CA}"/>
    <dgm:cxn modelId="{2F88A108-F8F0-4263-8096-1E1F00DD7964}" srcId="{16794816-DCF1-40CF-AECA-B88EC292153A}" destId="{E7334880-A936-4266-BE8E-7A7AA8D11853}" srcOrd="3" destOrd="0" parTransId="{A967ACE3-4D51-449E-9CBD-AB2A85262F7C}" sibTransId="{5EF42030-89FD-40A5-9CA9-CA566E7838F6}"/>
    <dgm:cxn modelId="{C6D384B9-7EDA-44BE-BEF9-1367A0A0319E}" type="presOf" srcId="{16794816-DCF1-40CF-AECA-B88EC292153A}" destId="{D2E3186D-DBA2-4966-A5F2-E125E07097C6}" srcOrd="0" destOrd="0" presId="urn:microsoft.com/office/officeart/2005/8/layout/hProcess9"/>
    <dgm:cxn modelId="{656FE6E1-FFFD-4FB3-8098-F766AF39C58B}" type="presParOf" srcId="{D2E3186D-DBA2-4966-A5F2-E125E07097C6}" destId="{1CA3943B-EBE0-4C97-8974-BF32FBE0217C}" srcOrd="0" destOrd="0" presId="urn:microsoft.com/office/officeart/2005/8/layout/hProcess9"/>
    <dgm:cxn modelId="{2F793A58-E07C-4889-A05D-53A073E96A4B}" type="presParOf" srcId="{D2E3186D-DBA2-4966-A5F2-E125E07097C6}" destId="{D3AAACEE-6523-40B6-B0D7-94930A8C94F7}" srcOrd="1" destOrd="0" presId="urn:microsoft.com/office/officeart/2005/8/layout/hProcess9"/>
    <dgm:cxn modelId="{5F7FE48B-30A2-432F-B1DE-3437063C0AB0}" type="presParOf" srcId="{D3AAACEE-6523-40B6-B0D7-94930A8C94F7}" destId="{931455E4-89A7-41C9-9744-6ABD783C67D4}" srcOrd="0" destOrd="0" presId="urn:microsoft.com/office/officeart/2005/8/layout/hProcess9"/>
    <dgm:cxn modelId="{31D4D3E5-DD88-4642-8C40-57697B017983}" type="presParOf" srcId="{D3AAACEE-6523-40B6-B0D7-94930A8C94F7}" destId="{85E21DE6-64BF-4F14-9726-FD4872BAA0B0}" srcOrd="1" destOrd="0" presId="urn:microsoft.com/office/officeart/2005/8/layout/hProcess9"/>
    <dgm:cxn modelId="{40914D60-B31F-48D1-B3B4-9BEA3C15A6A3}" type="presParOf" srcId="{D3AAACEE-6523-40B6-B0D7-94930A8C94F7}" destId="{DDDFA1CB-2AAD-4268-AEFA-4F149C418B70}" srcOrd="2" destOrd="0" presId="urn:microsoft.com/office/officeart/2005/8/layout/hProcess9"/>
    <dgm:cxn modelId="{049D7979-E832-448C-91AE-0EE55A02BD00}" type="presParOf" srcId="{D3AAACEE-6523-40B6-B0D7-94930A8C94F7}" destId="{EA5F3226-74FF-4FF9-99CD-771327F9086C}" srcOrd="3" destOrd="0" presId="urn:microsoft.com/office/officeart/2005/8/layout/hProcess9"/>
    <dgm:cxn modelId="{9ACBA26D-6A5D-4D37-B104-6FBF84175528}" type="presParOf" srcId="{D3AAACEE-6523-40B6-B0D7-94930A8C94F7}" destId="{F3A9AF42-C76C-446E-BB68-85ED5B179656}" srcOrd="4" destOrd="0" presId="urn:microsoft.com/office/officeart/2005/8/layout/hProcess9"/>
    <dgm:cxn modelId="{25645697-D9E6-43BB-B428-E19E374966CD}" type="presParOf" srcId="{D3AAACEE-6523-40B6-B0D7-94930A8C94F7}" destId="{AE1C567A-D7DD-4E86-B971-A3E1D56CC747}" srcOrd="5" destOrd="0" presId="urn:microsoft.com/office/officeart/2005/8/layout/hProcess9"/>
    <dgm:cxn modelId="{2A4F5D40-8FAB-42AB-9C75-ABD172EE009C}" type="presParOf" srcId="{D3AAACEE-6523-40B6-B0D7-94930A8C94F7}" destId="{8561C458-A7E1-43DA-8FBD-5DE6A153409B}" srcOrd="6" destOrd="0" presId="urn:microsoft.com/office/officeart/2005/8/layout/hProcess9"/>
    <dgm:cxn modelId="{E1BBC311-AEA8-4C29-8A83-8C383A0A2539}" type="presParOf" srcId="{D3AAACEE-6523-40B6-B0D7-94930A8C94F7}" destId="{4BC278CC-DDE0-4243-9131-6B6AFAE962B1}" srcOrd="7" destOrd="0" presId="urn:microsoft.com/office/officeart/2005/8/layout/hProcess9"/>
    <dgm:cxn modelId="{A975F82F-FB0F-4EC3-9F54-DA02977BA3D4}" type="presParOf" srcId="{D3AAACEE-6523-40B6-B0D7-94930A8C94F7}" destId="{1C16B0A3-1D5A-4FD1-B6A1-FD0ECB00E17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BDAC31-D1DC-4409-8A7A-15A8A9B5AF3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EEDF7-AA54-4606-AFE2-87A1350EF5C5}">
      <dgm:prSet/>
      <dgm:spPr/>
      <dgm:t>
        <a:bodyPr/>
        <a:lstStyle/>
        <a:p>
          <a:pPr rtl="0"/>
          <a:r>
            <a:rPr lang="en-US" b="0" i="0" baseline="0" dirty="0" smtClean="0"/>
            <a:t>I shamelessly ripped graphics, sounds and music so I probably won’t be able to publish this game until I spend some time to create the custom assets.</a:t>
          </a:r>
          <a:endParaRPr lang="en-US" dirty="0"/>
        </a:p>
      </dgm:t>
    </dgm:pt>
    <dgm:pt modelId="{C6466918-0B49-49D6-A4C9-23CD13CEC126}" type="parTrans" cxnId="{AE952277-619E-43A7-8EC7-2CB8E84D931B}">
      <dgm:prSet/>
      <dgm:spPr/>
      <dgm:t>
        <a:bodyPr/>
        <a:lstStyle/>
        <a:p>
          <a:endParaRPr lang="en-US"/>
        </a:p>
      </dgm:t>
    </dgm:pt>
    <dgm:pt modelId="{64A439B0-B2E8-47D1-B08A-753BF92F3317}" type="sibTrans" cxnId="{AE952277-619E-43A7-8EC7-2CB8E84D931B}">
      <dgm:prSet/>
      <dgm:spPr/>
      <dgm:t>
        <a:bodyPr/>
        <a:lstStyle/>
        <a:p>
          <a:endParaRPr lang="en-US"/>
        </a:p>
      </dgm:t>
    </dgm:pt>
    <dgm:pt modelId="{C3840247-39E8-45F0-A7FF-59128B6CA322}">
      <dgm:prSet/>
      <dgm:spPr/>
      <dgm:t>
        <a:bodyPr/>
        <a:lstStyle/>
        <a:p>
          <a:pPr rtl="0"/>
          <a:r>
            <a:rPr lang="en-US" b="0" i="0" baseline="0" dirty="0" smtClean="0"/>
            <a:t>I’m closing this project. I’ll make game balances if the game is played. I might change or add more levels. But that’s pretty much the extent.</a:t>
          </a:r>
          <a:endParaRPr lang="en-US" dirty="0"/>
        </a:p>
      </dgm:t>
    </dgm:pt>
    <dgm:pt modelId="{5D685E92-177A-4B33-AB38-79905FB7723A}" type="parTrans" cxnId="{23127706-D949-4575-AF2F-499114F858FC}">
      <dgm:prSet/>
      <dgm:spPr/>
      <dgm:t>
        <a:bodyPr/>
        <a:lstStyle/>
        <a:p>
          <a:endParaRPr lang="en-US"/>
        </a:p>
      </dgm:t>
    </dgm:pt>
    <dgm:pt modelId="{A9A6D60E-304C-4B16-9BA7-0B6BF9800C94}" type="sibTrans" cxnId="{23127706-D949-4575-AF2F-499114F858FC}">
      <dgm:prSet/>
      <dgm:spPr/>
      <dgm:t>
        <a:bodyPr/>
        <a:lstStyle/>
        <a:p>
          <a:endParaRPr lang="en-US"/>
        </a:p>
      </dgm:t>
    </dgm:pt>
    <dgm:pt modelId="{66917239-2FFF-49BB-B31F-BA3BFFC834A3}">
      <dgm:prSet/>
      <dgm:spPr/>
      <dgm:t>
        <a:bodyPr/>
        <a:lstStyle/>
        <a:p>
          <a:pPr rtl="0"/>
          <a:r>
            <a:rPr lang="en-US" b="0" i="0" baseline="0" dirty="0" smtClean="0"/>
            <a:t>If there is a phase 2, I would be working on custom graphics and such so I can publish it on Xbox Live. </a:t>
          </a:r>
          <a:endParaRPr lang="en-US" dirty="0"/>
        </a:p>
      </dgm:t>
    </dgm:pt>
    <dgm:pt modelId="{717C296F-80D8-4EBB-9285-447DE0C4AC42}" type="parTrans" cxnId="{05EEEBB7-2D2A-4FB4-BB8A-1465442DD7C9}">
      <dgm:prSet/>
      <dgm:spPr/>
      <dgm:t>
        <a:bodyPr/>
        <a:lstStyle/>
        <a:p>
          <a:endParaRPr lang="en-US"/>
        </a:p>
      </dgm:t>
    </dgm:pt>
    <dgm:pt modelId="{1E4198B6-C6FE-49F1-9E53-E22EBB9AC6F3}" type="sibTrans" cxnId="{05EEEBB7-2D2A-4FB4-BB8A-1465442DD7C9}">
      <dgm:prSet/>
      <dgm:spPr/>
      <dgm:t>
        <a:bodyPr/>
        <a:lstStyle/>
        <a:p>
          <a:endParaRPr lang="en-US"/>
        </a:p>
      </dgm:t>
    </dgm:pt>
    <dgm:pt modelId="{D505D5F0-8502-48B4-BAF7-DB053922C646}" type="pres">
      <dgm:prSet presAssocID="{81BDAC31-D1DC-4409-8A7A-15A8A9B5AF3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B4F4AE-61A1-48AC-A13E-7EB4C1F6B2E0}" type="pres">
      <dgm:prSet presAssocID="{817EEDF7-AA54-4606-AFE2-87A1350EF5C5}" presName="composite" presStyleCnt="0"/>
      <dgm:spPr/>
    </dgm:pt>
    <dgm:pt modelId="{121A9FC7-F236-4B48-B5AC-2C027BB2735A}" type="pres">
      <dgm:prSet presAssocID="{817EEDF7-AA54-4606-AFE2-87A1350EF5C5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95330C4-629D-4686-8941-46A7C4A9933F}" type="pres">
      <dgm:prSet presAssocID="{817EEDF7-AA54-4606-AFE2-87A1350EF5C5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96F47-9A8C-43A5-845A-59864897C4DE}" type="pres">
      <dgm:prSet presAssocID="{64A439B0-B2E8-47D1-B08A-753BF92F3317}" presName="spacing" presStyleCnt="0"/>
      <dgm:spPr/>
    </dgm:pt>
    <dgm:pt modelId="{7F24318D-2C68-4787-B9CD-8B4B44B1F769}" type="pres">
      <dgm:prSet presAssocID="{C3840247-39E8-45F0-A7FF-59128B6CA322}" presName="composite" presStyleCnt="0"/>
      <dgm:spPr/>
    </dgm:pt>
    <dgm:pt modelId="{50ED0A6D-09A7-4156-AB9C-033B22D9A09F}" type="pres">
      <dgm:prSet presAssocID="{C3840247-39E8-45F0-A7FF-59128B6CA322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en-US"/>
        </a:p>
      </dgm:t>
    </dgm:pt>
    <dgm:pt modelId="{01866B39-A07B-4602-90D4-C594DA03DDA0}" type="pres">
      <dgm:prSet presAssocID="{C3840247-39E8-45F0-A7FF-59128B6CA32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66D6E-A9A1-47B1-B434-51AC16B8A9A8}" type="pres">
      <dgm:prSet presAssocID="{A9A6D60E-304C-4B16-9BA7-0B6BF9800C94}" presName="spacing" presStyleCnt="0"/>
      <dgm:spPr/>
    </dgm:pt>
    <dgm:pt modelId="{1D03B6FE-FB33-4B96-8C3B-97BB3C55BF34}" type="pres">
      <dgm:prSet presAssocID="{66917239-2FFF-49BB-B31F-BA3BFFC834A3}" presName="composite" presStyleCnt="0"/>
      <dgm:spPr/>
    </dgm:pt>
    <dgm:pt modelId="{7D05DB1F-4C9E-4053-8D33-8AAC7DCD3D26}" type="pres">
      <dgm:prSet presAssocID="{66917239-2FFF-49BB-B31F-BA3BFFC834A3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19AF665-B18F-488C-A311-27BF1511C58F}" type="pres">
      <dgm:prSet presAssocID="{66917239-2FFF-49BB-B31F-BA3BFFC834A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C95250-E205-4B0E-B4B4-860DC9AADFC9}" type="presOf" srcId="{66917239-2FFF-49BB-B31F-BA3BFFC834A3}" destId="{A19AF665-B18F-488C-A311-27BF1511C58F}" srcOrd="0" destOrd="0" presId="urn:microsoft.com/office/officeart/2005/8/layout/vList3"/>
    <dgm:cxn modelId="{23127706-D949-4575-AF2F-499114F858FC}" srcId="{81BDAC31-D1DC-4409-8A7A-15A8A9B5AF35}" destId="{C3840247-39E8-45F0-A7FF-59128B6CA322}" srcOrd="1" destOrd="0" parTransId="{5D685E92-177A-4B33-AB38-79905FB7723A}" sibTransId="{A9A6D60E-304C-4B16-9BA7-0B6BF9800C94}"/>
    <dgm:cxn modelId="{05EEEBB7-2D2A-4FB4-BB8A-1465442DD7C9}" srcId="{81BDAC31-D1DC-4409-8A7A-15A8A9B5AF35}" destId="{66917239-2FFF-49BB-B31F-BA3BFFC834A3}" srcOrd="2" destOrd="0" parTransId="{717C296F-80D8-4EBB-9285-447DE0C4AC42}" sibTransId="{1E4198B6-C6FE-49F1-9E53-E22EBB9AC6F3}"/>
    <dgm:cxn modelId="{508A3580-4B47-42F1-A6B7-C624F5481093}" type="presOf" srcId="{C3840247-39E8-45F0-A7FF-59128B6CA322}" destId="{01866B39-A07B-4602-90D4-C594DA03DDA0}" srcOrd="0" destOrd="0" presId="urn:microsoft.com/office/officeart/2005/8/layout/vList3"/>
    <dgm:cxn modelId="{81AA0469-DEAB-490E-B3F3-AF6DEBC78117}" type="presOf" srcId="{817EEDF7-AA54-4606-AFE2-87A1350EF5C5}" destId="{095330C4-629D-4686-8941-46A7C4A9933F}" srcOrd="0" destOrd="0" presId="urn:microsoft.com/office/officeart/2005/8/layout/vList3"/>
    <dgm:cxn modelId="{F71E8287-A2BA-4563-93C5-1A009C7FBDB5}" type="presOf" srcId="{81BDAC31-D1DC-4409-8A7A-15A8A9B5AF35}" destId="{D505D5F0-8502-48B4-BAF7-DB053922C646}" srcOrd="0" destOrd="0" presId="urn:microsoft.com/office/officeart/2005/8/layout/vList3"/>
    <dgm:cxn modelId="{AE952277-619E-43A7-8EC7-2CB8E84D931B}" srcId="{81BDAC31-D1DC-4409-8A7A-15A8A9B5AF35}" destId="{817EEDF7-AA54-4606-AFE2-87A1350EF5C5}" srcOrd="0" destOrd="0" parTransId="{C6466918-0B49-49D6-A4C9-23CD13CEC126}" sibTransId="{64A439B0-B2E8-47D1-B08A-753BF92F3317}"/>
    <dgm:cxn modelId="{D0646C65-B40D-4C0E-BEF0-757DC369514E}" type="presParOf" srcId="{D505D5F0-8502-48B4-BAF7-DB053922C646}" destId="{A7B4F4AE-61A1-48AC-A13E-7EB4C1F6B2E0}" srcOrd="0" destOrd="0" presId="urn:microsoft.com/office/officeart/2005/8/layout/vList3"/>
    <dgm:cxn modelId="{C02D7BE3-F8F1-49C7-9435-AC83F0435DB2}" type="presParOf" srcId="{A7B4F4AE-61A1-48AC-A13E-7EB4C1F6B2E0}" destId="{121A9FC7-F236-4B48-B5AC-2C027BB2735A}" srcOrd="0" destOrd="0" presId="urn:microsoft.com/office/officeart/2005/8/layout/vList3"/>
    <dgm:cxn modelId="{16050A72-2584-414D-A59A-4D3C15894B47}" type="presParOf" srcId="{A7B4F4AE-61A1-48AC-A13E-7EB4C1F6B2E0}" destId="{095330C4-629D-4686-8941-46A7C4A9933F}" srcOrd="1" destOrd="0" presId="urn:microsoft.com/office/officeart/2005/8/layout/vList3"/>
    <dgm:cxn modelId="{6B98CAC6-6CA7-49DC-8CE9-82EF87FFB86A}" type="presParOf" srcId="{D505D5F0-8502-48B4-BAF7-DB053922C646}" destId="{6AE96F47-9A8C-43A5-845A-59864897C4DE}" srcOrd="1" destOrd="0" presId="urn:microsoft.com/office/officeart/2005/8/layout/vList3"/>
    <dgm:cxn modelId="{C295AA26-B89A-4800-AF31-F93F3387E995}" type="presParOf" srcId="{D505D5F0-8502-48B4-BAF7-DB053922C646}" destId="{7F24318D-2C68-4787-B9CD-8B4B44B1F769}" srcOrd="2" destOrd="0" presId="urn:microsoft.com/office/officeart/2005/8/layout/vList3"/>
    <dgm:cxn modelId="{5DA45B8B-973E-4132-B8C1-9E6339A82B1A}" type="presParOf" srcId="{7F24318D-2C68-4787-B9CD-8B4B44B1F769}" destId="{50ED0A6D-09A7-4156-AB9C-033B22D9A09F}" srcOrd="0" destOrd="0" presId="urn:microsoft.com/office/officeart/2005/8/layout/vList3"/>
    <dgm:cxn modelId="{08A2B50A-0060-4E7E-A185-526B6B4D727C}" type="presParOf" srcId="{7F24318D-2C68-4787-B9CD-8B4B44B1F769}" destId="{01866B39-A07B-4602-90D4-C594DA03DDA0}" srcOrd="1" destOrd="0" presId="urn:microsoft.com/office/officeart/2005/8/layout/vList3"/>
    <dgm:cxn modelId="{A117151D-7F0C-402C-86FC-926E09CCA3D0}" type="presParOf" srcId="{D505D5F0-8502-48B4-BAF7-DB053922C646}" destId="{E8E66D6E-A9A1-47B1-B434-51AC16B8A9A8}" srcOrd="3" destOrd="0" presId="urn:microsoft.com/office/officeart/2005/8/layout/vList3"/>
    <dgm:cxn modelId="{D1303C22-B450-4E7A-BC83-2FED50F87574}" type="presParOf" srcId="{D505D5F0-8502-48B4-BAF7-DB053922C646}" destId="{1D03B6FE-FB33-4B96-8C3B-97BB3C55BF34}" srcOrd="4" destOrd="0" presId="urn:microsoft.com/office/officeart/2005/8/layout/vList3"/>
    <dgm:cxn modelId="{9069595B-24EE-44E6-BB84-142B34F02B8C}" type="presParOf" srcId="{1D03B6FE-FB33-4B96-8C3B-97BB3C55BF34}" destId="{7D05DB1F-4C9E-4053-8D33-8AAC7DCD3D26}" srcOrd="0" destOrd="0" presId="urn:microsoft.com/office/officeart/2005/8/layout/vList3"/>
    <dgm:cxn modelId="{13632DD5-D148-404A-92B0-5D1D9D986047}" type="presParOf" srcId="{1D03B6FE-FB33-4B96-8C3B-97BB3C55BF34}" destId="{A19AF665-B18F-488C-A311-27BF1511C58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330221-41F9-4BAA-BDD7-4FD7F054A2F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75206D-D3F0-4380-8FDE-2BE64039528A}">
      <dgm:prSet/>
      <dgm:spPr/>
      <dgm:t>
        <a:bodyPr/>
        <a:lstStyle/>
        <a:p>
          <a:pPr rtl="0"/>
          <a:r>
            <a:rPr lang="en-US" b="0" i="0" baseline="0" smtClean="0"/>
            <a:t>Unfortunately, cancelled in favor of play time!</a:t>
          </a:r>
          <a:endParaRPr lang="en-US"/>
        </a:p>
      </dgm:t>
    </dgm:pt>
    <dgm:pt modelId="{4775FFB6-C561-468E-ADB2-9B8554E4CC7B}" type="parTrans" cxnId="{213037D6-2C5B-4AD2-9566-6694462CC7EC}">
      <dgm:prSet/>
      <dgm:spPr/>
      <dgm:t>
        <a:bodyPr/>
        <a:lstStyle/>
        <a:p>
          <a:endParaRPr lang="en-US"/>
        </a:p>
      </dgm:t>
    </dgm:pt>
    <dgm:pt modelId="{D755BBA0-1709-4156-9B42-4F802E8C1193}" type="sibTrans" cxnId="{213037D6-2C5B-4AD2-9566-6694462CC7EC}">
      <dgm:prSet/>
      <dgm:spPr/>
      <dgm:t>
        <a:bodyPr/>
        <a:lstStyle/>
        <a:p>
          <a:endParaRPr lang="en-US"/>
        </a:p>
      </dgm:t>
    </dgm:pt>
    <dgm:pt modelId="{4DE1054B-EFA6-4389-8383-C0E1C6954A11}" type="pres">
      <dgm:prSet presAssocID="{08330221-41F9-4BAA-BDD7-4FD7F054A2F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D74F2B-1874-474D-BA2A-3219D918B692}" type="pres">
      <dgm:prSet presAssocID="{D575206D-D3F0-4380-8FDE-2BE64039528A}" presName="circ1TxSh" presStyleLbl="vennNode1" presStyleIdx="0" presStyleCnt="1"/>
      <dgm:spPr/>
      <dgm:t>
        <a:bodyPr/>
        <a:lstStyle/>
        <a:p>
          <a:endParaRPr lang="en-US"/>
        </a:p>
      </dgm:t>
    </dgm:pt>
  </dgm:ptLst>
  <dgm:cxnLst>
    <dgm:cxn modelId="{9BE741C4-EF8F-457A-891A-7577F66A7FFF}" type="presOf" srcId="{D575206D-D3F0-4380-8FDE-2BE64039528A}" destId="{83D74F2B-1874-474D-BA2A-3219D918B692}" srcOrd="0" destOrd="0" presId="urn:microsoft.com/office/officeart/2005/8/layout/venn1"/>
    <dgm:cxn modelId="{213037D6-2C5B-4AD2-9566-6694462CC7EC}" srcId="{08330221-41F9-4BAA-BDD7-4FD7F054A2FA}" destId="{D575206D-D3F0-4380-8FDE-2BE64039528A}" srcOrd="0" destOrd="0" parTransId="{4775FFB6-C561-468E-ADB2-9B8554E4CC7B}" sibTransId="{D755BBA0-1709-4156-9B42-4F802E8C1193}"/>
    <dgm:cxn modelId="{5962BA28-95C4-4EDA-8D62-6C5784E3D090}" type="presOf" srcId="{08330221-41F9-4BAA-BDD7-4FD7F054A2FA}" destId="{4DE1054B-EFA6-4389-8383-C0E1C6954A11}" srcOrd="0" destOrd="0" presId="urn:microsoft.com/office/officeart/2005/8/layout/venn1"/>
    <dgm:cxn modelId="{EB7DDF74-E290-4486-9741-83D2DE653356}" type="presParOf" srcId="{4DE1054B-EFA6-4389-8383-C0E1C6954A11}" destId="{83D74F2B-1874-474D-BA2A-3219D918B692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FA7C-DA35-49C5-A818-33A1244856E0}">
      <dsp:nvSpPr>
        <dsp:cNvPr id="0" name=""/>
        <dsp:cNvSpPr/>
      </dsp:nvSpPr>
      <dsp:spPr>
        <a:xfrm>
          <a:off x="0" y="89961"/>
          <a:ext cx="76200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baseline="0" dirty="0" smtClean="0"/>
            <a:t>Purpose:</a:t>
          </a:r>
          <a:endParaRPr lang="en-US" sz="2400" kern="1200" dirty="0"/>
        </a:p>
      </dsp:txBody>
      <dsp:txXfrm>
        <a:off x="27415" y="117376"/>
        <a:ext cx="7565170" cy="506769"/>
      </dsp:txXfrm>
    </dsp:sp>
    <dsp:sp modelId="{D515420E-96DF-4C9B-A50F-1E0E10173BBB}">
      <dsp:nvSpPr>
        <dsp:cNvPr id="0" name=""/>
        <dsp:cNvSpPr/>
      </dsp:nvSpPr>
      <dsp:spPr>
        <a:xfrm>
          <a:off x="0" y="651561"/>
          <a:ext cx="7620000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 wanted to learn how to use the XNA framework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 like writing games</a:t>
          </a:r>
          <a:endParaRPr lang="en-US" sz="1900" kern="1200" dirty="0"/>
        </a:p>
      </dsp:txBody>
      <dsp:txXfrm>
        <a:off x="0" y="651561"/>
        <a:ext cx="7620000" cy="621000"/>
      </dsp:txXfrm>
    </dsp:sp>
    <dsp:sp modelId="{2AC19BD8-D3A3-4669-9178-F4C528DC8E51}">
      <dsp:nvSpPr>
        <dsp:cNvPr id="0" name=""/>
        <dsp:cNvSpPr/>
      </dsp:nvSpPr>
      <dsp:spPr>
        <a:xfrm>
          <a:off x="0" y="1272561"/>
          <a:ext cx="76200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baseline="0" smtClean="0"/>
            <a:t>Learning: </a:t>
          </a:r>
          <a:endParaRPr lang="en-US" sz="2400" kern="1200"/>
        </a:p>
      </dsp:txBody>
      <dsp:txXfrm>
        <a:off x="27415" y="1299976"/>
        <a:ext cx="7565170" cy="506769"/>
      </dsp:txXfrm>
    </dsp:sp>
    <dsp:sp modelId="{AC4F97E0-F7BB-445D-94A8-2C7139F1D396}">
      <dsp:nvSpPr>
        <dsp:cNvPr id="0" name=""/>
        <dsp:cNvSpPr/>
      </dsp:nvSpPr>
      <dsp:spPr>
        <a:xfrm>
          <a:off x="0" y="1834161"/>
          <a:ext cx="76200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What is the XNA 4.0 framework?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Common game engine design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Game’s source code examples</a:t>
          </a:r>
          <a:endParaRPr lang="en-US" sz="1900" kern="1200" dirty="0"/>
        </a:p>
      </dsp:txBody>
      <dsp:txXfrm>
        <a:off x="0" y="1834161"/>
        <a:ext cx="7620000" cy="943920"/>
      </dsp:txXfrm>
    </dsp:sp>
    <dsp:sp modelId="{585BDC65-F056-48DC-B65F-85CDEAE1B9DB}">
      <dsp:nvSpPr>
        <dsp:cNvPr id="0" name=""/>
        <dsp:cNvSpPr/>
      </dsp:nvSpPr>
      <dsp:spPr>
        <a:xfrm>
          <a:off x="0" y="2778081"/>
          <a:ext cx="76200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baseline="0" smtClean="0"/>
            <a:t>Playing:</a:t>
          </a:r>
          <a:endParaRPr lang="en-US" sz="2400" kern="1200"/>
        </a:p>
      </dsp:txBody>
      <dsp:txXfrm>
        <a:off x="27415" y="2805496"/>
        <a:ext cx="7565170" cy="506769"/>
      </dsp:txXfrm>
    </dsp:sp>
    <dsp:sp modelId="{045A43DC-0322-4412-A4DA-1ADAAD097C79}">
      <dsp:nvSpPr>
        <dsp:cNvPr id="0" name=""/>
        <dsp:cNvSpPr/>
      </dsp:nvSpPr>
      <dsp:spPr>
        <a:xfrm>
          <a:off x="0" y="3339681"/>
          <a:ext cx="76200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About the game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How to play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Controls</a:t>
          </a:r>
          <a:endParaRPr lang="en-US" sz="1900" kern="1200"/>
        </a:p>
      </dsp:txBody>
      <dsp:txXfrm>
        <a:off x="0" y="3339681"/>
        <a:ext cx="7620000" cy="943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5823-2250-4A57-966D-50ADB979F5E0}">
      <dsp:nvSpPr>
        <dsp:cNvPr id="0" name=""/>
        <dsp:cNvSpPr/>
      </dsp:nvSpPr>
      <dsp:spPr>
        <a:xfrm rot="5400000">
          <a:off x="4617820" y="-1731539"/>
          <a:ext cx="1127559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Windows Phone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Xbox 360 console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Windows PC</a:t>
          </a:r>
          <a:endParaRPr lang="en-US" sz="2100" kern="1200"/>
        </a:p>
      </dsp:txBody>
      <dsp:txXfrm rot="-5400000">
        <a:off x="2743200" y="198124"/>
        <a:ext cx="4821757" cy="1017473"/>
      </dsp:txXfrm>
    </dsp:sp>
    <dsp:sp modelId="{69E63662-ACB1-45DC-95A5-F72F285F40B0}">
      <dsp:nvSpPr>
        <dsp:cNvPr id="0" name=""/>
        <dsp:cNvSpPr/>
      </dsp:nvSpPr>
      <dsp:spPr>
        <a:xfrm>
          <a:off x="0" y="2135"/>
          <a:ext cx="2743200" cy="140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baseline="0" dirty="0" smtClean="0"/>
            <a:t>Cross-platform</a:t>
          </a:r>
          <a:endParaRPr lang="en-US" sz="2900" kern="1200" dirty="0"/>
        </a:p>
      </dsp:txBody>
      <dsp:txXfrm>
        <a:off x="68804" y="70939"/>
        <a:ext cx="2605592" cy="1271841"/>
      </dsp:txXfrm>
    </dsp:sp>
    <dsp:sp modelId="{E8EA0593-4D73-4B02-8FBA-F8EF1CDDDB6F}">
      <dsp:nvSpPr>
        <dsp:cNvPr id="0" name=""/>
        <dsp:cNvSpPr/>
      </dsp:nvSpPr>
      <dsp:spPr>
        <a:xfrm rot="5400000">
          <a:off x="4560542" y="-254640"/>
          <a:ext cx="1127559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C#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Visual Studio 2010 (</a:t>
          </a:r>
          <a:r>
            <a:rPr lang="en-US" sz="2100" kern="1200" dirty="0" err="1" smtClean="0"/>
            <a:t>intellisense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 rot="-5400000">
        <a:off x="2685922" y="1675023"/>
        <a:ext cx="4821757" cy="1017473"/>
      </dsp:txXfrm>
    </dsp:sp>
    <dsp:sp modelId="{EFB5FB59-0B64-46B5-9078-0123DA227CEB}">
      <dsp:nvSpPr>
        <dsp:cNvPr id="0" name=""/>
        <dsp:cNvSpPr/>
      </dsp:nvSpPr>
      <dsp:spPr>
        <a:xfrm>
          <a:off x="0" y="1482056"/>
          <a:ext cx="2743200" cy="140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baseline="0" smtClean="0"/>
            <a:t>Based on the .NET Framework 4</a:t>
          </a:r>
          <a:endParaRPr lang="en-US" sz="2900" kern="1200"/>
        </a:p>
      </dsp:txBody>
      <dsp:txXfrm>
        <a:off x="68804" y="1550860"/>
        <a:ext cx="2605592" cy="1271841"/>
      </dsp:txXfrm>
    </dsp:sp>
    <dsp:sp modelId="{9E6B1F78-45A4-4E91-8941-79F3E7A61D26}">
      <dsp:nvSpPr>
        <dsp:cNvPr id="0" name=""/>
        <dsp:cNvSpPr/>
      </dsp:nvSpPr>
      <dsp:spPr>
        <a:xfrm rot="5400000">
          <a:off x="4617820" y="1228302"/>
          <a:ext cx="1127559" cy="4876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Lots of documentation and resources</a:t>
          </a:r>
          <a:endParaRPr lang="en-US" sz="2100" kern="1200"/>
        </a:p>
      </dsp:txBody>
      <dsp:txXfrm rot="-5400000">
        <a:off x="2743200" y="3157966"/>
        <a:ext cx="4821757" cy="1017473"/>
      </dsp:txXfrm>
    </dsp:sp>
    <dsp:sp modelId="{F07C874A-BBCB-4B9E-88E0-65F6D6ED853B}">
      <dsp:nvSpPr>
        <dsp:cNvPr id="0" name=""/>
        <dsp:cNvSpPr/>
      </dsp:nvSpPr>
      <dsp:spPr>
        <a:xfrm>
          <a:off x="0" y="2961978"/>
          <a:ext cx="2743200" cy="140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baseline="0" smtClean="0"/>
            <a:t>Widely used</a:t>
          </a:r>
          <a:endParaRPr lang="en-US" sz="2900" kern="1200"/>
        </a:p>
      </dsp:txBody>
      <dsp:txXfrm>
        <a:off x="68804" y="3030782"/>
        <a:ext cx="2605592" cy="1271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6A6E4-69D8-43F0-9F16-4625D4EC427C}">
      <dsp:nvSpPr>
        <dsp:cNvPr id="0" name=""/>
        <dsp:cNvSpPr/>
      </dsp:nvSpPr>
      <dsp:spPr>
        <a:xfrm rot="2562432">
          <a:off x="2608070" y="3065469"/>
          <a:ext cx="661694" cy="49658"/>
        </a:xfrm>
        <a:custGeom>
          <a:avLst/>
          <a:gdLst/>
          <a:ahLst/>
          <a:cxnLst/>
          <a:rect l="0" t="0" r="0" b="0"/>
          <a:pathLst>
            <a:path>
              <a:moveTo>
                <a:pt x="0" y="24829"/>
              </a:moveTo>
              <a:lnTo>
                <a:pt x="661694" y="2482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07824-43BF-4795-859D-AF908D362B86}">
      <dsp:nvSpPr>
        <dsp:cNvPr id="0" name=""/>
        <dsp:cNvSpPr/>
      </dsp:nvSpPr>
      <dsp:spPr>
        <a:xfrm>
          <a:off x="2695800" y="2161952"/>
          <a:ext cx="735837" cy="49658"/>
        </a:xfrm>
        <a:custGeom>
          <a:avLst/>
          <a:gdLst/>
          <a:ahLst/>
          <a:cxnLst/>
          <a:rect l="0" t="0" r="0" b="0"/>
          <a:pathLst>
            <a:path>
              <a:moveTo>
                <a:pt x="0" y="24829"/>
              </a:moveTo>
              <a:lnTo>
                <a:pt x="735837" y="2482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D5DE3-8FDE-4B00-B2E6-72D07A038ADB}">
      <dsp:nvSpPr>
        <dsp:cNvPr id="0" name=""/>
        <dsp:cNvSpPr/>
      </dsp:nvSpPr>
      <dsp:spPr>
        <a:xfrm rot="19037568">
          <a:off x="2608070" y="1258435"/>
          <a:ext cx="661694" cy="49658"/>
        </a:xfrm>
        <a:custGeom>
          <a:avLst/>
          <a:gdLst/>
          <a:ahLst/>
          <a:cxnLst/>
          <a:rect l="0" t="0" r="0" b="0"/>
          <a:pathLst>
            <a:path>
              <a:moveTo>
                <a:pt x="0" y="24829"/>
              </a:moveTo>
              <a:lnTo>
                <a:pt x="661694" y="24829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F2EB0-2716-4563-9F90-7194D9A8073B}">
      <dsp:nvSpPr>
        <dsp:cNvPr id="0" name=""/>
        <dsp:cNvSpPr/>
      </dsp:nvSpPr>
      <dsp:spPr>
        <a:xfrm>
          <a:off x="908933" y="1135682"/>
          <a:ext cx="2102197" cy="21021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05084-03DD-4879-9969-BCE69F9ED407}">
      <dsp:nvSpPr>
        <dsp:cNvPr id="0" name=""/>
        <dsp:cNvSpPr/>
      </dsp:nvSpPr>
      <dsp:spPr>
        <a:xfrm>
          <a:off x="3014800" y="461"/>
          <a:ext cx="1261318" cy="126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Constructor() and/or Initialize()</a:t>
          </a:r>
          <a:endParaRPr lang="en-US" sz="1100" kern="1200"/>
        </a:p>
      </dsp:txBody>
      <dsp:txXfrm>
        <a:off x="3199516" y="185177"/>
        <a:ext cx="891886" cy="891886"/>
      </dsp:txXfrm>
    </dsp:sp>
    <dsp:sp modelId="{FFC364D3-A08D-4C02-BF9E-8D4D17CE0D55}">
      <dsp:nvSpPr>
        <dsp:cNvPr id="0" name=""/>
        <dsp:cNvSpPr/>
      </dsp:nvSpPr>
      <dsp:spPr>
        <a:xfrm>
          <a:off x="4402251" y="461"/>
          <a:ext cx="1891977" cy="126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Load the game’s assets such as graphics and sounds</a:t>
          </a:r>
          <a:endParaRPr lang="en-US" sz="1900" kern="1200" dirty="0"/>
        </a:p>
      </dsp:txBody>
      <dsp:txXfrm>
        <a:off x="4402251" y="461"/>
        <a:ext cx="1891977" cy="1261318"/>
      </dsp:txXfrm>
    </dsp:sp>
    <dsp:sp modelId="{3779AC75-B29E-406E-89BB-10FC7F17B739}">
      <dsp:nvSpPr>
        <dsp:cNvPr id="0" name=""/>
        <dsp:cNvSpPr/>
      </dsp:nvSpPr>
      <dsp:spPr>
        <a:xfrm>
          <a:off x="3431638" y="1556122"/>
          <a:ext cx="1261318" cy="126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Update(t)</a:t>
          </a:r>
          <a:endParaRPr lang="en-US" sz="1100" kern="1200"/>
        </a:p>
      </dsp:txBody>
      <dsp:txXfrm>
        <a:off x="3616354" y="1740838"/>
        <a:ext cx="891886" cy="891886"/>
      </dsp:txXfrm>
    </dsp:sp>
    <dsp:sp modelId="{91BBA3B8-CBE3-4E5D-B6FB-F37446C7B347}">
      <dsp:nvSpPr>
        <dsp:cNvPr id="0" name=""/>
        <dsp:cNvSpPr/>
      </dsp:nvSpPr>
      <dsp:spPr>
        <a:xfrm>
          <a:off x="4819089" y="1556122"/>
          <a:ext cx="1891977" cy="126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Game logic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Handle user input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Physics</a:t>
          </a:r>
          <a:endParaRPr lang="en-US" sz="1900" kern="1200"/>
        </a:p>
      </dsp:txBody>
      <dsp:txXfrm>
        <a:off x="4819089" y="1556122"/>
        <a:ext cx="1891977" cy="1261318"/>
      </dsp:txXfrm>
    </dsp:sp>
    <dsp:sp modelId="{DEC0385A-162D-4920-8BAE-F9F7111B0F72}">
      <dsp:nvSpPr>
        <dsp:cNvPr id="0" name=""/>
        <dsp:cNvSpPr/>
      </dsp:nvSpPr>
      <dsp:spPr>
        <a:xfrm>
          <a:off x="3014800" y="3111782"/>
          <a:ext cx="1261318" cy="1261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Draw()</a:t>
          </a:r>
          <a:endParaRPr lang="en-US" sz="1100" kern="1200"/>
        </a:p>
      </dsp:txBody>
      <dsp:txXfrm>
        <a:off x="3199516" y="3296498"/>
        <a:ext cx="891886" cy="891886"/>
      </dsp:txXfrm>
    </dsp:sp>
    <dsp:sp modelId="{3F6C7040-72E8-4AE3-8479-4CDD3EC1A230}">
      <dsp:nvSpPr>
        <dsp:cNvPr id="0" name=""/>
        <dsp:cNvSpPr/>
      </dsp:nvSpPr>
      <dsp:spPr>
        <a:xfrm>
          <a:off x="4402251" y="3111782"/>
          <a:ext cx="1891977" cy="126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Draws the game graphics on screen</a:t>
          </a:r>
          <a:endParaRPr lang="en-US" sz="1900" kern="1200" dirty="0"/>
        </a:p>
      </dsp:txBody>
      <dsp:txXfrm>
        <a:off x="4402251" y="3111782"/>
        <a:ext cx="1891977" cy="12613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08C88-3BB6-4940-AC18-0B70C7689225}">
      <dsp:nvSpPr>
        <dsp:cNvPr id="0" name=""/>
        <dsp:cNvSpPr/>
      </dsp:nvSpPr>
      <dsp:spPr>
        <a:xfrm>
          <a:off x="3130875" y="748551"/>
          <a:ext cx="2597406" cy="30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96"/>
              </a:lnTo>
              <a:lnTo>
                <a:pt x="2597406" y="210596"/>
              </a:lnTo>
              <a:lnTo>
                <a:pt x="2597406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646AA-D42D-487B-9AB9-DC65D7F85AD7}">
      <dsp:nvSpPr>
        <dsp:cNvPr id="0" name=""/>
        <dsp:cNvSpPr/>
      </dsp:nvSpPr>
      <dsp:spPr>
        <a:xfrm>
          <a:off x="3130875" y="748551"/>
          <a:ext cx="1298703" cy="30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96"/>
              </a:lnTo>
              <a:lnTo>
                <a:pt x="1298703" y="210596"/>
              </a:lnTo>
              <a:lnTo>
                <a:pt x="1298703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61B4-1411-4181-B5A0-BA2FDFB2783C}">
      <dsp:nvSpPr>
        <dsp:cNvPr id="0" name=""/>
        <dsp:cNvSpPr/>
      </dsp:nvSpPr>
      <dsp:spPr>
        <a:xfrm>
          <a:off x="3085155" y="748551"/>
          <a:ext cx="91440" cy="309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D60D5-9276-42E4-8307-87761551DA9C}">
      <dsp:nvSpPr>
        <dsp:cNvPr id="0" name=""/>
        <dsp:cNvSpPr/>
      </dsp:nvSpPr>
      <dsp:spPr>
        <a:xfrm>
          <a:off x="1832171" y="1732319"/>
          <a:ext cx="649351" cy="309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596"/>
              </a:lnTo>
              <a:lnTo>
                <a:pt x="649351" y="210596"/>
              </a:lnTo>
              <a:lnTo>
                <a:pt x="649351" y="30903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C00AE-4A8E-487A-A641-DAC7AB526369}">
      <dsp:nvSpPr>
        <dsp:cNvPr id="0" name=""/>
        <dsp:cNvSpPr/>
      </dsp:nvSpPr>
      <dsp:spPr>
        <a:xfrm>
          <a:off x="1182820" y="1732319"/>
          <a:ext cx="649351" cy="309032"/>
        </a:xfrm>
        <a:custGeom>
          <a:avLst/>
          <a:gdLst/>
          <a:ahLst/>
          <a:cxnLst/>
          <a:rect l="0" t="0" r="0" b="0"/>
          <a:pathLst>
            <a:path>
              <a:moveTo>
                <a:pt x="649351" y="0"/>
              </a:moveTo>
              <a:lnTo>
                <a:pt x="649351" y="210596"/>
              </a:lnTo>
              <a:lnTo>
                <a:pt x="0" y="210596"/>
              </a:lnTo>
              <a:lnTo>
                <a:pt x="0" y="309032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D58B5-3EDF-42B2-A893-2E99D53E8153}">
      <dsp:nvSpPr>
        <dsp:cNvPr id="0" name=""/>
        <dsp:cNvSpPr/>
      </dsp:nvSpPr>
      <dsp:spPr>
        <a:xfrm>
          <a:off x="1832171" y="748551"/>
          <a:ext cx="1298703" cy="309032"/>
        </a:xfrm>
        <a:custGeom>
          <a:avLst/>
          <a:gdLst/>
          <a:ahLst/>
          <a:cxnLst/>
          <a:rect l="0" t="0" r="0" b="0"/>
          <a:pathLst>
            <a:path>
              <a:moveTo>
                <a:pt x="1298703" y="0"/>
              </a:moveTo>
              <a:lnTo>
                <a:pt x="1298703" y="210596"/>
              </a:lnTo>
              <a:lnTo>
                <a:pt x="0" y="210596"/>
              </a:lnTo>
              <a:lnTo>
                <a:pt x="0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723B0-CE65-4D9A-BF6A-977E17D8D086}">
      <dsp:nvSpPr>
        <dsp:cNvPr id="0" name=""/>
        <dsp:cNvSpPr/>
      </dsp:nvSpPr>
      <dsp:spPr>
        <a:xfrm>
          <a:off x="533468" y="748551"/>
          <a:ext cx="2597406" cy="309032"/>
        </a:xfrm>
        <a:custGeom>
          <a:avLst/>
          <a:gdLst/>
          <a:ahLst/>
          <a:cxnLst/>
          <a:rect l="0" t="0" r="0" b="0"/>
          <a:pathLst>
            <a:path>
              <a:moveTo>
                <a:pt x="2597406" y="0"/>
              </a:moveTo>
              <a:lnTo>
                <a:pt x="2597406" y="210596"/>
              </a:lnTo>
              <a:lnTo>
                <a:pt x="0" y="210596"/>
              </a:lnTo>
              <a:lnTo>
                <a:pt x="0" y="309032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1A4EE-CDB0-43F4-8909-701D234AA9CB}">
      <dsp:nvSpPr>
        <dsp:cNvPr id="0" name=""/>
        <dsp:cNvSpPr/>
      </dsp:nvSpPr>
      <dsp:spPr>
        <a:xfrm>
          <a:off x="2599587" y="73816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F708B-C290-4C1E-B12D-8183ECF7436F}">
      <dsp:nvSpPr>
        <dsp:cNvPr id="0" name=""/>
        <dsp:cNvSpPr/>
      </dsp:nvSpPr>
      <dsp:spPr>
        <a:xfrm>
          <a:off x="2717651" y="185976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 smtClean="0"/>
            <a:t>Entity</a:t>
          </a:r>
          <a:endParaRPr lang="en-US" sz="1600" kern="1200" dirty="0"/>
        </a:p>
      </dsp:txBody>
      <dsp:txXfrm>
        <a:off x="2737413" y="205738"/>
        <a:ext cx="1023051" cy="635211"/>
      </dsp:txXfrm>
    </dsp:sp>
    <dsp:sp modelId="{4F293A76-5CD8-458B-A425-91AF55A81BC3}">
      <dsp:nvSpPr>
        <dsp:cNvPr id="0" name=""/>
        <dsp:cNvSpPr/>
      </dsp:nvSpPr>
      <dsp:spPr>
        <a:xfrm>
          <a:off x="2180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6AD9A-9B1E-424A-9B44-4F86535AF4D0}">
      <dsp:nvSpPr>
        <dsp:cNvPr id="0" name=""/>
        <dsp:cNvSpPr/>
      </dsp:nvSpPr>
      <dsp:spPr>
        <a:xfrm>
          <a:off x="120244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Player</a:t>
          </a:r>
          <a:endParaRPr lang="en-US" sz="1600" kern="1200" dirty="0"/>
        </a:p>
      </dsp:txBody>
      <dsp:txXfrm>
        <a:off x="140006" y="1189506"/>
        <a:ext cx="1023051" cy="635211"/>
      </dsp:txXfrm>
    </dsp:sp>
    <dsp:sp modelId="{63E4B4D5-35B5-4F78-8A87-4286BFDF1C23}">
      <dsp:nvSpPr>
        <dsp:cNvPr id="0" name=""/>
        <dsp:cNvSpPr/>
      </dsp:nvSpPr>
      <dsp:spPr>
        <a:xfrm>
          <a:off x="1300883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EFF49-2069-4B2C-ABF6-92E79980E824}">
      <dsp:nvSpPr>
        <dsp:cNvPr id="0" name=""/>
        <dsp:cNvSpPr/>
      </dsp:nvSpPr>
      <dsp:spPr>
        <a:xfrm>
          <a:off x="1418947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Enemy</a:t>
          </a:r>
          <a:endParaRPr lang="en-US" sz="1600" kern="1200" dirty="0"/>
        </a:p>
      </dsp:txBody>
      <dsp:txXfrm>
        <a:off x="1438709" y="1189506"/>
        <a:ext cx="1023051" cy="635211"/>
      </dsp:txXfrm>
    </dsp:sp>
    <dsp:sp modelId="{EA6D6195-9AD7-4A7F-9E23-F719F62A3749}">
      <dsp:nvSpPr>
        <dsp:cNvPr id="0" name=""/>
        <dsp:cNvSpPr/>
      </dsp:nvSpPr>
      <dsp:spPr>
        <a:xfrm>
          <a:off x="651532" y="2041351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3403D-BE0B-4AB8-B297-DD6AC1DC0972}">
      <dsp:nvSpPr>
        <dsp:cNvPr id="0" name=""/>
        <dsp:cNvSpPr/>
      </dsp:nvSpPr>
      <dsp:spPr>
        <a:xfrm>
          <a:off x="769596" y="2153512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Koomba</a:t>
          </a:r>
          <a:endParaRPr lang="en-US" sz="1600" kern="1200" dirty="0"/>
        </a:p>
      </dsp:txBody>
      <dsp:txXfrm>
        <a:off x="789358" y="2173274"/>
        <a:ext cx="1023051" cy="635211"/>
      </dsp:txXfrm>
    </dsp:sp>
    <dsp:sp modelId="{55F0E967-A301-4EFE-BE03-2D2D3CF0B205}">
      <dsp:nvSpPr>
        <dsp:cNvPr id="0" name=""/>
        <dsp:cNvSpPr/>
      </dsp:nvSpPr>
      <dsp:spPr>
        <a:xfrm>
          <a:off x="1950235" y="2041351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8DD49-548C-4001-8ADF-8DC5765AB838}">
      <dsp:nvSpPr>
        <dsp:cNvPr id="0" name=""/>
        <dsp:cNvSpPr/>
      </dsp:nvSpPr>
      <dsp:spPr>
        <a:xfrm>
          <a:off x="2068299" y="2153512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Bowser</a:t>
          </a:r>
          <a:endParaRPr lang="en-US" sz="1600" kern="1200" dirty="0"/>
        </a:p>
      </dsp:txBody>
      <dsp:txXfrm>
        <a:off x="2088061" y="2173274"/>
        <a:ext cx="1023051" cy="635211"/>
      </dsp:txXfrm>
    </dsp:sp>
    <dsp:sp modelId="{842654A1-5B36-4B42-A1CA-BAA29D483F85}">
      <dsp:nvSpPr>
        <dsp:cNvPr id="0" name=""/>
        <dsp:cNvSpPr/>
      </dsp:nvSpPr>
      <dsp:spPr>
        <a:xfrm>
          <a:off x="2599587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9B957-2459-4D1D-81E9-9B9547339377}">
      <dsp:nvSpPr>
        <dsp:cNvPr id="0" name=""/>
        <dsp:cNvSpPr/>
      </dsp:nvSpPr>
      <dsp:spPr>
        <a:xfrm>
          <a:off x="2717651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Power Up</a:t>
          </a:r>
          <a:endParaRPr lang="en-US" sz="1600" kern="1200" dirty="0"/>
        </a:p>
      </dsp:txBody>
      <dsp:txXfrm>
        <a:off x="2737413" y="1189506"/>
        <a:ext cx="1023051" cy="635211"/>
      </dsp:txXfrm>
    </dsp:sp>
    <dsp:sp modelId="{71062CCC-218C-4D3C-B946-20864B7E6DA7}">
      <dsp:nvSpPr>
        <dsp:cNvPr id="0" name=""/>
        <dsp:cNvSpPr/>
      </dsp:nvSpPr>
      <dsp:spPr>
        <a:xfrm>
          <a:off x="3898290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C9F76-3D70-4E55-AABD-91E340A94DF1}">
      <dsp:nvSpPr>
        <dsp:cNvPr id="0" name=""/>
        <dsp:cNvSpPr/>
      </dsp:nvSpPr>
      <dsp:spPr>
        <a:xfrm>
          <a:off x="4016354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Blocks</a:t>
          </a:r>
          <a:endParaRPr lang="en-US" sz="1600" kern="1200" dirty="0"/>
        </a:p>
      </dsp:txBody>
      <dsp:txXfrm>
        <a:off x="4036116" y="1189506"/>
        <a:ext cx="1023051" cy="635211"/>
      </dsp:txXfrm>
    </dsp:sp>
    <dsp:sp modelId="{894CD9DC-0575-4088-B9F8-53E288C8F4D7}">
      <dsp:nvSpPr>
        <dsp:cNvPr id="0" name=""/>
        <dsp:cNvSpPr/>
      </dsp:nvSpPr>
      <dsp:spPr>
        <a:xfrm>
          <a:off x="5196993" y="1057583"/>
          <a:ext cx="1062575" cy="674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A4C12-C613-4F6D-AF12-4ACB0D6D2150}">
      <dsp:nvSpPr>
        <dsp:cNvPr id="0" name=""/>
        <dsp:cNvSpPr/>
      </dsp:nvSpPr>
      <dsp:spPr>
        <a:xfrm>
          <a:off x="5315057" y="1169744"/>
          <a:ext cx="1062575" cy="674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Weapons</a:t>
          </a:r>
          <a:endParaRPr lang="en-US" sz="1600" kern="1200" dirty="0"/>
        </a:p>
      </dsp:txBody>
      <dsp:txXfrm>
        <a:off x="5334819" y="1189506"/>
        <a:ext cx="1023051" cy="6352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BCDFB-4042-4D9C-A036-D509EC7F415A}">
      <dsp:nvSpPr>
        <dsp:cNvPr id="0" name=""/>
        <dsp:cNvSpPr/>
      </dsp:nvSpPr>
      <dsp:spPr>
        <a:xfrm>
          <a:off x="1206134" y="1134126"/>
          <a:ext cx="1386154" cy="138615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latin typeface="Bernard MT Condensed" pitchFamily="18" charset="0"/>
            </a:rPr>
            <a:t>LoadContent</a:t>
          </a:r>
          <a:r>
            <a:rPr lang="en-US" sz="1100" kern="1200" dirty="0" smtClean="0">
              <a:latin typeface="Bernard MT Condensed" pitchFamily="18" charset="0"/>
            </a:rPr>
            <a:t>()</a:t>
          </a:r>
          <a:endParaRPr lang="en-US" sz="1100" kern="1200" dirty="0">
            <a:latin typeface="Bernard MT Condensed" pitchFamily="18" charset="0"/>
          </a:endParaRPr>
        </a:p>
      </dsp:txBody>
      <dsp:txXfrm>
        <a:off x="1484813" y="1458826"/>
        <a:ext cx="828796" cy="712512"/>
      </dsp:txXfrm>
    </dsp:sp>
    <dsp:sp modelId="{67E485E2-CA06-46C6-9042-CC1A998D284E}">
      <dsp:nvSpPr>
        <dsp:cNvPr id="0" name=""/>
        <dsp:cNvSpPr/>
      </dsp:nvSpPr>
      <dsp:spPr>
        <a:xfrm>
          <a:off x="399644" y="806489"/>
          <a:ext cx="1008112" cy="100811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Bernard MT Condensed" pitchFamily="18" charset="0"/>
            </a:rPr>
            <a:t>Update(t)</a:t>
          </a:r>
          <a:endParaRPr lang="en-US" sz="1050" kern="1200" dirty="0">
            <a:latin typeface="Bernard MT Condensed" pitchFamily="18" charset="0"/>
          </a:endParaRPr>
        </a:p>
      </dsp:txBody>
      <dsp:txXfrm>
        <a:off x="653439" y="1061818"/>
        <a:ext cx="500522" cy="497454"/>
      </dsp:txXfrm>
    </dsp:sp>
    <dsp:sp modelId="{585DB0EF-A024-4A9C-AEC5-0C38EE36814E}">
      <dsp:nvSpPr>
        <dsp:cNvPr id="0" name=""/>
        <dsp:cNvSpPr/>
      </dsp:nvSpPr>
      <dsp:spPr>
        <a:xfrm rot="20700000">
          <a:off x="964289" y="110995"/>
          <a:ext cx="987744" cy="98774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Bernard MT Condensed" pitchFamily="18" charset="0"/>
            </a:rPr>
            <a:t>Draw(t)</a:t>
          </a:r>
          <a:endParaRPr lang="en-US" sz="1200" kern="1200" dirty="0">
            <a:latin typeface="Bernard MT Condensed" pitchFamily="18" charset="0"/>
          </a:endParaRPr>
        </a:p>
      </dsp:txBody>
      <dsp:txXfrm rot="-20700000">
        <a:off x="1180931" y="327636"/>
        <a:ext cx="554461" cy="554461"/>
      </dsp:txXfrm>
    </dsp:sp>
    <dsp:sp modelId="{249B9CC2-A1B2-4161-9947-0B84B67A1170}">
      <dsp:nvSpPr>
        <dsp:cNvPr id="0" name=""/>
        <dsp:cNvSpPr/>
      </dsp:nvSpPr>
      <dsp:spPr>
        <a:xfrm>
          <a:off x="1082189" y="934641"/>
          <a:ext cx="1774277" cy="1774277"/>
        </a:xfrm>
        <a:prstGeom prst="circularArrow">
          <a:avLst>
            <a:gd name="adj1" fmla="val 4687"/>
            <a:gd name="adj2" fmla="val 299029"/>
            <a:gd name="adj3" fmla="val 2455662"/>
            <a:gd name="adj4" fmla="val 1599838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8A14D6-0B81-4903-9F8F-F5F5D1B3DBF2}">
      <dsp:nvSpPr>
        <dsp:cNvPr id="0" name=""/>
        <dsp:cNvSpPr/>
      </dsp:nvSpPr>
      <dsp:spPr>
        <a:xfrm>
          <a:off x="221109" y="590616"/>
          <a:ext cx="1289123" cy="12891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BD6065-89D0-4FD3-A278-D48E2064E2B0}">
      <dsp:nvSpPr>
        <dsp:cNvPr id="0" name=""/>
        <dsp:cNvSpPr/>
      </dsp:nvSpPr>
      <dsp:spPr>
        <a:xfrm>
          <a:off x="735814" y="-98173"/>
          <a:ext cx="1389934" cy="138993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330C4-629D-4686-8941-46A7C4A9933F}">
      <dsp:nvSpPr>
        <dsp:cNvPr id="0" name=""/>
        <dsp:cNvSpPr/>
      </dsp:nvSpPr>
      <dsp:spPr>
        <a:xfrm rot="10800000">
          <a:off x="1580168" y="1100"/>
          <a:ext cx="5067300" cy="1215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902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I shamelessly ripped graphics, sounds and music so I probably won’t be able to publish this game until I spend some time to create the custom assets.</a:t>
          </a:r>
          <a:endParaRPr lang="en-US" sz="1800" kern="1200" dirty="0"/>
        </a:p>
      </dsp:txBody>
      <dsp:txXfrm rot="10800000">
        <a:off x="1883986" y="1100"/>
        <a:ext cx="4763482" cy="1215274"/>
      </dsp:txXfrm>
    </dsp:sp>
    <dsp:sp modelId="{121A9FC7-F236-4B48-B5AC-2C027BB2735A}">
      <dsp:nvSpPr>
        <dsp:cNvPr id="0" name=""/>
        <dsp:cNvSpPr/>
      </dsp:nvSpPr>
      <dsp:spPr>
        <a:xfrm>
          <a:off x="972531" y="1100"/>
          <a:ext cx="1215274" cy="121527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66B39-A07B-4602-90D4-C594DA03DDA0}">
      <dsp:nvSpPr>
        <dsp:cNvPr id="0" name=""/>
        <dsp:cNvSpPr/>
      </dsp:nvSpPr>
      <dsp:spPr>
        <a:xfrm rot="10800000">
          <a:off x="1580168" y="1579144"/>
          <a:ext cx="5067300" cy="1215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902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I’m closing this project. I’ll make game balances if the game is played. I might change or add more levels. But that’s pretty much the extent.</a:t>
          </a:r>
          <a:endParaRPr lang="en-US" sz="1800" kern="1200" dirty="0"/>
        </a:p>
      </dsp:txBody>
      <dsp:txXfrm rot="10800000">
        <a:off x="1883986" y="1579144"/>
        <a:ext cx="4763482" cy="1215274"/>
      </dsp:txXfrm>
    </dsp:sp>
    <dsp:sp modelId="{50ED0A6D-09A7-4156-AB9C-033B22D9A09F}">
      <dsp:nvSpPr>
        <dsp:cNvPr id="0" name=""/>
        <dsp:cNvSpPr/>
      </dsp:nvSpPr>
      <dsp:spPr>
        <a:xfrm>
          <a:off x="972531" y="1579144"/>
          <a:ext cx="1215274" cy="121527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AF665-B18F-488C-A311-27BF1511C58F}">
      <dsp:nvSpPr>
        <dsp:cNvPr id="0" name=""/>
        <dsp:cNvSpPr/>
      </dsp:nvSpPr>
      <dsp:spPr>
        <a:xfrm rot="10800000">
          <a:off x="1580168" y="3157187"/>
          <a:ext cx="5067300" cy="121527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902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If there is a phase 2, I would be working on custom graphics and such so I can publish it on Xbox Live. </a:t>
          </a:r>
          <a:endParaRPr lang="en-US" sz="1800" kern="1200" dirty="0"/>
        </a:p>
      </dsp:txBody>
      <dsp:txXfrm rot="10800000">
        <a:off x="1883986" y="3157187"/>
        <a:ext cx="4763482" cy="1215274"/>
      </dsp:txXfrm>
    </dsp:sp>
    <dsp:sp modelId="{7D05DB1F-4C9E-4053-8D33-8AAC7DCD3D26}">
      <dsp:nvSpPr>
        <dsp:cNvPr id="0" name=""/>
        <dsp:cNvSpPr/>
      </dsp:nvSpPr>
      <dsp:spPr>
        <a:xfrm>
          <a:off x="972531" y="3157187"/>
          <a:ext cx="1215274" cy="12152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4F2B-1874-474D-BA2A-3219D918B692}">
      <dsp:nvSpPr>
        <dsp:cNvPr id="0" name=""/>
        <dsp:cNvSpPr/>
      </dsp:nvSpPr>
      <dsp:spPr>
        <a:xfrm>
          <a:off x="1623218" y="0"/>
          <a:ext cx="4373563" cy="43735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i="0" kern="1200" baseline="0" smtClean="0"/>
            <a:t>Unfortunately, cancelled in favor of play time!</a:t>
          </a:r>
          <a:endParaRPr lang="en-US" sz="3900" kern="1200"/>
        </a:p>
      </dsp:txBody>
      <dsp:txXfrm>
        <a:off x="2263711" y="640493"/>
        <a:ext cx="3092577" cy="3092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AF631-221E-4B34-9B45-72414ABD575C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AA6BE-78BB-4EFB-9454-5FA5D523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AA6BE-78BB-4EFB-9454-5FA5D523F1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85B250-7936-4AEB-A7A4-35C788BAD0B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EB0090B-FDFF-4C38-8137-4B798D58B2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hyperlink" Target="http://www.drpetter.se/project_sfx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0649"/>
            <a:ext cx="8424936" cy="194421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Lunch &amp; </a:t>
            </a:r>
            <a:r>
              <a:rPr lang="en-US" sz="4000" strike="sngStrike" dirty="0" smtClean="0"/>
              <a:t>Learn</a:t>
            </a:r>
            <a:r>
              <a:rPr lang="en-US" sz="4000" dirty="0" smtClean="0"/>
              <a:t> Play: The Super-Awesome Game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844824"/>
            <a:ext cx="8352928" cy="504056"/>
          </a:xfrm>
        </p:spPr>
        <p:txBody>
          <a:bodyPr>
            <a:normAutofit/>
          </a:bodyPr>
          <a:lstStyle/>
          <a:p>
            <a:pPr algn="ctr"/>
            <a:r>
              <a:rPr lang="en-US" sz="1400" dirty="0" smtClean="0"/>
              <a:t>An XNA 4.0 Game by Peter Hoang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2420888"/>
            <a:ext cx="2952328" cy="40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3"/>
    </mc:Choice>
    <mc:Fallback xmlns="">
      <p:transition spd="slow" advTm="22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32066"/>
          </a:xfrm>
        </p:spPr>
        <p:txBody>
          <a:bodyPr/>
          <a:lstStyle/>
          <a:p>
            <a:r>
              <a:rPr lang="en-US" dirty="0" smtClean="0"/>
              <a:t>Source Code @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3200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32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https</a:t>
            </a:r>
            <a:r>
              <a:rPr lang="en-US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://peterhoang@github.com/peterhoang/Super-Duper-Game.git</a:t>
            </a:r>
          </a:p>
        </p:txBody>
      </p:sp>
    </p:spTree>
    <p:extLst>
      <p:ext uri="{BB962C8B-B14F-4D97-AF65-F5344CB8AC3E}">
        <p14:creationId xmlns:p14="http://schemas.microsoft.com/office/powerpoint/2010/main" val="21245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900018"/>
          </a:xfrm>
        </p:spPr>
        <p:txBody>
          <a:bodyPr/>
          <a:lstStyle/>
          <a:p>
            <a:r>
              <a:rPr lang="en-US" dirty="0" smtClean="0"/>
              <a:t>Source Code Sample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4" y="1268760"/>
            <a:ext cx="143241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75285"/>
            <a:ext cx="1462098" cy="26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7" y="1268760"/>
            <a:ext cx="139055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69060"/>
            <a:ext cx="1462098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45" y="1268760"/>
            <a:ext cx="151271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55" y="1275285"/>
            <a:ext cx="1314709" cy="53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164" y="1275285"/>
            <a:ext cx="1511761" cy="53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0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836712"/>
            <a:ext cx="7772400" cy="3132063"/>
          </a:xfrm>
        </p:spPr>
        <p:txBody>
          <a:bodyPr/>
          <a:lstStyle/>
          <a:p>
            <a:r>
              <a:rPr lang="en-US" sz="4400" dirty="0" smtClean="0"/>
              <a:t>Act II: The Fun Part</a:t>
            </a:r>
            <a:endParaRPr lang="en-US" sz="4400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323528" y="2924944"/>
            <a:ext cx="7772400" cy="1066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About the game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play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90729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96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r>
              <a:rPr lang="en-US" sz="1000" dirty="0" smtClean="0"/>
              <a:t>(are meant to be broken)</a:t>
            </a:r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It’s a two-player game. One player is blue the other is yellow.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There’s always only one attacker and one defender. The roles swap depending on the outcome of a fight.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The goal is to reach the last level. A colored arrow will point you the way.</a:t>
            </a:r>
          </a:p>
        </p:txBody>
      </p:sp>
      <p:pic>
        <p:nvPicPr>
          <p:cNvPr id="1026" name="Picture 2" descr="C:\Users\Peter Hoang\Pictures\Super Awesome Game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30" y="2204145"/>
            <a:ext cx="720080" cy="72008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50445" y="2283421"/>
            <a:ext cx="640804" cy="64080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eter\Super-Duper-Game\Platformer\Content\Sprites\arrow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46" y="4437112"/>
            <a:ext cx="908943" cy="90894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30" y="4891583"/>
            <a:ext cx="1072754" cy="107275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0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(cont’d)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As an attacker, you must go in the direction of your colored arrow while fighting the defender. You become a defender if you are defeated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defender, you must defeat the attacker and prevent him from reaching the end of the level. You become the attacker if you defeat your opponent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game ends when the attacker reaches the last level.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2423" y="2327163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8656" y="2434791"/>
            <a:ext cx="649213" cy="47625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eter\Super-Duper-Game\Platformer\Content\Sprites\Weapons\bull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456" y="2672916"/>
            <a:ext cx="152400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4401" y="2305447"/>
            <a:ext cx="792088" cy="79208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:\Peter\Super-Duper-Game\Platformer\Content\Sprites\Player\yellow_corp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33" y="4290789"/>
            <a:ext cx="821035" cy="82103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11" y="4355305"/>
            <a:ext cx="821035" cy="82103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420987"/>
            <a:ext cx="833686" cy="68966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player who reaches the last level wins</a:t>
            </a:r>
            <a:endParaRPr lang="en-US" dirty="0"/>
          </a:p>
        </p:txBody>
      </p:sp>
      <p:pic>
        <p:nvPicPr>
          <p:cNvPr id="3074" name="Picture 2" descr="C:\Peter\Super-Duper-Game\Platformer\Content\Sprites\wi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484784"/>
            <a:ext cx="4248472" cy="48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…and the other player…</a:t>
            </a:r>
            <a:endParaRPr lang="en-US" dirty="0"/>
          </a:p>
        </p:txBody>
      </p:sp>
      <p:pic>
        <p:nvPicPr>
          <p:cNvPr id="5122" name="Picture 2" descr="C:\Users\Peter Hoang\Pictures\facepa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844824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pic>
        <p:nvPicPr>
          <p:cNvPr id="4098" name="Picture 2" descr="C:\Peter\Super-Duper-Game\Platformer\Content\xbox_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1" y="2132856"/>
            <a:ext cx="8302099" cy="3528392"/>
          </a:xfrm>
          <a:prstGeom prst="rect">
            <a:avLst/>
          </a:prstGeom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178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&amp; Jumping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left Joystick controls the movement of the player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Press button A to jump.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move slower while in the air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jump slightly further by doing a “running” jump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30" y="4477395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35" y="3996432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36392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4" y="4486920"/>
            <a:ext cx="720080" cy="7200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10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05" y="5197475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3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34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E:\Users\Pete\Documents\Visual Studio 2010\Projects\Super-Duper-Game\Platformer\Content\Tiles\block-8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207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1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62072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2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Press the B button to execute a roll.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only roll every ~1.5 seconds.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Hint: you can avoid most things by rolling. E.g. deadly attacks. </a:t>
            </a:r>
          </a:p>
          <a:p>
            <a:endParaRPr lang="en-US" dirty="0"/>
          </a:p>
        </p:txBody>
      </p:sp>
      <p:pic>
        <p:nvPicPr>
          <p:cNvPr id="2050" name="Picture 2" descr="E:\Users\Pete\Documents\Visual Studio 2010\Projects\Super-Duper-Game\Platformer\Content\Sprites\Player\cop_ro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8"/>
            <a:ext cx="2540000" cy="63500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Users\Pete\Documents\Visual Studio 2010\Projects\Super-Duper-Game\Platformer\Content\Sprites\Player\cop_yellow_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96606"/>
            <a:ext cx="190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9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Handgun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Longest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Highest rate of attack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Lowest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Left on the </a:t>
            </a:r>
            <a:r>
              <a:rPr lang="en-US" dirty="0" err="1" smtClean="0"/>
              <a:t>DPad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23343"/>
            <a:ext cx="821035" cy="82103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358" y="3689025"/>
            <a:ext cx="833686" cy="689669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5002" y="3606200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Peter\Super-Duper-Game\Platformer\Content\Sprites\Weapons\hand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7609" y="3702369"/>
            <a:ext cx="833686" cy="689669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51920" y="4024343"/>
            <a:ext cx="5109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427984" y="4024342"/>
            <a:ext cx="4571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12" y="3809078"/>
            <a:ext cx="257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Heavy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Medium rate of fire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- medium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 on the </a:t>
            </a:r>
            <a:r>
              <a:rPr lang="en-US" dirty="0" err="1" smtClean="0"/>
              <a:t>DPad</a:t>
            </a:r>
            <a:endParaRPr lang="en-US" dirty="0" smtClean="0"/>
          </a:p>
        </p:txBody>
      </p:sp>
      <p:pic>
        <p:nvPicPr>
          <p:cNvPr id="4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861048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:\Users\Pete\Documents\Visual Studio 2010\Projects\Super-Duper-Game\Platformer\Content\Sprites\Weapons\shotgu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966319"/>
            <a:ext cx="63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06" y="4044751"/>
            <a:ext cx="285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62" y="4045694"/>
            <a:ext cx="333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29634" y="3861048"/>
            <a:ext cx="760405" cy="86409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555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93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Knife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high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low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only use it every ~3 seconds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Right on the </a:t>
            </a:r>
            <a:r>
              <a:rPr lang="en-US" dirty="0" err="1" smtClean="0"/>
              <a:t>Dpad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7" descr="C:\Peter\Super-Duper-Game\Platformer\Content\Sprites\Player\cop_i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34" y="4160004"/>
            <a:ext cx="821035" cy="82103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eter\Super-Duper-Game\Platformer\Content\Sprites\Player\cop_yellow_i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4048" y="4188951"/>
            <a:ext cx="792088" cy="792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Users\Pete\Documents\Visual Studio 2010\Projects\Super-Duper-Game\Platformer\Content\Sprites\Weapons\knif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70" y="4267495"/>
            <a:ext cx="635000" cy="6350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Users\Pete\Documents\Visual Studio 2010\Projects\Super-Duper-Game\Platformer\Content\Sprites\Weapons\knif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0622" y="4288296"/>
            <a:ext cx="635000" cy="63500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4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high damage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Variable range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the Right Shoulder button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longer you hold it, the further you can toss the bomb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146" name="Picture 2" descr="E:\Users\Pete\Pictures\YouDaBomb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3501008"/>
            <a:ext cx="3384376" cy="253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48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SFXR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 used this nifty little tool to help me create some of the sound effects used in the game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www.drpetter.se/project_sfxr.html</a:t>
            </a:r>
            <a:endParaRPr lang="en-US" dirty="0"/>
          </a:p>
        </p:txBody>
      </p:sp>
      <p:pic>
        <p:nvPicPr>
          <p:cNvPr id="7170" name="Picture 2" descr="E:\Users\Pete\Pictures\sfx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494" y="2996952"/>
            <a:ext cx="4494448" cy="34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35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Comments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405628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22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Please send your suggestions, feedback, and bugs to: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sz="4800" dirty="0" smtClean="0"/>
              <a:t>no-reply@digiflare.com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4237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776846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67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268760"/>
            <a:ext cx="7772400" cy="2700015"/>
          </a:xfrm>
        </p:spPr>
        <p:txBody>
          <a:bodyPr/>
          <a:lstStyle/>
          <a:p>
            <a:r>
              <a:rPr lang="en-US" sz="3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Part 1: </a:t>
            </a:r>
            <a:r>
              <a:rPr lang="en-US" sz="1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1600" u="sng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6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The </a:t>
            </a:r>
            <a:r>
              <a:rPr lang="en-US" sz="6000" strike="sngStrike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Boring</a:t>
            </a:r>
            <a:r>
              <a:rPr lang="en-US" sz="6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Learning Part</a:t>
            </a:r>
            <a:endParaRPr lang="en-US" sz="60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467544" y="3933056"/>
            <a:ext cx="7772400" cy="1066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is XNA?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Game Engine Architecture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My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 4.0 Framework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311494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6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0241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3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94318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12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XNA’s “Game Loop”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3" y="1556792"/>
            <a:ext cx="40195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01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Traditional/Old </a:t>
            </a:r>
            <a:r>
              <a:rPr lang="en-US" dirty="0" err="1" smtClean="0"/>
              <a:t>Skool</a:t>
            </a:r>
            <a:r>
              <a:rPr lang="en-US" dirty="0" smtClean="0"/>
              <a:t> Way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863379"/>
              </p:ext>
            </p:extLst>
          </p:nvPr>
        </p:nvGraphicFramePr>
        <p:xfrm>
          <a:off x="539552" y="1772816"/>
          <a:ext cx="6379814" cy="2902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72668277"/>
              </p:ext>
            </p:extLst>
          </p:nvPr>
        </p:nvGraphicFramePr>
        <p:xfrm>
          <a:off x="5004048" y="3789040"/>
          <a:ext cx="266429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0072" y="1484784"/>
            <a:ext cx="3705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Component-based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Functional-reactive </a:t>
            </a:r>
            <a:r>
              <a:rPr lang="en-US" sz="1600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90800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Game Engines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91451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3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621</TotalTime>
  <Words>680</Words>
  <Application>Microsoft Office PowerPoint</Application>
  <PresentationFormat>On-screen Show (4:3)</PresentationFormat>
  <Paragraphs>141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Essential</vt:lpstr>
      <vt:lpstr>Lunch &amp; Learn Play: The Super-Awesome Game</vt:lpstr>
      <vt:lpstr>Welcome</vt:lpstr>
      <vt:lpstr>Part 1:  The Boring Learning Part</vt:lpstr>
      <vt:lpstr>XNA 4.0 Framework</vt:lpstr>
      <vt:lpstr>Game Engine Architecture</vt:lpstr>
      <vt:lpstr>Game Loop</vt:lpstr>
      <vt:lpstr>XNA’s “Game Loop”</vt:lpstr>
      <vt:lpstr>Traditional/Old Skool Way</vt:lpstr>
      <vt:lpstr>Popular Game Engines</vt:lpstr>
      <vt:lpstr>Source Code @ github</vt:lpstr>
      <vt:lpstr>Source Code Sample</vt:lpstr>
      <vt:lpstr>Act II: The Fun Part</vt:lpstr>
      <vt:lpstr>About the Game</vt:lpstr>
      <vt:lpstr>Rules (are meant to be broken)</vt:lpstr>
      <vt:lpstr>Rules (cont’d)</vt:lpstr>
      <vt:lpstr>The player who reaches the last level wins</vt:lpstr>
      <vt:lpstr>      …and the other player…</vt:lpstr>
      <vt:lpstr>Controls</vt:lpstr>
      <vt:lpstr>Moving &amp; Jumping</vt:lpstr>
      <vt:lpstr>Rolling</vt:lpstr>
      <vt:lpstr>Handgun</vt:lpstr>
      <vt:lpstr>Shotgun</vt:lpstr>
      <vt:lpstr>Knife</vt:lpstr>
      <vt:lpstr>Bomb</vt:lpstr>
      <vt:lpstr>SFXR</vt:lpstr>
      <vt:lpstr>Further Comments</vt:lpstr>
      <vt:lpstr>Contact</vt:lpstr>
      <vt:lpstr>QA</vt:lpstr>
    </vt:vector>
  </TitlesOfParts>
  <Company>Digiflare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Super-Awesome Game</dc:title>
  <dc:creator>Peter Hoang</dc:creator>
  <cp:lastModifiedBy>Peter Hoang</cp:lastModifiedBy>
  <cp:revision>59</cp:revision>
  <dcterms:created xsi:type="dcterms:W3CDTF">2012-02-08T13:26:17Z</dcterms:created>
  <dcterms:modified xsi:type="dcterms:W3CDTF">2012-02-16T22:05:46Z</dcterms:modified>
</cp:coreProperties>
</file>