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9" autoAdjust="0"/>
    <p:restoredTop sz="94660"/>
  </p:normalViewPr>
  <p:slideViewPr>
    <p:cSldViewPr>
      <p:cViewPr>
        <p:scale>
          <a:sx n="100" d="100"/>
          <a:sy n="100" d="100"/>
        </p:scale>
        <p:origin x="-498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67CAA-DB66-4C69-9CD7-22FB961DCA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62DBD1-FE6D-4403-8F95-50C423735362}">
      <dgm:prSet/>
      <dgm:spPr/>
      <dgm:t>
        <a:bodyPr/>
        <a:lstStyle/>
        <a:p>
          <a:pPr rtl="0"/>
          <a:r>
            <a:rPr lang="en-US" b="0" i="0" baseline="0" smtClean="0"/>
            <a:t>Purpose:</a:t>
          </a:r>
          <a:endParaRPr lang="en-US"/>
        </a:p>
      </dgm:t>
    </dgm:pt>
    <dgm:pt modelId="{7D0291D0-92A0-4AF7-8287-8979A6CE8026}" type="parTrans" cxnId="{A4FB8865-A75F-40BB-BB82-C1A1B6245B43}">
      <dgm:prSet/>
      <dgm:spPr/>
      <dgm:t>
        <a:bodyPr/>
        <a:lstStyle/>
        <a:p>
          <a:endParaRPr lang="en-US"/>
        </a:p>
      </dgm:t>
    </dgm:pt>
    <dgm:pt modelId="{EDAD917F-F468-4141-ABFB-0C2FC61A7643}" type="sibTrans" cxnId="{A4FB8865-A75F-40BB-BB82-C1A1B6245B43}">
      <dgm:prSet/>
      <dgm:spPr/>
      <dgm:t>
        <a:bodyPr/>
        <a:lstStyle/>
        <a:p>
          <a:endParaRPr lang="en-US"/>
        </a:p>
      </dgm:t>
    </dgm:pt>
    <dgm:pt modelId="{AE4F594B-E10C-415F-8C6F-C0A5C6D8A856}">
      <dgm:prSet/>
      <dgm:spPr/>
      <dgm:t>
        <a:bodyPr/>
        <a:lstStyle/>
        <a:p>
          <a:pPr rtl="0"/>
          <a:r>
            <a:rPr lang="en-US" smtClean="0"/>
            <a:t>I wanted to learn how to use the XNA framework</a:t>
          </a:r>
          <a:endParaRPr lang="en-US"/>
        </a:p>
      </dgm:t>
    </dgm:pt>
    <dgm:pt modelId="{28275281-050C-44A7-BBC6-97EF6EF5542F}" type="parTrans" cxnId="{F07D7875-ED4B-49AE-9F77-5B010EED131E}">
      <dgm:prSet/>
      <dgm:spPr/>
      <dgm:t>
        <a:bodyPr/>
        <a:lstStyle/>
        <a:p>
          <a:endParaRPr lang="en-US"/>
        </a:p>
      </dgm:t>
    </dgm:pt>
    <dgm:pt modelId="{93173621-92F0-48F7-8C13-5DC8563EC034}" type="sibTrans" cxnId="{F07D7875-ED4B-49AE-9F77-5B010EED131E}">
      <dgm:prSet/>
      <dgm:spPr/>
      <dgm:t>
        <a:bodyPr/>
        <a:lstStyle/>
        <a:p>
          <a:endParaRPr lang="en-US"/>
        </a:p>
      </dgm:t>
    </dgm:pt>
    <dgm:pt modelId="{FD5485BE-8FC1-4179-81FF-C0C68C19932B}">
      <dgm:prSet/>
      <dgm:spPr/>
      <dgm:t>
        <a:bodyPr/>
        <a:lstStyle/>
        <a:p>
          <a:pPr rtl="0"/>
          <a:r>
            <a:rPr lang="en-US" dirty="0" smtClean="0"/>
            <a:t>I like writing games</a:t>
          </a:r>
          <a:endParaRPr lang="en-US" dirty="0"/>
        </a:p>
      </dgm:t>
    </dgm:pt>
    <dgm:pt modelId="{B816AC35-381A-47B8-A1F5-6561722A4F9D}" type="parTrans" cxnId="{709BCF06-94ED-4D99-BE56-DCE12BEA41F0}">
      <dgm:prSet/>
      <dgm:spPr/>
      <dgm:t>
        <a:bodyPr/>
        <a:lstStyle/>
        <a:p>
          <a:endParaRPr lang="en-US"/>
        </a:p>
      </dgm:t>
    </dgm:pt>
    <dgm:pt modelId="{C792E126-A4B2-4999-91FF-9739038126C7}" type="sibTrans" cxnId="{709BCF06-94ED-4D99-BE56-DCE12BEA41F0}">
      <dgm:prSet/>
      <dgm:spPr/>
      <dgm:t>
        <a:bodyPr/>
        <a:lstStyle/>
        <a:p>
          <a:endParaRPr lang="en-US"/>
        </a:p>
      </dgm:t>
    </dgm:pt>
    <dgm:pt modelId="{DB7FF2C6-4F46-4B68-9471-FBAB426D73C0}">
      <dgm:prSet/>
      <dgm:spPr/>
      <dgm:t>
        <a:bodyPr/>
        <a:lstStyle/>
        <a:p>
          <a:pPr rtl="0"/>
          <a:r>
            <a:rPr lang="en-US" b="0" i="0" baseline="0" smtClean="0"/>
            <a:t>Learning: </a:t>
          </a:r>
          <a:endParaRPr lang="en-US"/>
        </a:p>
      </dgm:t>
    </dgm:pt>
    <dgm:pt modelId="{3E925D34-DFF2-4AD9-83D2-BAD266FB3233}" type="parTrans" cxnId="{84BF19B6-7B52-43C7-9ECF-612D26D975BA}">
      <dgm:prSet/>
      <dgm:spPr/>
      <dgm:t>
        <a:bodyPr/>
        <a:lstStyle/>
        <a:p>
          <a:endParaRPr lang="en-US"/>
        </a:p>
      </dgm:t>
    </dgm:pt>
    <dgm:pt modelId="{C256A0CB-2C10-4434-B3ED-84ECC04957C2}" type="sibTrans" cxnId="{84BF19B6-7B52-43C7-9ECF-612D26D975BA}">
      <dgm:prSet/>
      <dgm:spPr/>
      <dgm:t>
        <a:bodyPr/>
        <a:lstStyle/>
        <a:p>
          <a:endParaRPr lang="en-US"/>
        </a:p>
      </dgm:t>
    </dgm:pt>
    <dgm:pt modelId="{0F198A91-2AC0-4F10-9458-BDB200FD814A}">
      <dgm:prSet/>
      <dgm:spPr/>
      <dgm:t>
        <a:bodyPr/>
        <a:lstStyle/>
        <a:p>
          <a:pPr rtl="0"/>
          <a:r>
            <a:rPr lang="en-US" dirty="0" smtClean="0"/>
            <a:t>What is the </a:t>
          </a:r>
          <a:r>
            <a:rPr lang="en-US" dirty="0" smtClean="0"/>
            <a:t>XNA 4.0 </a:t>
          </a:r>
          <a:r>
            <a:rPr lang="en-US" dirty="0" smtClean="0"/>
            <a:t>framework?</a:t>
          </a:r>
          <a:endParaRPr lang="en-US" dirty="0"/>
        </a:p>
      </dgm:t>
    </dgm:pt>
    <dgm:pt modelId="{D3CCFC18-EE77-438C-817E-E38C506ED573}" type="parTrans" cxnId="{5BE3BEAB-5419-408D-BCB2-CAF496161D01}">
      <dgm:prSet/>
      <dgm:spPr/>
      <dgm:t>
        <a:bodyPr/>
        <a:lstStyle/>
        <a:p>
          <a:endParaRPr lang="en-US"/>
        </a:p>
      </dgm:t>
    </dgm:pt>
    <dgm:pt modelId="{527AC3C7-8AFF-4282-AEBD-67BCFB3EC669}" type="sibTrans" cxnId="{5BE3BEAB-5419-408D-BCB2-CAF496161D01}">
      <dgm:prSet/>
      <dgm:spPr/>
      <dgm:t>
        <a:bodyPr/>
        <a:lstStyle/>
        <a:p>
          <a:endParaRPr lang="en-US"/>
        </a:p>
      </dgm:t>
    </dgm:pt>
    <dgm:pt modelId="{C68EBA3E-A622-4829-9C08-83ACD74B2403}">
      <dgm:prSet/>
      <dgm:spPr/>
      <dgm:t>
        <a:bodyPr/>
        <a:lstStyle/>
        <a:p>
          <a:pPr rtl="0"/>
          <a:r>
            <a:rPr lang="en-US" smtClean="0"/>
            <a:t>Common game engine design</a:t>
          </a:r>
          <a:endParaRPr lang="en-US"/>
        </a:p>
      </dgm:t>
    </dgm:pt>
    <dgm:pt modelId="{2DDE53CD-007A-4DB0-81D6-6A37ED338B8F}" type="parTrans" cxnId="{DEA41D7C-9462-48F2-B466-B453539948E6}">
      <dgm:prSet/>
      <dgm:spPr/>
      <dgm:t>
        <a:bodyPr/>
        <a:lstStyle/>
        <a:p>
          <a:endParaRPr lang="en-US"/>
        </a:p>
      </dgm:t>
    </dgm:pt>
    <dgm:pt modelId="{757C4D4E-500F-407E-ABB1-C0E1350B09D1}" type="sibTrans" cxnId="{DEA41D7C-9462-48F2-B466-B453539948E6}">
      <dgm:prSet/>
      <dgm:spPr/>
      <dgm:t>
        <a:bodyPr/>
        <a:lstStyle/>
        <a:p>
          <a:endParaRPr lang="en-US"/>
        </a:p>
      </dgm:t>
    </dgm:pt>
    <dgm:pt modelId="{AACFBDEB-E621-49D3-A537-7B8E7ACB9C96}">
      <dgm:prSet/>
      <dgm:spPr/>
      <dgm:t>
        <a:bodyPr/>
        <a:lstStyle/>
        <a:p>
          <a:pPr rtl="0"/>
          <a:r>
            <a:rPr lang="en-US" dirty="0" smtClean="0"/>
            <a:t>Game’s source code examples</a:t>
          </a:r>
          <a:endParaRPr lang="en-US" dirty="0"/>
        </a:p>
      </dgm:t>
    </dgm:pt>
    <dgm:pt modelId="{7AA2FE87-72BC-4C37-B1FD-9B599B55AE73}" type="parTrans" cxnId="{AB8AD108-FA5D-46C6-A6BF-ED629FB5C8EA}">
      <dgm:prSet/>
      <dgm:spPr/>
      <dgm:t>
        <a:bodyPr/>
        <a:lstStyle/>
        <a:p>
          <a:endParaRPr lang="en-US"/>
        </a:p>
      </dgm:t>
    </dgm:pt>
    <dgm:pt modelId="{4861CFA1-172E-45C4-A8BC-90E83B5EA69B}" type="sibTrans" cxnId="{AB8AD108-FA5D-46C6-A6BF-ED629FB5C8EA}">
      <dgm:prSet/>
      <dgm:spPr/>
      <dgm:t>
        <a:bodyPr/>
        <a:lstStyle/>
        <a:p>
          <a:endParaRPr lang="en-US"/>
        </a:p>
      </dgm:t>
    </dgm:pt>
    <dgm:pt modelId="{B403F4F3-F047-4E84-A413-5D71A165F9B6}">
      <dgm:prSet/>
      <dgm:spPr/>
      <dgm:t>
        <a:bodyPr/>
        <a:lstStyle/>
        <a:p>
          <a:pPr rtl="0"/>
          <a:r>
            <a:rPr lang="en-US" b="0" i="0" baseline="0" smtClean="0"/>
            <a:t>Playing:</a:t>
          </a:r>
          <a:endParaRPr lang="en-US"/>
        </a:p>
      </dgm:t>
    </dgm:pt>
    <dgm:pt modelId="{16B224F5-9107-4A19-ACA3-5C81792581A1}" type="parTrans" cxnId="{E1F88760-6300-4A37-AF6B-3F29681F4144}">
      <dgm:prSet/>
      <dgm:spPr/>
      <dgm:t>
        <a:bodyPr/>
        <a:lstStyle/>
        <a:p>
          <a:endParaRPr lang="en-US"/>
        </a:p>
      </dgm:t>
    </dgm:pt>
    <dgm:pt modelId="{27AE5C1F-4EE9-460E-B3DF-28EA1624D77A}" type="sibTrans" cxnId="{E1F88760-6300-4A37-AF6B-3F29681F4144}">
      <dgm:prSet/>
      <dgm:spPr/>
      <dgm:t>
        <a:bodyPr/>
        <a:lstStyle/>
        <a:p>
          <a:endParaRPr lang="en-US"/>
        </a:p>
      </dgm:t>
    </dgm:pt>
    <dgm:pt modelId="{3ED7B964-2B54-4DCB-86DF-91AB5EDC44D9}">
      <dgm:prSet/>
      <dgm:spPr/>
      <dgm:t>
        <a:bodyPr/>
        <a:lstStyle/>
        <a:p>
          <a:pPr rtl="0"/>
          <a:r>
            <a:rPr lang="en-US" smtClean="0"/>
            <a:t>About the game</a:t>
          </a:r>
          <a:endParaRPr lang="en-US"/>
        </a:p>
      </dgm:t>
    </dgm:pt>
    <dgm:pt modelId="{4E506014-79BC-4E56-99CA-7A8189267A25}" type="parTrans" cxnId="{9490D326-2246-407B-942C-7B75F589F038}">
      <dgm:prSet/>
      <dgm:spPr/>
      <dgm:t>
        <a:bodyPr/>
        <a:lstStyle/>
        <a:p>
          <a:endParaRPr lang="en-US"/>
        </a:p>
      </dgm:t>
    </dgm:pt>
    <dgm:pt modelId="{F6893C3F-C66B-443E-BB86-0FEC66ACE192}" type="sibTrans" cxnId="{9490D326-2246-407B-942C-7B75F589F038}">
      <dgm:prSet/>
      <dgm:spPr/>
      <dgm:t>
        <a:bodyPr/>
        <a:lstStyle/>
        <a:p>
          <a:endParaRPr lang="en-US"/>
        </a:p>
      </dgm:t>
    </dgm:pt>
    <dgm:pt modelId="{977FD349-4796-4D7C-AD93-552CADD55754}">
      <dgm:prSet/>
      <dgm:spPr/>
      <dgm:t>
        <a:bodyPr/>
        <a:lstStyle/>
        <a:p>
          <a:pPr rtl="0"/>
          <a:r>
            <a:rPr lang="en-US" smtClean="0"/>
            <a:t>How to play</a:t>
          </a:r>
          <a:endParaRPr lang="en-US"/>
        </a:p>
      </dgm:t>
    </dgm:pt>
    <dgm:pt modelId="{A42BA49F-D5E1-4B60-8CC8-887EA2D2293D}" type="parTrans" cxnId="{B5C8E140-FE03-4477-98FD-582F28AE3EF8}">
      <dgm:prSet/>
      <dgm:spPr/>
      <dgm:t>
        <a:bodyPr/>
        <a:lstStyle/>
        <a:p>
          <a:endParaRPr lang="en-US"/>
        </a:p>
      </dgm:t>
    </dgm:pt>
    <dgm:pt modelId="{33CE2A6C-DBBE-4401-81C3-5FD585665A9A}" type="sibTrans" cxnId="{B5C8E140-FE03-4477-98FD-582F28AE3EF8}">
      <dgm:prSet/>
      <dgm:spPr/>
      <dgm:t>
        <a:bodyPr/>
        <a:lstStyle/>
        <a:p>
          <a:endParaRPr lang="en-US"/>
        </a:p>
      </dgm:t>
    </dgm:pt>
    <dgm:pt modelId="{2273ADAE-3599-4F8F-ACAC-8C5D515A9E9A}">
      <dgm:prSet/>
      <dgm:spPr/>
      <dgm:t>
        <a:bodyPr/>
        <a:lstStyle/>
        <a:p>
          <a:pPr rtl="0"/>
          <a:r>
            <a:rPr lang="en-US" smtClean="0"/>
            <a:t>Controls</a:t>
          </a:r>
          <a:endParaRPr lang="en-US"/>
        </a:p>
      </dgm:t>
    </dgm:pt>
    <dgm:pt modelId="{DFCD194E-D5A1-4657-B134-4939EA6874DE}" type="parTrans" cxnId="{8DD7F7C8-B01E-4450-B403-755F8B94503C}">
      <dgm:prSet/>
      <dgm:spPr/>
      <dgm:t>
        <a:bodyPr/>
        <a:lstStyle/>
        <a:p>
          <a:endParaRPr lang="en-US"/>
        </a:p>
      </dgm:t>
    </dgm:pt>
    <dgm:pt modelId="{CF60D263-4331-4F3D-80C5-8A1EEB251F89}" type="sibTrans" cxnId="{8DD7F7C8-B01E-4450-B403-755F8B94503C}">
      <dgm:prSet/>
      <dgm:spPr/>
      <dgm:t>
        <a:bodyPr/>
        <a:lstStyle/>
        <a:p>
          <a:endParaRPr lang="en-US"/>
        </a:p>
      </dgm:t>
    </dgm:pt>
    <dgm:pt modelId="{3A90D3A2-310A-4A8B-9799-4ABEB18806E1}" type="pres">
      <dgm:prSet presAssocID="{63E67CAA-DB66-4C69-9CD7-22FB961DCA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FFA7C-DA35-49C5-A818-33A1244856E0}" type="pres">
      <dgm:prSet presAssocID="{5962DBD1-FE6D-4403-8F95-50C42373536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5420E-96DF-4C9B-A50F-1E0E10173BBB}" type="pres">
      <dgm:prSet presAssocID="{5962DBD1-FE6D-4403-8F95-50C42373536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19BD8-D3A3-4669-9178-F4C528DC8E51}" type="pres">
      <dgm:prSet presAssocID="{DB7FF2C6-4F46-4B68-9471-FBAB426D73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F97E0-F7BB-445D-94A8-2C7139F1D396}" type="pres">
      <dgm:prSet presAssocID="{DB7FF2C6-4F46-4B68-9471-FBAB426D73C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BDC65-F056-48DC-B65F-85CDEAE1B9DB}" type="pres">
      <dgm:prSet presAssocID="{B403F4F3-F047-4E84-A413-5D71A165F9B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A43DC-0322-4412-A4DA-1ADAAD097C79}" type="pres">
      <dgm:prSet presAssocID="{B403F4F3-F047-4E84-A413-5D71A165F9B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9BCF06-94ED-4D99-BE56-DCE12BEA41F0}" srcId="{5962DBD1-FE6D-4403-8F95-50C423735362}" destId="{FD5485BE-8FC1-4179-81FF-C0C68C19932B}" srcOrd="1" destOrd="0" parTransId="{B816AC35-381A-47B8-A1F5-6561722A4F9D}" sibTransId="{C792E126-A4B2-4999-91FF-9739038126C7}"/>
    <dgm:cxn modelId="{12284681-40AD-4D63-BDF0-1ABA64106F90}" type="presOf" srcId="{B403F4F3-F047-4E84-A413-5D71A165F9B6}" destId="{585BDC65-F056-48DC-B65F-85CDEAE1B9DB}" srcOrd="0" destOrd="0" presId="urn:microsoft.com/office/officeart/2005/8/layout/vList2"/>
    <dgm:cxn modelId="{F07D7875-ED4B-49AE-9F77-5B010EED131E}" srcId="{5962DBD1-FE6D-4403-8F95-50C423735362}" destId="{AE4F594B-E10C-415F-8C6F-C0A5C6D8A856}" srcOrd="0" destOrd="0" parTransId="{28275281-050C-44A7-BBC6-97EF6EF5542F}" sibTransId="{93173621-92F0-48F7-8C13-5DC8563EC034}"/>
    <dgm:cxn modelId="{C157A648-0824-42F1-9816-6BF59F28CB25}" type="presOf" srcId="{977FD349-4796-4D7C-AD93-552CADD55754}" destId="{045A43DC-0322-4412-A4DA-1ADAAD097C79}" srcOrd="0" destOrd="1" presId="urn:microsoft.com/office/officeart/2005/8/layout/vList2"/>
    <dgm:cxn modelId="{E1F88760-6300-4A37-AF6B-3F29681F4144}" srcId="{63E67CAA-DB66-4C69-9CD7-22FB961DCA0D}" destId="{B403F4F3-F047-4E84-A413-5D71A165F9B6}" srcOrd="2" destOrd="0" parTransId="{16B224F5-9107-4A19-ACA3-5C81792581A1}" sibTransId="{27AE5C1F-4EE9-460E-B3DF-28EA1624D77A}"/>
    <dgm:cxn modelId="{5B4A1891-30FA-4384-8C06-04F27D51FB29}" type="presOf" srcId="{0F198A91-2AC0-4F10-9458-BDB200FD814A}" destId="{AC4F97E0-F7BB-445D-94A8-2C7139F1D396}" srcOrd="0" destOrd="0" presId="urn:microsoft.com/office/officeart/2005/8/layout/vList2"/>
    <dgm:cxn modelId="{12EE72F6-CB93-495E-8ED1-57970FF9C718}" type="presOf" srcId="{AACFBDEB-E621-49D3-A537-7B8E7ACB9C96}" destId="{AC4F97E0-F7BB-445D-94A8-2C7139F1D396}" srcOrd="0" destOrd="2" presId="urn:microsoft.com/office/officeart/2005/8/layout/vList2"/>
    <dgm:cxn modelId="{63EB99AA-B1F5-48D2-8545-2A34B61ACB2B}" type="presOf" srcId="{3ED7B964-2B54-4DCB-86DF-91AB5EDC44D9}" destId="{045A43DC-0322-4412-A4DA-1ADAAD097C79}" srcOrd="0" destOrd="0" presId="urn:microsoft.com/office/officeart/2005/8/layout/vList2"/>
    <dgm:cxn modelId="{84BF19B6-7B52-43C7-9ECF-612D26D975BA}" srcId="{63E67CAA-DB66-4C69-9CD7-22FB961DCA0D}" destId="{DB7FF2C6-4F46-4B68-9471-FBAB426D73C0}" srcOrd="1" destOrd="0" parTransId="{3E925D34-DFF2-4AD9-83D2-BAD266FB3233}" sibTransId="{C256A0CB-2C10-4434-B3ED-84ECC04957C2}"/>
    <dgm:cxn modelId="{5BE3BEAB-5419-408D-BCB2-CAF496161D01}" srcId="{DB7FF2C6-4F46-4B68-9471-FBAB426D73C0}" destId="{0F198A91-2AC0-4F10-9458-BDB200FD814A}" srcOrd="0" destOrd="0" parTransId="{D3CCFC18-EE77-438C-817E-E38C506ED573}" sibTransId="{527AC3C7-8AFF-4282-AEBD-67BCFB3EC669}"/>
    <dgm:cxn modelId="{67A24AD4-6387-45F0-AE16-ABCF6D4B021E}" type="presOf" srcId="{C68EBA3E-A622-4829-9C08-83ACD74B2403}" destId="{AC4F97E0-F7BB-445D-94A8-2C7139F1D396}" srcOrd="0" destOrd="1" presId="urn:microsoft.com/office/officeart/2005/8/layout/vList2"/>
    <dgm:cxn modelId="{AB8AD108-FA5D-46C6-A6BF-ED629FB5C8EA}" srcId="{DB7FF2C6-4F46-4B68-9471-FBAB426D73C0}" destId="{AACFBDEB-E621-49D3-A537-7B8E7ACB9C96}" srcOrd="2" destOrd="0" parTransId="{7AA2FE87-72BC-4C37-B1FD-9B599B55AE73}" sibTransId="{4861CFA1-172E-45C4-A8BC-90E83B5EA69B}"/>
    <dgm:cxn modelId="{DEA41D7C-9462-48F2-B466-B453539948E6}" srcId="{DB7FF2C6-4F46-4B68-9471-FBAB426D73C0}" destId="{C68EBA3E-A622-4829-9C08-83ACD74B2403}" srcOrd="1" destOrd="0" parTransId="{2DDE53CD-007A-4DB0-81D6-6A37ED338B8F}" sibTransId="{757C4D4E-500F-407E-ABB1-C0E1350B09D1}"/>
    <dgm:cxn modelId="{CCA6C35A-8759-4443-BF1C-29D33C02BF91}" type="presOf" srcId="{2273ADAE-3599-4F8F-ACAC-8C5D515A9E9A}" destId="{045A43DC-0322-4412-A4DA-1ADAAD097C79}" srcOrd="0" destOrd="2" presId="urn:microsoft.com/office/officeart/2005/8/layout/vList2"/>
    <dgm:cxn modelId="{83C69E28-4F15-4D81-8B30-915C69CE84A4}" type="presOf" srcId="{5962DBD1-FE6D-4403-8F95-50C423735362}" destId="{91CFFA7C-DA35-49C5-A818-33A1244856E0}" srcOrd="0" destOrd="0" presId="urn:microsoft.com/office/officeart/2005/8/layout/vList2"/>
    <dgm:cxn modelId="{55284A0B-A91C-4A8A-B704-5E06299DC04E}" type="presOf" srcId="{AE4F594B-E10C-415F-8C6F-C0A5C6D8A856}" destId="{D515420E-96DF-4C9B-A50F-1E0E10173BBB}" srcOrd="0" destOrd="0" presId="urn:microsoft.com/office/officeart/2005/8/layout/vList2"/>
    <dgm:cxn modelId="{B0A5F61E-A8E8-4CFE-898E-AAC4D4E5CE62}" type="presOf" srcId="{FD5485BE-8FC1-4179-81FF-C0C68C19932B}" destId="{D515420E-96DF-4C9B-A50F-1E0E10173BBB}" srcOrd="0" destOrd="1" presId="urn:microsoft.com/office/officeart/2005/8/layout/vList2"/>
    <dgm:cxn modelId="{A4FB8865-A75F-40BB-BB82-C1A1B6245B43}" srcId="{63E67CAA-DB66-4C69-9CD7-22FB961DCA0D}" destId="{5962DBD1-FE6D-4403-8F95-50C423735362}" srcOrd="0" destOrd="0" parTransId="{7D0291D0-92A0-4AF7-8287-8979A6CE8026}" sibTransId="{EDAD917F-F468-4141-ABFB-0C2FC61A7643}"/>
    <dgm:cxn modelId="{8D839A5B-6748-4546-8EA9-CD2D95EC1B4D}" type="presOf" srcId="{DB7FF2C6-4F46-4B68-9471-FBAB426D73C0}" destId="{2AC19BD8-D3A3-4669-9178-F4C528DC8E51}" srcOrd="0" destOrd="0" presId="urn:microsoft.com/office/officeart/2005/8/layout/vList2"/>
    <dgm:cxn modelId="{2F7CB9A0-6D68-46D0-A3F2-DD2F8786F214}" type="presOf" srcId="{63E67CAA-DB66-4C69-9CD7-22FB961DCA0D}" destId="{3A90D3A2-310A-4A8B-9799-4ABEB18806E1}" srcOrd="0" destOrd="0" presId="urn:microsoft.com/office/officeart/2005/8/layout/vList2"/>
    <dgm:cxn modelId="{9490D326-2246-407B-942C-7B75F589F038}" srcId="{B403F4F3-F047-4E84-A413-5D71A165F9B6}" destId="{3ED7B964-2B54-4DCB-86DF-91AB5EDC44D9}" srcOrd="0" destOrd="0" parTransId="{4E506014-79BC-4E56-99CA-7A8189267A25}" sibTransId="{F6893C3F-C66B-443E-BB86-0FEC66ACE192}"/>
    <dgm:cxn modelId="{8DD7F7C8-B01E-4450-B403-755F8B94503C}" srcId="{B403F4F3-F047-4E84-A413-5D71A165F9B6}" destId="{2273ADAE-3599-4F8F-ACAC-8C5D515A9E9A}" srcOrd="2" destOrd="0" parTransId="{DFCD194E-D5A1-4657-B134-4939EA6874DE}" sibTransId="{CF60D263-4331-4F3D-80C5-8A1EEB251F89}"/>
    <dgm:cxn modelId="{B5C8E140-FE03-4477-98FD-582F28AE3EF8}" srcId="{B403F4F3-F047-4E84-A413-5D71A165F9B6}" destId="{977FD349-4796-4D7C-AD93-552CADD55754}" srcOrd="1" destOrd="0" parTransId="{A42BA49F-D5E1-4B60-8CC8-887EA2D2293D}" sibTransId="{33CE2A6C-DBBE-4401-81C3-5FD585665A9A}"/>
    <dgm:cxn modelId="{8FB0DF1C-87AC-4721-A740-79E753AA99A6}" type="presParOf" srcId="{3A90D3A2-310A-4A8B-9799-4ABEB18806E1}" destId="{91CFFA7C-DA35-49C5-A818-33A1244856E0}" srcOrd="0" destOrd="0" presId="urn:microsoft.com/office/officeart/2005/8/layout/vList2"/>
    <dgm:cxn modelId="{8759D579-E479-42E8-8E30-BEA047831A64}" type="presParOf" srcId="{3A90D3A2-310A-4A8B-9799-4ABEB18806E1}" destId="{D515420E-96DF-4C9B-A50F-1E0E10173BBB}" srcOrd="1" destOrd="0" presId="urn:microsoft.com/office/officeart/2005/8/layout/vList2"/>
    <dgm:cxn modelId="{15759FA7-A2C7-433C-AED4-194542B4D3BB}" type="presParOf" srcId="{3A90D3A2-310A-4A8B-9799-4ABEB18806E1}" destId="{2AC19BD8-D3A3-4669-9178-F4C528DC8E51}" srcOrd="2" destOrd="0" presId="urn:microsoft.com/office/officeart/2005/8/layout/vList2"/>
    <dgm:cxn modelId="{8E19A9AC-F33B-47E4-A01B-A051C8815E7D}" type="presParOf" srcId="{3A90D3A2-310A-4A8B-9799-4ABEB18806E1}" destId="{AC4F97E0-F7BB-445D-94A8-2C7139F1D396}" srcOrd="3" destOrd="0" presId="urn:microsoft.com/office/officeart/2005/8/layout/vList2"/>
    <dgm:cxn modelId="{9AE6B673-8C95-4654-B5BB-E0402BE25920}" type="presParOf" srcId="{3A90D3A2-310A-4A8B-9799-4ABEB18806E1}" destId="{585BDC65-F056-48DC-B65F-85CDEAE1B9DB}" srcOrd="4" destOrd="0" presId="urn:microsoft.com/office/officeart/2005/8/layout/vList2"/>
    <dgm:cxn modelId="{4301471F-63B3-4F56-9F96-D3D8E0DA1488}" type="presParOf" srcId="{3A90D3A2-310A-4A8B-9799-4ABEB18806E1}" destId="{045A43DC-0322-4412-A4DA-1ADAAD097C7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B4B07B-D5A1-4E25-94D2-9F32C3610B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E64B-7B79-4E57-81DC-57E8259E6858}">
      <dgm:prSet/>
      <dgm:spPr/>
      <dgm:t>
        <a:bodyPr/>
        <a:lstStyle/>
        <a:p>
          <a:pPr rtl="0"/>
          <a:r>
            <a:rPr lang="en-US" b="0" i="0" baseline="0" dirty="0" smtClean="0"/>
            <a:t>Cross-platform</a:t>
          </a:r>
          <a:endParaRPr lang="en-US" dirty="0"/>
        </a:p>
      </dgm:t>
    </dgm:pt>
    <dgm:pt modelId="{0C07E123-E768-4555-9BEF-300BFCAF4943}" type="parTrans" cxnId="{5EE3035A-CD6C-4863-98E3-5EF4CEEABBD4}">
      <dgm:prSet/>
      <dgm:spPr/>
      <dgm:t>
        <a:bodyPr/>
        <a:lstStyle/>
        <a:p>
          <a:endParaRPr lang="en-US"/>
        </a:p>
      </dgm:t>
    </dgm:pt>
    <dgm:pt modelId="{A4BA2AD1-745C-4764-8290-50DC2E40B45B}" type="sibTrans" cxnId="{5EE3035A-CD6C-4863-98E3-5EF4CEEABBD4}">
      <dgm:prSet/>
      <dgm:spPr/>
      <dgm:t>
        <a:bodyPr/>
        <a:lstStyle/>
        <a:p>
          <a:endParaRPr lang="en-US"/>
        </a:p>
      </dgm:t>
    </dgm:pt>
    <dgm:pt modelId="{111F9EAA-03A8-4C4B-BAC2-C4B56D85D2CF}">
      <dgm:prSet/>
      <dgm:spPr/>
      <dgm:t>
        <a:bodyPr/>
        <a:lstStyle/>
        <a:p>
          <a:pPr rtl="0"/>
          <a:r>
            <a:rPr lang="en-US" smtClean="0"/>
            <a:t>Windows Phone</a:t>
          </a:r>
          <a:endParaRPr lang="en-US"/>
        </a:p>
      </dgm:t>
    </dgm:pt>
    <dgm:pt modelId="{BDB4CEA5-D761-4269-892E-02231A616C92}" type="parTrans" cxnId="{0CF6D791-F780-4620-8344-F45E9F468254}">
      <dgm:prSet/>
      <dgm:spPr/>
      <dgm:t>
        <a:bodyPr/>
        <a:lstStyle/>
        <a:p>
          <a:endParaRPr lang="en-US"/>
        </a:p>
      </dgm:t>
    </dgm:pt>
    <dgm:pt modelId="{756B5884-3DBB-482F-978E-225463BB1F96}" type="sibTrans" cxnId="{0CF6D791-F780-4620-8344-F45E9F468254}">
      <dgm:prSet/>
      <dgm:spPr/>
      <dgm:t>
        <a:bodyPr/>
        <a:lstStyle/>
        <a:p>
          <a:endParaRPr lang="en-US"/>
        </a:p>
      </dgm:t>
    </dgm:pt>
    <dgm:pt modelId="{B319318D-A7A0-4420-AD6D-3AE5CE14E0DA}">
      <dgm:prSet/>
      <dgm:spPr/>
      <dgm:t>
        <a:bodyPr/>
        <a:lstStyle/>
        <a:p>
          <a:pPr rtl="0"/>
          <a:r>
            <a:rPr lang="en-US" smtClean="0"/>
            <a:t>Xbox 360 console</a:t>
          </a:r>
          <a:endParaRPr lang="en-US"/>
        </a:p>
      </dgm:t>
    </dgm:pt>
    <dgm:pt modelId="{C1595CAD-5C0F-47CA-ADE2-15F3B749E0CD}" type="parTrans" cxnId="{9568FDFE-3C97-46C9-9762-15625D438693}">
      <dgm:prSet/>
      <dgm:spPr/>
      <dgm:t>
        <a:bodyPr/>
        <a:lstStyle/>
        <a:p>
          <a:endParaRPr lang="en-US"/>
        </a:p>
      </dgm:t>
    </dgm:pt>
    <dgm:pt modelId="{1E433141-7551-4712-9CB3-3A8CFADB28A5}" type="sibTrans" cxnId="{9568FDFE-3C97-46C9-9762-15625D438693}">
      <dgm:prSet/>
      <dgm:spPr/>
      <dgm:t>
        <a:bodyPr/>
        <a:lstStyle/>
        <a:p>
          <a:endParaRPr lang="en-US"/>
        </a:p>
      </dgm:t>
    </dgm:pt>
    <dgm:pt modelId="{7153AF30-CAF8-4547-A71C-3EB107DDDAF0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128C1761-8D49-4E1A-8661-6A0A325B9E6D}" type="parTrans" cxnId="{A6C4C8DB-83F8-4E01-898B-B6825248590F}">
      <dgm:prSet/>
      <dgm:spPr/>
      <dgm:t>
        <a:bodyPr/>
        <a:lstStyle/>
        <a:p>
          <a:endParaRPr lang="en-US"/>
        </a:p>
      </dgm:t>
    </dgm:pt>
    <dgm:pt modelId="{7BFA9667-3943-4578-9C17-0CFCFBA8CFAF}" type="sibTrans" cxnId="{A6C4C8DB-83F8-4E01-898B-B6825248590F}">
      <dgm:prSet/>
      <dgm:spPr/>
      <dgm:t>
        <a:bodyPr/>
        <a:lstStyle/>
        <a:p>
          <a:endParaRPr lang="en-US"/>
        </a:p>
      </dgm:t>
    </dgm:pt>
    <dgm:pt modelId="{EF2B0ED1-E557-41B3-BE04-387AFA14CEDD}">
      <dgm:prSet/>
      <dgm:spPr/>
      <dgm:t>
        <a:bodyPr/>
        <a:lstStyle/>
        <a:p>
          <a:pPr rtl="0"/>
          <a:r>
            <a:rPr lang="en-US" b="0" i="0" baseline="0" smtClean="0"/>
            <a:t>Based on the .NET Framework 4</a:t>
          </a:r>
          <a:endParaRPr lang="en-US"/>
        </a:p>
      </dgm:t>
    </dgm:pt>
    <dgm:pt modelId="{F8B2F26C-F784-4F74-95CA-3FAE0AB94D04}" type="parTrans" cxnId="{5A2464A5-C523-46E8-923E-C107E63680F0}">
      <dgm:prSet/>
      <dgm:spPr/>
      <dgm:t>
        <a:bodyPr/>
        <a:lstStyle/>
        <a:p>
          <a:endParaRPr lang="en-US"/>
        </a:p>
      </dgm:t>
    </dgm:pt>
    <dgm:pt modelId="{4899CEC7-FEBA-49D8-B614-46848F3E9634}" type="sibTrans" cxnId="{5A2464A5-C523-46E8-923E-C107E63680F0}">
      <dgm:prSet/>
      <dgm:spPr/>
      <dgm:t>
        <a:bodyPr/>
        <a:lstStyle/>
        <a:p>
          <a:endParaRPr lang="en-US"/>
        </a:p>
      </dgm:t>
    </dgm:pt>
    <dgm:pt modelId="{3EB14E32-609F-4090-939C-9020604C2C03}">
      <dgm:prSet/>
      <dgm:spPr/>
      <dgm:t>
        <a:bodyPr/>
        <a:lstStyle/>
        <a:p>
          <a:pPr rtl="0"/>
          <a:r>
            <a:rPr lang="en-US" dirty="0" smtClean="0"/>
            <a:t>C#</a:t>
          </a:r>
          <a:endParaRPr lang="en-US" dirty="0"/>
        </a:p>
      </dgm:t>
    </dgm:pt>
    <dgm:pt modelId="{F84ACE1D-FC54-46A0-B623-C979F03FA1B5}" type="parTrans" cxnId="{020A5E4E-9014-4C94-99D3-E8486FFEBC11}">
      <dgm:prSet/>
      <dgm:spPr/>
      <dgm:t>
        <a:bodyPr/>
        <a:lstStyle/>
        <a:p>
          <a:endParaRPr lang="en-US"/>
        </a:p>
      </dgm:t>
    </dgm:pt>
    <dgm:pt modelId="{C2D8DEFB-AF11-4DD9-98A1-AC1E13B8F4A6}" type="sibTrans" cxnId="{020A5E4E-9014-4C94-99D3-E8486FFEBC11}">
      <dgm:prSet/>
      <dgm:spPr/>
      <dgm:t>
        <a:bodyPr/>
        <a:lstStyle/>
        <a:p>
          <a:endParaRPr lang="en-US"/>
        </a:p>
      </dgm:t>
    </dgm:pt>
    <dgm:pt modelId="{25B75696-178D-4A1B-8F08-97E0D19295B6}">
      <dgm:prSet/>
      <dgm:spPr/>
      <dgm:t>
        <a:bodyPr/>
        <a:lstStyle/>
        <a:p>
          <a:pPr rtl="0"/>
          <a:r>
            <a:rPr lang="en-US" dirty="0" smtClean="0"/>
            <a:t>Visual Studio 2010 (</a:t>
          </a:r>
          <a:r>
            <a:rPr lang="en-US" dirty="0" err="1" smtClean="0"/>
            <a:t>intellisense</a:t>
          </a:r>
          <a:r>
            <a:rPr lang="en-US" dirty="0" smtClean="0"/>
            <a:t>)</a:t>
          </a:r>
          <a:endParaRPr lang="en-US" dirty="0"/>
        </a:p>
      </dgm:t>
    </dgm:pt>
    <dgm:pt modelId="{DB0A90D6-006D-4BD2-9757-93A8FFA1BA79}" type="parTrans" cxnId="{218CFED6-81D1-48FF-80C7-EAEED82C05E1}">
      <dgm:prSet/>
      <dgm:spPr/>
      <dgm:t>
        <a:bodyPr/>
        <a:lstStyle/>
        <a:p>
          <a:endParaRPr lang="en-US"/>
        </a:p>
      </dgm:t>
    </dgm:pt>
    <dgm:pt modelId="{2F6DE55E-294E-435B-A28C-4AAB19AFBA65}" type="sibTrans" cxnId="{218CFED6-81D1-48FF-80C7-EAEED82C05E1}">
      <dgm:prSet/>
      <dgm:spPr/>
      <dgm:t>
        <a:bodyPr/>
        <a:lstStyle/>
        <a:p>
          <a:endParaRPr lang="en-US"/>
        </a:p>
      </dgm:t>
    </dgm:pt>
    <dgm:pt modelId="{81F92393-3F99-49FA-B4DA-2716A7AF67E4}">
      <dgm:prSet/>
      <dgm:spPr/>
      <dgm:t>
        <a:bodyPr/>
        <a:lstStyle/>
        <a:p>
          <a:pPr rtl="0"/>
          <a:r>
            <a:rPr lang="en-US" b="0" i="0" baseline="0" smtClean="0"/>
            <a:t>Widely used</a:t>
          </a:r>
          <a:endParaRPr lang="en-US"/>
        </a:p>
      </dgm:t>
    </dgm:pt>
    <dgm:pt modelId="{4611CEB8-ADE3-4108-8F99-0E2BEE66109E}" type="parTrans" cxnId="{3C52B6AC-45AE-4474-984E-652F338F9701}">
      <dgm:prSet/>
      <dgm:spPr/>
      <dgm:t>
        <a:bodyPr/>
        <a:lstStyle/>
        <a:p>
          <a:endParaRPr lang="en-US"/>
        </a:p>
      </dgm:t>
    </dgm:pt>
    <dgm:pt modelId="{72D5EE87-4811-4F45-B1E1-A1A25FC57F77}" type="sibTrans" cxnId="{3C52B6AC-45AE-4474-984E-652F338F9701}">
      <dgm:prSet/>
      <dgm:spPr/>
      <dgm:t>
        <a:bodyPr/>
        <a:lstStyle/>
        <a:p>
          <a:endParaRPr lang="en-US"/>
        </a:p>
      </dgm:t>
    </dgm:pt>
    <dgm:pt modelId="{7E9FB15E-0801-4521-ADB9-BD0F4B8D9BE5}">
      <dgm:prSet/>
      <dgm:spPr/>
      <dgm:t>
        <a:bodyPr/>
        <a:lstStyle/>
        <a:p>
          <a:pPr rtl="0"/>
          <a:r>
            <a:rPr lang="en-US" smtClean="0"/>
            <a:t>Lots of documentation and resources</a:t>
          </a:r>
          <a:endParaRPr lang="en-US"/>
        </a:p>
      </dgm:t>
    </dgm:pt>
    <dgm:pt modelId="{A2C085B4-390A-4A4A-BAA2-B7F1E6761E42}" type="parTrans" cxnId="{3D11E3AA-B8D6-40AF-90B8-BD9E084C5FF5}">
      <dgm:prSet/>
      <dgm:spPr/>
      <dgm:t>
        <a:bodyPr/>
        <a:lstStyle/>
        <a:p>
          <a:endParaRPr lang="en-US"/>
        </a:p>
      </dgm:t>
    </dgm:pt>
    <dgm:pt modelId="{5E16A69C-8B7B-41AF-9AD0-5144D72BAD8F}" type="sibTrans" cxnId="{3D11E3AA-B8D6-40AF-90B8-BD9E084C5FF5}">
      <dgm:prSet/>
      <dgm:spPr/>
      <dgm:t>
        <a:bodyPr/>
        <a:lstStyle/>
        <a:p>
          <a:endParaRPr lang="en-US"/>
        </a:p>
      </dgm:t>
    </dgm:pt>
    <dgm:pt modelId="{E11483E1-8067-47B0-9CF9-22AA21611333}" type="pres">
      <dgm:prSet presAssocID="{46B4B07B-D5A1-4E25-94D2-9F32C3610B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9AEBDF-3D49-4D9E-9F34-A85869629281}" type="pres">
      <dgm:prSet presAssocID="{A866E64B-7B79-4E57-81DC-57E8259E6858}" presName="linNode" presStyleCnt="0"/>
      <dgm:spPr/>
    </dgm:pt>
    <dgm:pt modelId="{69E63662-ACB1-45DC-95A5-F72F285F40B0}" type="pres">
      <dgm:prSet presAssocID="{A866E64B-7B79-4E57-81DC-57E8259E685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A5823-2250-4A57-966D-50ADB979F5E0}" type="pres">
      <dgm:prSet presAssocID="{A866E64B-7B79-4E57-81DC-57E8259E685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F21EB-8597-4879-92E9-B243A24F34B4}" type="pres">
      <dgm:prSet presAssocID="{A4BA2AD1-745C-4764-8290-50DC2E40B45B}" presName="sp" presStyleCnt="0"/>
      <dgm:spPr/>
    </dgm:pt>
    <dgm:pt modelId="{D7F08D32-B041-45CD-A86D-9DF7D1BD66A5}" type="pres">
      <dgm:prSet presAssocID="{EF2B0ED1-E557-41B3-BE04-387AFA14CEDD}" presName="linNode" presStyleCnt="0"/>
      <dgm:spPr/>
    </dgm:pt>
    <dgm:pt modelId="{EFB5FB59-0B64-46B5-9078-0123DA227CEB}" type="pres">
      <dgm:prSet presAssocID="{EF2B0ED1-E557-41B3-BE04-387AFA14CED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A0593-4D73-4B02-8FBA-F8EF1CDDDB6F}" type="pres">
      <dgm:prSet presAssocID="{EF2B0ED1-E557-41B3-BE04-387AFA14CEDD}" presName="descendantText" presStyleLbl="alignAccFollowNode1" presStyleIdx="1" presStyleCnt="3" custLinFactNeighborX="-2088" custLinFactNeighborY="-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3ED7A-5030-4E77-8197-819F45DDECAC}" type="pres">
      <dgm:prSet presAssocID="{4899CEC7-FEBA-49D8-B614-46848F3E9634}" presName="sp" presStyleCnt="0"/>
      <dgm:spPr/>
    </dgm:pt>
    <dgm:pt modelId="{6246E845-2E29-4944-BF7D-22738EC94D92}" type="pres">
      <dgm:prSet presAssocID="{81F92393-3F99-49FA-B4DA-2716A7AF67E4}" presName="linNode" presStyleCnt="0"/>
      <dgm:spPr/>
    </dgm:pt>
    <dgm:pt modelId="{F07C874A-BBCB-4B9E-88E0-65F6D6ED853B}" type="pres">
      <dgm:prSet presAssocID="{81F92393-3F99-49FA-B4DA-2716A7AF67E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B1F78-45A4-4E91-8941-79F3E7A61D26}" type="pres">
      <dgm:prSet presAssocID="{81F92393-3F99-49FA-B4DA-2716A7AF67E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0A5E4E-9014-4C94-99D3-E8486FFEBC11}" srcId="{EF2B0ED1-E557-41B3-BE04-387AFA14CEDD}" destId="{3EB14E32-609F-4090-939C-9020604C2C03}" srcOrd="0" destOrd="0" parTransId="{F84ACE1D-FC54-46A0-B623-C979F03FA1B5}" sibTransId="{C2D8DEFB-AF11-4DD9-98A1-AC1E13B8F4A6}"/>
    <dgm:cxn modelId="{3C52B6AC-45AE-4474-984E-652F338F9701}" srcId="{46B4B07B-D5A1-4E25-94D2-9F32C3610B87}" destId="{81F92393-3F99-49FA-B4DA-2716A7AF67E4}" srcOrd="2" destOrd="0" parTransId="{4611CEB8-ADE3-4108-8F99-0E2BEE66109E}" sibTransId="{72D5EE87-4811-4F45-B1E1-A1A25FC57F77}"/>
    <dgm:cxn modelId="{0CF6D791-F780-4620-8344-F45E9F468254}" srcId="{A866E64B-7B79-4E57-81DC-57E8259E6858}" destId="{111F9EAA-03A8-4C4B-BAC2-C4B56D85D2CF}" srcOrd="0" destOrd="0" parTransId="{BDB4CEA5-D761-4269-892E-02231A616C92}" sibTransId="{756B5884-3DBB-482F-978E-225463BB1F96}"/>
    <dgm:cxn modelId="{218CFED6-81D1-48FF-80C7-EAEED82C05E1}" srcId="{EF2B0ED1-E557-41B3-BE04-387AFA14CEDD}" destId="{25B75696-178D-4A1B-8F08-97E0D19295B6}" srcOrd="1" destOrd="0" parTransId="{DB0A90D6-006D-4BD2-9757-93A8FFA1BA79}" sibTransId="{2F6DE55E-294E-435B-A28C-4AAB19AFBA65}"/>
    <dgm:cxn modelId="{10488747-E9B1-4AA4-8048-95C334119DE4}" type="presOf" srcId="{7153AF30-CAF8-4547-A71C-3EB107DDDAF0}" destId="{2B0A5823-2250-4A57-966D-50ADB979F5E0}" srcOrd="0" destOrd="2" presId="urn:microsoft.com/office/officeart/2005/8/layout/vList5"/>
    <dgm:cxn modelId="{9568FDFE-3C97-46C9-9762-15625D438693}" srcId="{A866E64B-7B79-4E57-81DC-57E8259E6858}" destId="{B319318D-A7A0-4420-AD6D-3AE5CE14E0DA}" srcOrd="1" destOrd="0" parTransId="{C1595CAD-5C0F-47CA-ADE2-15F3B749E0CD}" sibTransId="{1E433141-7551-4712-9CB3-3A8CFADB28A5}"/>
    <dgm:cxn modelId="{A6C4C8DB-83F8-4E01-898B-B6825248590F}" srcId="{A866E64B-7B79-4E57-81DC-57E8259E6858}" destId="{7153AF30-CAF8-4547-A71C-3EB107DDDAF0}" srcOrd="2" destOrd="0" parTransId="{128C1761-8D49-4E1A-8661-6A0A325B9E6D}" sibTransId="{7BFA9667-3943-4578-9C17-0CFCFBA8CFAF}"/>
    <dgm:cxn modelId="{82B35E04-7EB3-45FF-805E-95B22F1369D2}" type="presOf" srcId="{46B4B07B-D5A1-4E25-94D2-9F32C3610B87}" destId="{E11483E1-8067-47B0-9CF9-22AA21611333}" srcOrd="0" destOrd="0" presId="urn:microsoft.com/office/officeart/2005/8/layout/vList5"/>
    <dgm:cxn modelId="{3AF77641-9C82-406F-B39C-1F704A37D7B6}" type="presOf" srcId="{7E9FB15E-0801-4521-ADB9-BD0F4B8D9BE5}" destId="{9E6B1F78-45A4-4E91-8941-79F3E7A61D26}" srcOrd="0" destOrd="0" presId="urn:microsoft.com/office/officeart/2005/8/layout/vList5"/>
    <dgm:cxn modelId="{6F8AA3A3-A459-4701-93ED-CD829EEF7B26}" type="presOf" srcId="{111F9EAA-03A8-4C4B-BAC2-C4B56D85D2CF}" destId="{2B0A5823-2250-4A57-966D-50ADB979F5E0}" srcOrd="0" destOrd="0" presId="urn:microsoft.com/office/officeart/2005/8/layout/vList5"/>
    <dgm:cxn modelId="{71034CF5-81B8-4DD9-BCFC-A65A49BF2524}" type="presOf" srcId="{3EB14E32-609F-4090-939C-9020604C2C03}" destId="{E8EA0593-4D73-4B02-8FBA-F8EF1CDDDB6F}" srcOrd="0" destOrd="0" presId="urn:microsoft.com/office/officeart/2005/8/layout/vList5"/>
    <dgm:cxn modelId="{85ED5860-BBA3-4C1C-A05B-050A18B4B1A9}" type="presOf" srcId="{25B75696-178D-4A1B-8F08-97E0D19295B6}" destId="{E8EA0593-4D73-4B02-8FBA-F8EF1CDDDB6F}" srcOrd="0" destOrd="1" presId="urn:microsoft.com/office/officeart/2005/8/layout/vList5"/>
    <dgm:cxn modelId="{D605FA96-9487-48C6-9C38-002065834575}" type="presOf" srcId="{A866E64B-7B79-4E57-81DC-57E8259E6858}" destId="{69E63662-ACB1-45DC-95A5-F72F285F40B0}" srcOrd="0" destOrd="0" presId="urn:microsoft.com/office/officeart/2005/8/layout/vList5"/>
    <dgm:cxn modelId="{5EE3035A-CD6C-4863-98E3-5EF4CEEABBD4}" srcId="{46B4B07B-D5A1-4E25-94D2-9F32C3610B87}" destId="{A866E64B-7B79-4E57-81DC-57E8259E6858}" srcOrd="0" destOrd="0" parTransId="{0C07E123-E768-4555-9BEF-300BFCAF4943}" sibTransId="{A4BA2AD1-745C-4764-8290-50DC2E40B45B}"/>
    <dgm:cxn modelId="{35C40CA3-E1E8-4F15-9C25-7D049499C421}" type="presOf" srcId="{EF2B0ED1-E557-41B3-BE04-387AFA14CEDD}" destId="{EFB5FB59-0B64-46B5-9078-0123DA227CEB}" srcOrd="0" destOrd="0" presId="urn:microsoft.com/office/officeart/2005/8/layout/vList5"/>
    <dgm:cxn modelId="{3D11E3AA-B8D6-40AF-90B8-BD9E084C5FF5}" srcId="{81F92393-3F99-49FA-B4DA-2716A7AF67E4}" destId="{7E9FB15E-0801-4521-ADB9-BD0F4B8D9BE5}" srcOrd="0" destOrd="0" parTransId="{A2C085B4-390A-4A4A-BAA2-B7F1E6761E42}" sibTransId="{5E16A69C-8B7B-41AF-9AD0-5144D72BAD8F}"/>
    <dgm:cxn modelId="{5A2464A5-C523-46E8-923E-C107E63680F0}" srcId="{46B4B07B-D5A1-4E25-94D2-9F32C3610B87}" destId="{EF2B0ED1-E557-41B3-BE04-387AFA14CEDD}" srcOrd="1" destOrd="0" parTransId="{F8B2F26C-F784-4F74-95CA-3FAE0AB94D04}" sibTransId="{4899CEC7-FEBA-49D8-B614-46848F3E9634}"/>
    <dgm:cxn modelId="{150E6301-4575-4737-A7D1-6EF52EE92777}" type="presOf" srcId="{B319318D-A7A0-4420-AD6D-3AE5CE14E0DA}" destId="{2B0A5823-2250-4A57-966D-50ADB979F5E0}" srcOrd="0" destOrd="1" presId="urn:microsoft.com/office/officeart/2005/8/layout/vList5"/>
    <dgm:cxn modelId="{B68532F6-9183-467E-9864-368D5A9DB711}" type="presOf" srcId="{81F92393-3F99-49FA-B4DA-2716A7AF67E4}" destId="{F07C874A-BBCB-4B9E-88E0-65F6D6ED853B}" srcOrd="0" destOrd="0" presId="urn:microsoft.com/office/officeart/2005/8/layout/vList5"/>
    <dgm:cxn modelId="{E908C75D-EBBC-45F5-9C70-A8398649E607}" type="presParOf" srcId="{E11483E1-8067-47B0-9CF9-22AA21611333}" destId="{839AEBDF-3D49-4D9E-9F34-A85869629281}" srcOrd="0" destOrd="0" presId="urn:microsoft.com/office/officeart/2005/8/layout/vList5"/>
    <dgm:cxn modelId="{15F0BBD5-4338-4C39-8BBB-B7B6549B48FC}" type="presParOf" srcId="{839AEBDF-3D49-4D9E-9F34-A85869629281}" destId="{69E63662-ACB1-45DC-95A5-F72F285F40B0}" srcOrd="0" destOrd="0" presId="urn:microsoft.com/office/officeart/2005/8/layout/vList5"/>
    <dgm:cxn modelId="{56D4C21B-FFAE-4F36-A653-C56F340B6B90}" type="presParOf" srcId="{839AEBDF-3D49-4D9E-9F34-A85869629281}" destId="{2B0A5823-2250-4A57-966D-50ADB979F5E0}" srcOrd="1" destOrd="0" presId="urn:microsoft.com/office/officeart/2005/8/layout/vList5"/>
    <dgm:cxn modelId="{EDD09517-080E-4894-A19F-48370A01A5F1}" type="presParOf" srcId="{E11483E1-8067-47B0-9CF9-22AA21611333}" destId="{177F21EB-8597-4879-92E9-B243A24F34B4}" srcOrd="1" destOrd="0" presId="urn:microsoft.com/office/officeart/2005/8/layout/vList5"/>
    <dgm:cxn modelId="{85A445A7-DBFE-4550-9F39-28E49ED112B2}" type="presParOf" srcId="{E11483E1-8067-47B0-9CF9-22AA21611333}" destId="{D7F08D32-B041-45CD-A86D-9DF7D1BD66A5}" srcOrd="2" destOrd="0" presId="urn:microsoft.com/office/officeart/2005/8/layout/vList5"/>
    <dgm:cxn modelId="{02F537FA-4283-43E3-BD92-7584074511D3}" type="presParOf" srcId="{D7F08D32-B041-45CD-A86D-9DF7D1BD66A5}" destId="{EFB5FB59-0B64-46B5-9078-0123DA227CEB}" srcOrd="0" destOrd="0" presId="urn:microsoft.com/office/officeart/2005/8/layout/vList5"/>
    <dgm:cxn modelId="{6031AE6E-B5BD-454E-98CA-34472B0818DA}" type="presParOf" srcId="{D7F08D32-B041-45CD-A86D-9DF7D1BD66A5}" destId="{E8EA0593-4D73-4B02-8FBA-F8EF1CDDDB6F}" srcOrd="1" destOrd="0" presId="urn:microsoft.com/office/officeart/2005/8/layout/vList5"/>
    <dgm:cxn modelId="{358ABF67-E7E1-4A51-9615-F3C69309657F}" type="presParOf" srcId="{E11483E1-8067-47B0-9CF9-22AA21611333}" destId="{EEF3ED7A-5030-4E77-8197-819F45DDECAC}" srcOrd="3" destOrd="0" presId="urn:microsoft.com/office/officeart/2005/8/layout/vList5"/>
    <dgm:cxn modelId="{F12A9737-E0F0-49AE-AA53-AABDB2E79A9A}" type="presParOf" srcId="{E11483E1-8067-47B0-9CF9-22AA21611333}" destId="{6246E845-2E29-4944-BF7D-22738EC94D92}" srcOrd="4" destOrd="0" presId="urn:microsoft.com/office/officeart/2005/8/layout/vList5"/>
    <dgm:cxn modelId="{8849125B-B0ED-47BE-8D2F-C91AF6BFA2B8}" type="presParOf" srcId="{6246E845-2E29-4944-BF7D-22738EC94D92}" destId="{F07C874A-BBCB-4B9E-88E0-65F6D6ED853B}" srcOrd="0" destOrd="0" presId="urn:microsoft.com/office/officeart/2005/8/layout/vList5"/>
    <dgm:cxn modelId="{212BD0CD-E06B-498F-B185-0F4514A60258}" type="presParOf" srcId="{6246E845-2E29-4944-BF7D-22738EC94D92}" destId="{9E6B1F78-45A4-4E91-8941-79F3E7A61D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585D2A-BD98-4423-A323-F59FB6C24EB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229431-DC75-4889-B02D-3E90134F7845}">
      <dgm:prSet/>
      <dgm:spPr/>
      <dgm:t>
        <a:bodyPr/>
        <a:lstStyle/>
        <a:p>
          <a:pPr rtl="0"/>
          <a:r>
            <a:rPr lang="en-US" b="0" i="0" baseline="0" smtClean="0"/>
            <a:t>FlatRedBall </a:t>
          </a:r>
          <a:endParaRPr lang="en-US"/>
        </a:p>
      </dgm:t>
    </dgm:pt>
    <dgm:pt modelId="{69F1B076-D2EA-4D10-809F-35903262017E}" type="parTrans" cxnId="{70FA6E01-07A5-49F7-8E78-041CF9DE5978}">
      <dgm:prSet/>
      <dgm:spPr/>
      <dgm:t>
        <a:bodyPr/>
        <a:lstStyle/>
        <a:p>
          <a:endParaRPr lang="en-US"/>
        </a:p>
      </dgm:t>
    </dgm:pt>
    <dgm:pt modelId="{A4EB8BDA-9C77-40C8-ADE1-39C3558189F6}" type="sibTrans" cxnId="{70FA6E01-07A5-49F7-8E78-041CF9DE5978}">
      <dgm:prSet/>
      <dgm:spPr/>
      <dgm:t>
        <a:bodyPr/>
        <a:lstStyle/>
        <a:p>
          <a:endParaRPr lang="en-US"/>
        </a:p>
      </dgm:t>
    </dgm:pt>
    <dgm:pt modelId="{17C55B73-C0A6-4216-BF3F-9EEEDAC723FA}">
      <dgm:prSet/>
      <dgm:spPr/>
      <dgm:t>
        <a:bodyPr/>
        <a:lstStyle/>
        <a:p>
          <a:pPr rtl="0"/>
          <a:r>
            <a:rPr lang="en-US" b="0" i="0" baseline="0" smtClean="0"/>
            <a:t>XNA-based</a:t>
          </a:r>
          <a:endParaRPr lang="en-US"/>
        </a:p>
      </dgm:t>
    </dgm:pt>
    <dgm:pt modelId="{F3B1A6D4-5B15-4E75-97E1-2385E1056576}" type="parTrans" cxnId="{F14B6426-7658-4980-8CF8-7800C6107576}">
      <dgm:prSet/>
      <dgm:spPr/>
      <dgm:t>
        <a:bodyPr/>
        <a:lstStyle/>
        <a:p>
          <a:endParaRPr lang="en-US"/>
        </a:p>
      </dgm:t>
    </dgm:pt>
    <dgm:pt modelId="{A4EF57A0-3D92-4D34-8A72-BACD8057D000}" type="sibTrans" cxnId="{F14B6426-7658-4980-8CF8-7800C6107576}">
      <dgm:prSet/>
      <dgm:spPr/>
      <dgm:t>
        <a:bodyPr/>
        <a:lstStyle/>
        <a:p>
          <a:endParaRPr lang="en-US"/>
        </a:p>
      </dgm:t>
    </dgm:pt>
    <dgm:pt modelId="{7DF51727-7D49-4E4D-ADCE-B82E6DEAC7B3}">
      <dgm:prSet/>
      <dgm:spPr/>
      <dgm:t>
        <a:bodyPr/>
        <a:lstStyle/>
        <a:p>
          <a:pPr rtl="0"/>
          <a:r>
            <a:rPr lang="en-US" b="0" i="0" baseline="0" smtClean="0"/>
            <a:t>Cocos2D</a:t>
          </a:r>
          <a:endParaRPr lang="en-US"/>
        </a:p>
      </dgm:t>
    </dgm:pt>
    <dgm:pt modelId="{862BA507-5C6B-4858-B791-DE766CDCC19F}" type="parTrans" cxnId="{FB9C65FF-8409-4B82-81B8-AE78673530F9}">
      <dgm:prSet/>
      <dgm:spPr/>
      <dgm:t>
        <a:bodyPr/>
        <a:lstStyle/>
        <a:p>
          <a:endParaRPr lang="en-US"/>
        </a:p>
      </dgm:t>
    </dgm:pt>
    <dgm:pt modelId="{F114D7E6-AF48-4D7D-B990-6C894561F015}" type="sibTrans" cxnId="{FB9C65FF-8409-4B82-81B8-AE78673530F9}">
      <dgm:prSet/>
      <dgm:spPr/>
      <dgm:t>
        <a:bodyPr/>
        <a:lstStyle/>
        <a:p>
          <a:endParaRPr lang="en-US"/>
        </a:p>
      </dgm:t>
    </dgm:pt>
    <dgm:pt modelId="{FEA8EF67-86BC-4860-83D7-F2127EAB0598}">
      <dgm:prSet/>
      <dgm:spPr/>
      <dgm:t>
        <a:bodyPr/>
        <a:lstStyle/>
        <a:p>
          <a:pPr rtl="0"/>
          <a:r>
            <a:rPr lang="en-US" b="0" i="0" baseline="0" smtClean="0"/>
            <a:t>Unity </a:t>
          </a:r>
          <a:endParaRPr lang="en-US"/>
        </a:p>
      </dgm:t>
    </dgm:pt>
    <dgm:pt modelId="{584781AC-FBD8-47B5-89D2-6BE97095B4B3}" type="parTrans" cxnId="{2055CDCB-4D2B-4E55-BD1B-243409EFD552}">
      <dgm:prSet/>
      <dgm:spPr/>
      <dgm:t>
        <a:bodyPr/>
        <a:lstStyle/>
        <a:p>
          <a:endParaRPr lang="en-US"/>
        </a:p>
      </dgm:t>
    </dgm:pt>
    <dgm:pt modelId="{E470AA65-9B5A-46A4-838B-C5F91ECFEA73}" type="sibTrans" cxnId="{2055CDCB-4D2B-4E55-BD1B-243409EFD552}">
      <dgm:prSet/>
      <dgm:spPr/>
      <dgm:t>
        <a:bodyPr/>
        <a:lstStyle/>
        <a:p>
          <a:endParaRPr lang="en-US"/>
        </a:p>
      </dgm:t>
    </dgm:pt>
    <dgm:pt modelId="{43FDD1EF-7DF7-4A64-851F-93B556CF901C}">
      <dgm:prSet/>
      <dgm:spPr/>
      <dgm:t>
        <a:bodyPr/>
        <a:lstStyle/>
        <a:p>
          <a:pPr rtl="0"/>
          <a:r>
            <a:rPr lang="en-US" b="0" i="0" baseline="0" smtClean="0"/>
            <a:t>Game Maker</a:t>
          </a:r>
          <a:endParaRPr lang="en-US"/>
        </a:p>
      </dgm:t>
    </dgm:pt>
    <dgm:pt modelId="{B707B244-3FB9-42B8-ADF8-FC64EDF94DDD}" type="parTrans" cxnId="{1B9F4F10-A2A9-419C-B8EB-36F7733D457D}">
      <dgm:prSet/>
      <dgm:spPr/>
      <dgm:t>
        <a:bodyPr/>
        <a:lstStyle/>
        <a:p>
          <a:endParaRPr lang="en-US"/>
        </a:p>
      </dgm:t>
    </dgm:pt>
    <dgm:pt modelId="{15C5A4DD-5C16-4AF9-A892-F151494A4AA3}" type="sibTrans" cxnId="{1B9F4F10-A2A9-419C-B8EB-36F7733D457D}">
      <dgm:prSet/>
      <dgm:spPr/>
      <dgm:t>
        <a:bodyPr/>
        <a:lstStyle/>
        <a:p>
          <a:endParaRPr lang="en-US"/>
        </a:p>
      </dgm:t>
    </dgm:pt>
    <dgm:pt modelId="{B01C2DA6-3986-439E-BB0A-5C993E1C5986}">
      <dgm:prSet/>
      <dgm:spPr/>
      <dgm:t>
        <a:bodyPr/>
        <a:lstStyle/>
        <a:p>
          <a:pPr rtl="0"/>
          <a:r>
            <a:rPr lang="en-US" b="0" i="0" baseline="0" smtClean="0"/>
            <a:t>Unreal Engine</a:t>
          </a:r>
          <a:endParaRPr lang="en-US"/>
        </a:p>
      </dgm:t>
    </dgm:pt>
    <dgm:pt modelId="{FA57528F-BC6E-4E99-9A7E-7256D872BEEF}" type="parTrans" cxnId="{15525D27-6CD1-4D28-B5F3-4FA07F7DEDA2}">
      <dgm:prSet/>
      <dgm:spPr/>
      <dgm:t>
        <a:bodyPr/>
        <a:lstStyle/>
        <a:p>
          <a:endParaRPr lang="en-US"/>
        </a:p>
      </dgm:t>
    </dgm:pt>
    <dgm:pt modelId="{0B696C42-2974-46A6-95BA-470E95F12951}" type="sibTrans" cxnId="{15525D27-6CD1-4D28-B5F3-4FA07F7DEDA2}">
      <dgm:prSet/>
      <dgm:spPr/>
      <dgm:t>
        <a:bodyPr/>
        <a:lstStyle/>
        <a:p>
          <a:endParaRPr lang="en-US"/>
        </a:p>
      </dgm:t>
    </dgm:pt>
    <dgm:pt modelId="{23B7C48E-D782-42BF-A085-9AB18866CE78}">
      <dgm:prSet/>
      <dgm:spPr/>
      <dgm:t>
        <a:bodyPr/>
        <a:lstStyle/>
        <a:p>
          <a:pPr rtl="0"/>
          <a:r>
            <a:rPr lang="en-US" b="0" i="0" baseline="0" smtClean="0"/>
            <a:t>AAA</a:t>
          </a:r>
          <a:endParaRPr lang="en-US"/>
        </a:p>
      </dgm:t>
    </dgm:pt>
    <dgm:pt modelId="{AC65D05B-C12B-435F-8219-95B508E11BD3}" type="parTrans" cxnId="{845206DC-613F-4C5E-856C-52FBC29FDD75}">
      <dgm:prSet/>
      <dgm:spPr/>
      <dgm:t>
        <a:bodyPr/>
        <a:lstStyle/>
        <a:p>
          <a:endParaRPr lang="en-US"/>
        </a:p>
      </dgm:t>
    </dgm:pt>
    <dgm:pt modelId="{BFC4291B-5911-4373-BFA1-FC26C829F616}" type="sibTrans" cxnId="{845206DC-613F-4C5E-856C-52FBC29FDD75}">
      <dgm:prSet/>
      <dgm:spPr/>
      <dgm:t>
        <a:bodyPr/>
        <a:lstStyle/>
        <a:p>
          <a:endParaRPr lang="en-US"/>
        </a:p>
      </dgm:t>
    </dgm:pt>
    <dgm:pt modelId="{2E215ACE-1F5C-47E1-BCAF-41901A2B2A0E}" type="pres">
      <dgm:prSet presAssocID="{AD585D2A-BD98-4423-A323-F59FB6C24EB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817C5-9CCE-42F4-9804-FF05FA16BE16}" type="pres">
      <dgm:prSet presAssocID="{CF229431-DC75-4889-B02D-3E90134F7845}" presName="circ1" presStyleLbl="vennNode1" presStyleIdx="0" presStyleCnt="5"/>
      <dgm:spPr/>
    </dgm:pt>
    <dgm:pt modelId="{DF6F56B8-899E-4918-8B30-33E336602C9F}" type="pres">
      <dgm:prSet presAssocID="{CF229431-DC75-4889-B02D-3E90134F784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DF17-8052-4724-BC94-5A3EED5B0DAD}" type="pres">
      <dgm:prSet presAssocID="{7DF51727-7D49-4E4D-ADCE-B82E6DEAC7B3}" presName="circ2" presStyleLbl="vennNode1" presStyleIdx="1" presStyleCnt="5"/>
      <dgm:spPr/>
    </dgm:pt>
    <dgm:pt modelId="{6023D327-C4B4-491A-ACAA-5B7E867FADD4}" type="pres">
      <dgm:prSet presAssocID="{7DF51727-7D49-4E4D-ADCE-B82E6DEAC7B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E7657-07EF-4B30-9FFF-69808B7BCAA3}" type="pres">
      <dgm:prSet presAssocID="{FEA8EF67-86BC-4860-83D7-F2127EAB0598}" presName="circ3" presStyleLbl="vennNode1" presStyleIdx="2" presStyleCnt="5"/>
      <dgm:spPr/>
    </dgm:pt>
    <dgm:pt modelId="{3415F99B-58D5-4081-BEDC-31BE1C73741F}" type="pres">
      <dgm:prSet presAssocID="{FEA8EF67-86BC-4860-83D7-F2127EAB059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C3E67-83BE-43C0-91FA-4B96E1711F82}" type="pres">
      <dgm:prSet presAssocID="{43FDD1EF-7DF7-4A64-851F-93B556CF901C}" presName="circ4" presStyleLbl="vennNode1" presStyleIdx="3" presStyleCnt="5"/>
      <dgm:spPr/>
    </dgm:pt>
    <dgm:pt modelId="{E9196014-9E5B-4C3F-8F33-C284264F4BA4}" type="pres">
      <dgm:prSet presAssocID="{43FDD1EF-7DF7-4A64-851F-93B556CF901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8CD29-72A0-4D82-978A-F656C2C42A2F}" type="pres">
      <dgm:prSet presAssocID="{B01C2DA6-3986-439E-BB0A-5C993E1C5986}" presName="circ5" presStyleLbl="vennNode1" presStyleIdx="4" presStyleCnt="5"/>
      <dgm:spPr/>
    </dgm:pt>
    <dgm:pt modelId="{18AF2910-C5F8-44A0-A4FF-8B46C19CC17C}" type="pres">
      <dgm:prSet presAssocID="{B01C2DA6-3986-439E-BB0A-5C993E1C5986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93FC6-FBDA-4559-9BFB-A9F5E70153CA}" type="presOf" srcId="{B01C2DA6-3986-439E-BB0A-5C993E1C5986}" destId="{18AF2910-C5F8-44A0-A4FF-8B46C19CC17C}" srcOrd="0" destOrd="0" presId="urn:microsoft.com/office/officeart/2005/8/layout/venn1"/>
    <dgm:cxn modelId="{84B87200-2D05-45E7-AC4A-8D1A4448B477}" type="presOf" srcId="{CF229431-DC75-4889-B02D-3E90134F7845}" destId="{DF6F56B8-899E-4918-8B30-33E336602C9F}" srcOrd="0" destOrd="0" presId="urn:microsoft.com/office/officeart/2005/8/layout/venn1"/>
    <dgm:cxn modelId="{12FB053C-D030-4612-86C8-33EADF19B674}" type="presOf" srcId="{AD585D2A-BD98-4423-A323-F59FB6C24EBE}" destId="{2E215ACE-1F5C-47E1-BCAF-41901A2B2A0E}" srcOrd="0" destOrd="0" presId="urn:microsoft.com/office/officeart/2005/8/layout/venn1"/>
    <dgm:cxn modelId="{78FEF155-B753-4D4C-A129-FB6D9BF37B7E}" type="presOf" srcId="{23B7C48E-D782-42BF-A085-9AB18866CE78}" destId="{18AF2910-C5F8-44A0-A4FF-8B46C19CC17C}" srcOrd="0" destOrd="1" presId="urn:microsoft.com/office/officeart/2005/8/layout/venn1"/>
    <dgm:cxn modelId="{15525D27-6CD1-4D28-B5F3-4FA07F7DEDA2}" srcId="{AD585D2A-BD98-4423-A323-F59FB6C24EBE}" destId="{B01C2DA6-3986-439E-BB0A-5C993E1C5986}" srcOrd="4" destOrd="0" parTransId="{FA57528F-BC6E-4E99-9A7E-7256D872BEEF}" sibTransId="{0B696C42-2974-46A6-95BA-470E95F12951}"/>
    <dgm:cxn modelId="{F75C965D-974D-4305-9C10-E6890B3DE6D7}" type="presOf" srcId="{43FDD1EF-7DF7-4A64-851F-93B556CF901C}" destId="{E9196014-9E5B-4C3F-8F33-C284264F4BA4}" srcOrd="0" destOrd="0" presId="urn:microsoft.com/office/officeart/2005/8/layout/venn1"/>
    <dgm:cxn modelId="{F14B6426-7658-4980-8CF8-7800C6107576}" srcId="{CF229431-DC75-4889-B02D-3E90134F7845}" destId="{17C55B73-C0A6-4216-BF3F-9EEEDAC723FA}" srcOrd="0" destOrd="0" parTransId="{F3B1A6D4-5B15-4E75-97E1-2385E1056576}" sibTransId="{A4EF57A0-3D92-4D34-8A72-BACD8057D000}"/>
    <dgm:cxn modelId="{D6C7AD0C-96ED-42E0-A820-EAF334818626}" type="presOf" srcId="{FEA8EF67-86BC-4860-83D7-F2127EAB0598}" destId="{3415F99B-58D5-4081-BEDC-31BE1C73741F}" srcOrd="0" destOrd="0" presId="urn:microsoft.com/office/officeart/2005/8/layout/venn1"/>
    <dgm:cxn modelId="{1B9F4F10-A2A9-419C-B8EB-36F7733D457D}" srcId="{AD585D2A-BD98-4423-A323-F59FB6C24EBE}" destId="{43FDD1EF-7DF7-4A64-851F-93B556CF901C}" srcOrd="3" destOrd="0" parTransId="{B707B244-3FB9-42B8-ADF8-FC64EDF94DDD}" sibTransId="{15C5A4DD-5C16-4AF9-A892-F151494A4AA3}"/>
    <dgm:cxn modelId="{FB9C65FF-8409-4B82-81B8-AE78673530F9}" srcId="{AD585D2A-BD98-4423-A323-F59FB6C24EBE}" destId="{7DF51727-7D49-4E4D-ADCE-B82E6DEAC7B3}" srcOrd="1" destOrd="0" parTransId="{862BA507-5C6B-4858-B791-DE766CDCC19F}" sibTransId="{F114D7E6-AF48-4D7D-B990-6C894561F015}"/>
    <dgm:cxn modelId="{2055CDCB-4D2B-4E55-BD1B-243409EFD552}" srcId="{AD585D2A-BD98-4423-A323-F59FB6C24EBE}" destId="{FEA8EF67-86BC-4860-83D7-F2127EAB0598}" srcOrd="2" destOrd="0" parTransId="{584781AC-FBD8-47B5-89D2-6BE97095B4B3}" sibTransId="{E470AA65-9B5A-46A4-838B-C5F91ECFEA73}"/>
    <dgm:cxn modelId="{F70C2A6B-56C0-4B17-8D80-61E3686A463B}" type="presOf" srcId="{17C55B73-C0A6-4216-BF3F-9EEEDAC723FA}" destId="{DF6F56B8-899E-4918-8B30-33E336602C9F}" srcOrd="0" destOrd="1" presId="urn:microsoft.com/office/officeart/2005/8/layout/venn1"/>
    <dgm:cxn modelId="{845206DC-613F-4C5E-856C-52FBC29FDD75}" srcId="{B01C2DA6-3986-439E-BB0A-5C993E1C5986}" destId="{23B7C48E-D782-42BF-A085-9AB18866CE78}" srcOrd="0" destOrd="0" parTransId="{AC65D05B-C12B-435F-8219-95B508E11BD3}" sibTransId="{BFC4291B-5911-4373-BFA1-FC26C829F616}"/>
    <dgm:cxn modelId="{70FA6E01-07A5-49F7-8E78-041CF9DE5978}" srcId="{AD585D2A-BD98-4423-A323-F59FB6C24EBE}" destId="{CF229431-DC75-4889-B02D-3E90134F7845}" srcOrd="0" destOrd="0" parTransId="{69F1B076-D2EA-4D10-809F-35903262017E}" sibTransId="{A4EB8BDA-9C77-40C8-ADE1-39C3558189F6}"/>
    <dgm:cxn modelId="{C8C8C83D-3E6F-4845-BC72-9F9884E9856E}" type="presOf" srcId="{7DF51727-7D49-4E4D-ADCE-B82E6DEAC7B3}" destId="{6023D327-C4B4-491A-ACAA-5B7E867FADD4}" srcOrd="0" destOrd="0" presId="urn:microsoft.com/office/officeart/2005/8/layout/venn1"/>
    <dgm:cxn modelId="{C826A8F4-F292-455F-B363-68E6C0610854}" type="presParOf" srcId="{2E215ACE-1F5C-47E1-BCAF-41901A2B2A0E}" destId="{463817C5-9CCE-42F4-9804-FF05FA16BE16}" srcOrd="0" destOrd="0" presId="urn:microsoft.com/office/officeart/2005/8/layout/venn1"/>
    <dgm:cxn modelId="{CA941DA3-5336-40FF-A2C1-B9D2265CCC0F}" type="presParOf" srcId="{2E215ACE-1F5C-47E1-BCAF-41901A2B2A0E}" destId="{DF6F56B8-899E-4918-8B30-33E336602C9F}" srcOrd="1" destOrd="0" presId="urn:microsoft.com/office/officeart/2005/8/layout/venn1"/>
    <dgm:cxn modelId="{992783E4-DBFF-4362-BB8C-5B7927FB4B42}" type="presParOf" srcId="{2E215ACE-1F5C-47E1-BCAF-41901A2B2A0E}" destId="{1A88DF17-8052-4724-BC94-5A3EED5B0DAD}" srcOrd="2" destOrd="0" presId="urn:microsoft.com/office/officeart/2005/8/layout/venn1"/>
    <dgm:cxn modelId="{A68F30D9-E176-4B0B-93DD-7DB50F83D2C5}" type="presParOf" srcId="{2E215ACE-1F5C-47E1-BCAF-41901A2B2A0E}" destId="{6023D327-C4B4-491A-ACAA-5B7E867FADD4}" srcOrd="3" destOrd="0" presId="urn:microsoft.com/office/officeart/2005/8/layout/venn1"/>
    <dgm:cxn modelId="{DCE43B32-1ECC-4EC4-A059-4C6C309ABF11}" type="presParOf" srcId="{2E215ACE-1F5C-47E1-BCAF-41901A2B2A0E}" destId="{AEAE7657-07EF-4B30-9FFF-69808B7BCAA3}" srcOrd="4" destOrd="0" presId="urn:microsoft.com/office/officeart/2005/8/layout/venn1"/>
    <dgm:cxn modelId="{943256F5-267C-4884-8307-6B5065DBFDD0}" type="presParOf" srcId="{2E215ACE-1F5C-47E1-BCAF-41901A2B2A0E}" destId="{3415F99B-58D5-4081-BEDC-31BE1C73741F}" srcOrd="5" destOrd="0" presId="urn:microsoft.com/office/officeart/2005/8/layout/venn1"/>
    <dgm:cxn modelId="{060AB13A-2B6A-46FE-8D10-B05D2AA3D40D}" type="presParOf" srcId="{2E215ACE-1F5C-47E1-BCAF-41901A2B2A0E}" destId="{9C1C3E67-83BE-43C0-91FA-4B96E1711F82}" srcOrd="6" destOrd="0" presId="urn:microsoft.com/office/officeart/2005/8/layout/venn1"/>
    <dgm:cxn modelId="{BAF74E8B-1A3F-4E7E-B9B4-645F07214A96}" type="presParOf" srcId="{2E215ACE-1F5C-47E1-BCAF-41901A2B2A0E}" destId="{E9196014-9E5B-4C3F-8F33-C284264F4BA4}" srcOrd="7" destOrd="0" presId="urn:microsoft.com/office/officeart/2005/8/layout/venn1"/>
    <dgm:cxn modelId="{8CFBD09E-32EE-4ACB-B7DB-6E9419D158E0}" type="presParOf" srcId="{2E215ACE-1F5C-47E1-BCAF-41901A2B2A0E}" destId="{F7A8CD29-72A0-4D82-978A-F656C2C42A2F}" srcOrd="8" destOrd="0" presId="urn:microsoft.com/office/officeart/2005/8/layout/venn1"/>
    <dgm:cxn modelId="{EB73A24A-E21C-484F-80E9-EA504A520FFF}" type="presParOf" srcId="{2E215ACE-1F5C-47E1-BCAF-41901A2B2A0E}" destId="{18AF2910-C5F8-44A0-A4FF-8B46C19CC17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794816-DCF1-40CF-AECA-B88EC29215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4FC34B-F4D9-490E-835A-49C46102242E}">
      <dgm:prSet/>
      <dgm:spPr/>
      <dgm:t>
        <a:bodyPr/>
        <a:lstStyle/>
        <a:p>
          <a:pPr rtl="0"/>
          <a:r>
            <a:rPr lang="en-US" b="0" i="0" baseline="0" dirty="0" smtClean="0"/>
            <a:t>I wanted to create a simple and fun game while learning the XNA 4.0 Framework</a:t>
          </a:r>
          <a:endParaRPr lang="en-US" dirty="0"/>
        </a:p>
      </dgm:t>
    </dgm:pt>
    <dgm:pt modelId="{1F4D7F17-1EBC-4822-9125-A0F57CE5F2EF}" type="parTrans" cxnId="{5F35D91C-D05F-4ACB-A52B-CA548FAA53BF}">
      <dgm:prSet/>
      <dgm:spPr/>
      <dgm:t>
        <a:bodyPr/>
        <a:lstStyle/>
        <a:p>
          <a:endParaRPr lang="en-US"/>
        </a:p>
      </dgm:t>
    </dgm:pt>
    <dgm:pt modelId="{9595BD84-2808-4545-9150-B7A5785E98BF}" type="sibTrans" cxnId="{5F35D91C-D05F-4ACB-A52B-CA548FAA53BF}">
      <dgm:prSet/>
      <dgm:spPr/>
      <dgm:t>
        <a:bodyPr/>
        <a:lstStyle/>
        <a:p>
          <a:endParaRPr lang="en-US"/>
        </a:p>
      </dgm:t>
    </dgm:pt>
    <dgm:pt modelId="{E84B41FC-7DC1-4DBE-9272-D888B7C37694}">
      <dgm:prSet/>
      <dgm:spPr/>
      <dgm:t>
        <a:bodyPr/>
        <a:lstStyle/>
        <a:p>
          <a:pPr rtl="0"/>
          <a:r>
            <a:rPr lang="en-US" b="0" i="0" baseline="0" smtClean="0"/>
            <a:t>Hint Hint</a:t>
          </a:r>
          <a:endParaRPr lang="en-US"/>
        </a:p>
      </dgm:t>
    </dgm:pt>
    <dgm:pt modelId="{BD8C6888-EBB9-47A2-B1F5-6CB79B6583E9}" type="parTrans" cxnId="{7FFE2D46-2707-4D40-8263-3E9C4C1469BE}">
      <dgm:prSet/>
      <dgm:spPr/>
      <dgm:t>
        <a:bodyPr/>
        <a:lstStyle/>
        <a:p>
          <a:endParaRPr lang="en-US"/>
        </a:p>
      </dgm:t>
    </dgm:pt>
    <dgm:pt modelId="{9CE05CC8-0BBB-4340-B8FC-E09C4F8CF857}" type="sibTrans" cxnId="{7FFE2D46-2707-4D40-8263-3E9C4C1469BE}">
      <dgm:prSet/>
      <dgm:spPr/>
      <dgm:t>
        <a:bodyPr/>
        <a:lstStyle/>
        <a:p>
          <a:endParaRPr lang="en-US"/>
        </a:p>
      </dgm:t>
    </dgm:pt>
    <dgm:pt modelId="{7FC895E4-F45A-42BD-BBD3-392DF373DEB8}">
      <dgm:prSet/>
      <dgm:spPr/>
      <dgm:t>
        <a:bodyPr/>
        <a:lstStyle/>
        <a:p>
          <a:pPr rtl="0"/>
          <a:r>
            <a:rPr lang="en-US" b="0" i="0" baseline="0" dirty="0" smtClean="0"/>
            <a:t>Inspired by a game called </a:t>
          </a:r>
          <a:r>
            <a:rPr lang="en-US" b="0" i="0" baseline="0" dirty="0" err="1" smtClean="0"/>
            <a:t>Nidhogg</a:t>
          </a:r>
          <a:r>
            <a:rPr lang="en-US" b="0" i="0" baseline="0" dirty="0" smtClean="0"/>
            <a:t>, an indie </a:t>
          </a:r>
          <a:r>
            <a:rPr lang="en-US" dirty="0" smtClean="0"/>
            <a:t>sword fighting game</a:t>
          </a:r>
          <a:endParaRPr lang="en-US" dirty="0"/>
        </a:p>
      </dgm:t>
    </dgm:pt>
    <dgm:pt modelId="{C8282F8A-E390-4A04-9DB7-C30251A88793}" type="sibTrans" cxnId="{0494870B-342E-4253-AC8F-209DF7198992}">
      <dgm:prSet/>
      <dgm:spPr/>
      <dgm:t>
        <a:bodyPr/>
        <a:lstStyle/>
        <a:p>
          <a:endParaRPr lang="en-US"/>
        </a:p>
      </dgm:t>
    </dgm:pt>
    <dgm:pt modelId="{B6786CA2-D7A8-431C-93C2-87405DB6C357}" type="parTrans" cxnId="{0494870B-342E-4253-AC8F-209DF7198992}">
      <dgm:prSet/>
      <dgm:spPr/>
      <dgm:t>
        <a:bodyPr/>
        <a:lstStyle/>
        <a:p>
          <a:endParaRPr lang="en-US"/>
        </a:p>
      </dgm:t>
    </dgm:pt>
    <dgm:pt modelId="{41FE100B-5318-434B-BA1E-F6268E58FA4A}">
      <dgm:prSet/>
      <dgm:spPr/>
      <dgm:t>
        <a:bodyPr/>
        <a:lstStyle/>
        <a:p>
          <a:pPr rtl="0"/>
          <a:r>
            <a:rPr lang="en-US" b="0" i="0" baseline="0" dirty="0" smtClean="0"/>
            <a:t>So </a:t>
          </a:r>
          <a:r>
            <a:rPr lang="en-US" b="0" i="0" baseline="0" dirty="0" smtClean="0"/>
            <a:t>I can work on Windows Phone or equivalent projects</a:t>
          </a:r>
          <a:endParaRPr lang="en-US" dirty="0"/>
        </a:p>
      </dgm:t>
    </dgm:pt>
    <dgm:pt modelId="{1DB75C8D-B02B-4A31-9ACF-A90C75015338}" type="sibTrans" cxnId="{54327D0E-158E-45E6-BF32-63CE6842AEFF}">
      <dgm:prSet/>
      <dgm:spPr/>
      <dgm:t>
        <a:bodyPr/>
        <a:lstStyle/>
        <a:p>
          <a:endParaRPr lang="en-US"/>
        </a:p>
      </dgm:t>
    </dgm:pt>
    <dgm:pt modelId="{037A7234-C1F4-4EA9-B656-74368DA51F24}" type="parTrans" cxnId="{54327D0E-158E-45E6-BF32-63CE6842AEFF}">
      <dgm:prSet/>
      <dgm:spPr/>
      <dgm:t>
        <a:bodyPr/>
        <a:lstStyle/>
        <a:p>
          <a:endParaRPr lang="en-US"/>
        </a:p>
      </dgm:t>
    </dgm:pt>
    <dgm:pt modelId="{D2E3186D-DBA2-4966-A5F2-E125E07097C6}" type="pres">
      <dgm:prSet presAssocID="{16794816-DCF1-40CF-AECA-B88EC292153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A3943B-EBE0-4C97-8974-BF32FBE0217C}" type="pres">
      <dgm:prSet presAssocID="{16794816-DCF1-40CF-AECA-B88EC292153A}" presName="arrow" presStyleLbl="bgShp" presStyleIdx="0" presStyleCnt="1"/>
      <dgm:spPr/>
    </dgm:pt>
    <dgm:pt modelId="{D3AAACEE-6523-40B6-B0D7-94930A8C94F7}" type="pres">
      <dgm:prSet presAssocID="{16794816-DCF1-40CF-AECA-B88EC292153A}" presName="linearProcess" presStyleCnt="0"/>
      <dgm:spPr/>
    </dgm:pt>
    <dgm:pt modelId="{BCFA3D77-82CE-4CDE-B65F-5FAEF13B58F0}" type="pres">
      <dgm:prSet presAssocID="{604FC34B-F4D9-490E-835A-49C46102242E}" presName="textNode" presStyleLbl="node1" presStyleIdx="0" presStyleCnt="4" custLinFactX="98380" custLinFactNeighborX="100000" custLinFactNeighborY="-1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02579-C468-44B6-8D6B-B7E52DBD60CA}" type="pres">
      <dgm:prSet presAssocID="{9595BD84-2808-4545-9150-B7A5785E98BF}" presName="sibTrans" presStyleCnt="0"/>
      <dgm:spPr/>
    </dgm:pt>
    <dgm:pt modelId="{D0996849-F4BE-4735-B1A4-C62A58642AEB}" type="pres">
      <dgm:prSet presAssocID="{41FE100B-5318-434B-BA1E-F6268E58FA4A}" presName="textNode" presStyleLbl="node1" presStyleIdx="1" presStyleCnt="4" custLinFactX="98531" custLinFactNeighborX="100000" custLinFactNeighborY="-1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6ED5F-7786-4D21-803A-B847308FEBD7}" type="pres">
      <dgm:prSet presAssocID="{1DB75C8D-B02B-4A31-9ACF-A90C75015338}" presName="sibTrans" presStyleCnt="0"/>
      <dgm:spPr/>
    </dgm:pt>
    <dgm:pt modelId="{57D31718-2ADA-4F9F-ADFE-475E23AF532B}" type="pres">
      <dgm:prSet presAssocID="{E84B41FC-7DC1-4DBE-9272-D888B7C37694}" presName="textNode" presStyleLbl="node1" presStyleIdx="2" presStyleCnt="4" custLinFactX="98681" custLinFactNeighborX="100000" custLinFactNeighborY="-1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D2634-1BBF-488E-B179-D7657DC57BAA}" type="pres">
      <dgm:prSet presAssocID="{9CE05CC8-0BBB-4340-B8FC-E09C4F8CF857}" presName="sibTrans" presStyleCnt="0"/>
      <dgm:spPr/>
    </dgm:pt>
    <dgm:pt modelId="{AE01C3A4-3443-4945-88FA-1458235B19B8}" type="pres">
      <dgm:prSet presAssocID="{7FC895E4-F45A-42BD-BBD3-392DF373DEB8}" presName="textNode" presStyleLbl="node1" presStyleIdx="3" presStyleCnt="4" custLinFactX="-300000" custLinFactNeighborX="-335416" custLinFactNeighborY="-1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94870B-342E-4253-AC8F-209DF7198992}" srcId="{16794816-DCF1-40CF-AECA-B88EC292153A}" destId="{7FC895E4-F45A-42BD-BBD3-392DF373DEB8}" srcOrd="3" destOrd="0" parTransId="{B6786CA2-D7A8-431C-93C2-87405DB6C357}" sibTransId="{C8282F8A-E390-4A04-9DB7-C30251A88793}"/>
    <dgm:cxn modelId="{135483AB-06E1-4C08-B424-4E296EF2014E}" type="presOf" srcId="{41FE100B-5318-434B-BA1E-F6268E58FA4A}" destId="{D0996849-F4BE-4735-B1A4-C62A58642AEB}" srcOrd="0" destOrd="0" presId="urn:microsoft.com/office/officeart/2005/8/layout/hProcess9"/>
    <dgm:cxn modelId="{A745F668-C472-4F49-91C3-6FC69A54262E}" type="presOf" srcId="{604FC34B-F4D9-490E-835A-49C46102242E}" destId="{BCFA3D77-82CE-4CDE-B65F-5FAEF13B58F0}" srcOrd="0" destOrd="0" presId="urn:microsoft.com/office/officeart/2005/8/layout/hProcess9"/>
    <dgm:cxn modelId="{7FFE2D46-2707-4D40-8263-3E9C4C1469BE}" srcId="{16794816-DCF1-40CF-AECA-B88EC292153A}" destId="{E84B41FC-7DC1-4DBE-9272-D888B7C37694}" srcOrd="2" destOrd="0" parTransId="{BD8C6888-EBB9-47A2-B1F5-6CB79B6583E9}" sibTransId="{9CE05CC8-0BBB-4340-B8FC-E09C4F8CF857}"/>
    <dgm:cxn modelId="{54327D0E-158E-45E6-BF32-63CE6842AEFF}" srcId="{16794816-DCF1-40CF-AECA-B88EC292153A}" destId="{41FE100B-5318-434B-BA1E-F6268E58FA4A}" srcOrd="1" destOrd="0" parTransId="{037A7234-C1F4-4EA9-B656-74368DA51F24}" sibTransId="{1DB75C8D-B02B-4A31-9ACF-A90C75015338}"/>
    <dgm:cxn modelId="{A29BC9A2-26C9-4A06-86AF-92717E179DFB}" type="presOf" srcId="{E84B41FC-7DC1-4DBE-9272-D888B7C37694}" destId="{57D31718-2ADA-4F9F-ADFE-475E23AF532B}" srcOrd="0" destOrd="0" presId="urn:microsoft.com/office/officeart/2005/8/layout/hProcess9"/>
    <dgm:cxn modelId="{23C8B0D0-F3BF-45E1-A6CA-27A153E8F4D0}" type="presOf" srcId="{7FC895E4-F45A-42BD-BBD3-392DF373DEB8}" destId="{AE01C3A4-3443-4945-88FA-1458235B19B8}" srcOrd="0" destOrd="0" presId="urn:microsoft.com/office/officeart/2005/8/layout/hProcess9"/>
    <dgm:cxn modelId="{5F35D91C-D05F-4ACB-A52B-CA548FAA53BF}" srcId="{16794816-DCF1-40CF-AECA-B88EC292153A}" destId="{604FC34B-F4D9-490E-835A-49C46102242E}" srcOrd="0" destOrd="0" parTransId="{1F4D7F17-1EBC-4822-9125-A0F57CE5F2EF}" sibTransId="{9595BD84-2808-4545-9150-B7A5785E98BF}"/>
    <dgm:cxn modelId="{C6D384B9-7EDA-44BE-BEF9-1367A0A0319E}" type="presOf" srcId="{16794816-DCF1-40CF-AECA-B88EC292153A}" destId="{D2E3186D-DBA2-4966-A5F2-E125E07097C6}" srcOrd="0" destOrd="0" presId="urn:microsoft.com/office/officeart/2005/8/layout/hProcess9"/>
    <dgm:cxn modelId="{656FE6E1-FFFD-4FB3-8098-F766AF39C58B}" type="presParOf" srcId="{D2E3186D-DBA2-4966-A5F2-E125E07097C6}" destId="{1CA3943B-EBE0-4C97-8974-BF32FBE0217C}" srcOrd="0" destOrd="0" presId="urn:microsoft.com/office/officeart/2005/8/layout/hProcess9"/>
    <dgm:cxn modelId="{2F793A58-E07C-4889-A05D-53A073E96A4B}" type="presParOf" srcId="{D2E3186D-DBA2-4966-A5F2-E125E07097C6}" destId="{D3AAACEE-6523-40B6-B0D7-94930A8C94F7}" srcOrd="1" destOrd="0" presId="urn:microsoft.com/office/officeart/2005/8/layout/hProcess9"/>
    <dgm:cxn modelId="{42617AB1-68D8-4B97-BB0A-6B9C43DFAE2D}" type="presParOf" srcId="{D3AAACEE-6523-40B6-B0D7-94930A8C94F7}" destId="{BCFA3D77-82CE-4CDE-B65F-5FAEF13B58F0}" srcOrd="0" destOrd="0" presId="urn:microsoft.com/office/officeart/2005/8/layout/hProcess9"/>
    <dgm:cxn modelId="{FBF7B8D8-024E-44AC-B7BD-855AAD9B386B}" type="presParOf" srcId="{D3AAACEE-6523-40B6-B0D7-94930A8C94F7}" destId="{83602579-C468-44B6-8D6B-B7E52DBD60CA}" srcOrd="1" destOrd="0" presId="urn:microsoft.com/office/officeart/2005/8/layout/hProcess9"/>
    <dgm:cxn modelId="{E46A85FD-C2DC-4953-800B-E030C19D659F}" type="presParOf" srcId="{D3AAACEE-6523-40B6-B0D7-94930A8C94F7}" destId="{D0996849-F4BE-4735-B1A4-C62A58642AEB}" srcOrd="2" destOrd="0" presId="urn:microsoft.com/office/officeart/2005/8/layout/hProcess9"/>
    <dgm:cxn modelId="{4835195E-F9A7-4F81-A421-302FD58DCBB4}" type="presParOf" srcId="{D3AAACEE-6523-40B6-B0D7-94930A8C94F7}" destId="{34D6ED5F-7786-4D21-803A-B847308FEBD7}" srcOrd="3" destOrd="0" presId="urn:microsoft.com/office/officeart/2005/8/layout/hProcess9"/>
    <dgm:cxn modelId="{A6A0AA16-2400-4095-82B7-D5A5B2175BEB}" type="presParOf" srcId="{D3AAACEE-6523-40B6-B0D7-94930A8C94F7}" destId="{57D31718-2ADA-4F9F-ADFE-475E23AF532B}" srcOrd="4" destOrd="0" presId="urn:microsoft.com/office/officeart/2005/8/layout/hProcess9"/>
    <dgm:cxn modelId="{E0276118-8C38-40DD-893B-A4882DCF58A2}" type="presParOf" srcId="{D3AAACEE-6523-40B6-B0D7-94930A8C94F7}" destId="{153D2634-1BBF-488E-B179-D7657DC57BAA}" srcOrd="5" destOrd="0" presId="urn:microsoft.com/office/officeart/2005/8/layout/hProcess9"/>
    <dgm:cxn modelId="{8FAA5046-2C1F-4E59-BDCF-593B7D16DFD8}" type="presParOf" srcId="{D3AAACEE-6523-40B6-B0D7-94930A8C94F7}" destId="{AE01C3A4-3443-4945-88FA-1458235B19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FA7C-DA35-49C5-A818-33A1244856E0}">
      <dsp:nvSpPr>
        <dsp:cNvPr id="0" name=""/>
        <dsp:cNvSpPr/>
      </dsp:nvSpPr>
      <dsp:spPr>
        <a:xfrm>
          <a:off x="0" y="27464"/>
          <a:ext cx="768096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Purpose:</a:t>
          </a:r>
          <a:endParaRPr lang="en-US" sz="2600" kern="1200"/>
        </a:p>
      </dsp:txBody>
      <dsp:txXfrm>
        <a:off x="30442" y="57906"/>
        <a:ext cx="7620076" cy="562726"/>
      </dsp:txXfrm>
    </dsp:sp>
    <dsp:sp modelId="{D515420E-96DF-4C9B-A50F-1E0E10173BBB}">
      <dsp:nvSpPr>
        <dsp:cNvPr id="0" name=""/>
        <dsp:cNvSpPr/>
      </dsp:nvSpPr>
      <dsp:spPr>
        <a:xfrm>
          <a:off x="0" y="651074"/>
          <a:ext cx="768096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7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I wanted to learn how to use the XNA framework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 like writing games</a:t>
          </a:r>
          <a:endParaRPr lang="en-US" sz="2000" kern="1200" dirty="0"/>
        </a:p>
      </dsp:txBody>
      <dsp:txXfrm>
        <a:off x="0" y="651074"/>
        <a:ext cx="7680960" cy="699660"/>
      </dsp:txXfrm>
    </dsp:sp>
    <dsp:sp modelId="{2AC19BD8-D3A3-4669-9178-F4C528DC8E51}">
      <dsp:nvSpPr>
        <dsp:cNvPr id="0" name=""/>
        <dsp:cNvSpPr/>
      </dsp:nvSpPr>
      <dsp:spPr>
        <a:xfrm>
          <a:off x="0" y="1350734"/>
          <a:ext cx="768096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Learning: </a:t>
          </a:r>
          <a:endParaRPr lang="en-US" sz="2600" kern="1200"/>
        </a:p>
      </dsp:txBody>
      <dsp:txXfrm>
        <a:off x="30442" y="1381176"/>
        <a:ext cx="7620076" cy="562726"/>
      </dsp:txXfrm>
    </dsp:sp>
    <dsp:sp modelId="{AC4F97E0-F7BB-445D-94A8-2C7139F1D396}">
      <dsp:nvSpPr>
        <dsp:cNvPr id="0" name=""/>
        <dsp:cNvSpPr/>
      </dsp:nvSpPr>
      <dsp:spPr>
        <a:xfrm>
          <a:off x="0" y="1974344"/>
          <a:ext cx="768096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7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What is the </a:t>
          </a:r>
          <a:r>
            <a:rPr lang="en-US" sz="2000" kern="1200" dirty="0" smtClean="0"/>
            <a:t>XNA 4.0 </a:t>
          </a:r>
          <a:r>
            <a:rPr lang="en-US" sz="2000" kern="1200" dirty="0" smtClean="0"/>
            <a:t>framework?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Common game engine design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Game’s source code examples</a:t>
          </a:r>
          <a:endParaRPr lang="en-US" sz="2000" kern="1200" dirty="0"/>
        </a:p>
      </dsp:txBody>
      <dsp:txXfrm>
        <a:off x="0" y="1974344"/>
        <a:ext cx="7680960" cy="1049490"/>
      </dsp:txXfrm>
    </dsp:sp>
    <dsp:sp modelId="{585BDC65-F056-48DC-B65F-85CDEAE1B9DB}">
      <dsp:nvSpPr>
        <dsp:cNvPr id="0" name=""/>
        <dsp:cNvSpPr/>
      </dsp:nvSpPr>
      <dsp:spPr>
        <a:xfrm>
          <a:off x="0" y="3023834"/>
          <a:ext cx="768096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Playing:</a:t>
          </a:r>
          <a:endParaRPr lang="en-US" sz="2600" kern="1200"/>
        </a:p>
      </dsp:txBody>
      <dsp:txXfrm>
        <a:off x="30442" y="3054276"/>
        <a:ext cx="7620076" cy="562726"/>
      </dsp:txXfrm>
    </dsp:sp>
    <dsp:sp modelId="{045A43DC-0322-4412-A4DA-1ADAAD097C79}">
      <dsp:nvSpPr>
        <dsp:cNvPr id="0" name=""/>
        <dsp:cNvSpPr/>
      </dsp:nvSpPr>
      <dsp:spPr>
        <a:xfrm>
          <a:off x="0" y="3647445"/>
          <a:ext cx="768096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7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About the game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How to play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Controls</a:t>
          </a:r>
          <a:endParaRPr lang="en-US" sz="2000" kern="1200"/>
        </a:p>
      </dsp:txBody>
      <dsp:txXfrm>
        <a:off x="0" y="3647445"/>
        <a:ext cx="7680960" cy="1049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5823-2250-4A57-966D-50ADB979F5E0}">
      <dsp:nvSpPr>
        <dsp:cNvPr id="0" name=""/>
        <dsp:cNvSpPr/>
      </dsp:nvSpPr>
      <dsp:spPr>
        <a:xfrm rot="5400000">
          <a:off x="4614048" y="-1694344"/>
          <a:ext cx="1218009" cy="49158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Windows Phone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Xbox 360 console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Windows PC</a:t>
          </a:r>
          <a:endParaRPr lang="en-US" sz="2100" kern="1200"/>
        </a:p>
      </dsp:txBody>
      <dsp:txXfrm rot="-5400000">
        <a:off x="2765146" y="214016"/>
        <a:ext cx="4856356" cy="1099093"/>
      </dsp:txXfrm>
    </dsp:sp>
    <dsp:sp modelId="{69E63662-ACB1-45DC-95A5-F72F285F40B0}">
      <dsp:nvSpPr>
        <dsp:cNvPr id="0" name=""/>
        <dsp:cNvSpPr/>
      </dsp:nvSpPr>
      <dsp:spPr>
        <a:xfrm>
          <a:off x="0" y="2306"/>
          <a:ext cx="2765145" cy="1522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baseline="0" dirty="0" smtClean="0"/>
            <a:t>Cross-platform</a:t>
          </a:r>
          <a:endParaRPr lang="en-US" sz="3000" kern="1200" dirty="0"/>
        </a:p>
      </dsp:txBody>
      <dsp:txXfrm>
        <a:off x="74323" y="76629"/>
        <a:ext cx="2616499" cy="1373865"/>
      </dsp:txXfrm>
    </dsp:sp>
    <dsp:sp modelId="{E8EA0593-4D73-4B02-8FBA-F8EF1CDDDB6F}">
      <dsp:nvSpPr>
        <dsp:cNvPr id="0" name=""/>
        <dsp:cNvSpPr/>
      </dsp:nvSpPr>
      <dsp:spPr>
        <a:xfrm rot="5400000">
          <a:off x="4556311" y="-98971"/>
          <a:ext cx="1218009" cy="49158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C#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Visual Studio 2010 (</a:t>
          </a:r>
          <a:r>
            <a:rPr lang="en-US" sz="2100" kern="1200" dirty="0" err="1" smtClean="0"/>
            <a:t>intellisense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 rot="-5400000">
        <a:off x="2707409" y="1809389"/>
        <a:ext cx="4856356" cy="1099093"/>
      </dsp:txXfrm>
    </dsp:sp>
    <dsp:sp modelId="{EFB5FB59-0B64-46B5-9078-0123DA227CEB}">
      <dsp:nvSpPr>
        <dsp:cNvPr id="0" name=""/>
        <dsp:cNvSpPr/>
      </dsp:nvSpPr>
      <dsp:spPr>
        <a:xfrm>
          <a:off x="0" y="1600944"/>
          <a:ext cx="2765145" cy="1522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baseline="0" smtClean="0"/>
            <a:t>Based on the .NET Framework 4</a:t>
          </a:r>
          <a:endParaRPr lang="en-US" sz="3000" kern="1200"/>
        </a:p>
      </dsp:txBody>
      <dsp:txXfrm>
        <a:off x="74323" y="1675267"/>
        <a:ext cx="2616499" cy="1373865"/>
      </dsp:txXfrm>
    </dsp:sp>
    <dsp:sp modelId="{9E6B1F78-45A4-4E91-8941-79F3E7A61D26}">
      <dsp:nvSpPr>
        <dsp:cNvPr id="0" name=""/>
        <dsp:cNvSpPr/>
      </dsp:nvSpPr>
      <dsp:spPr>
        <a:xfrm rot="5400000">
          <a:off x="4614048" y="1502930"/>
          <a:ext cx="1218009" cy="49158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Lots of documentation and resources</a:t>
          </a:r>
          <a:endParaRPr lang="en-US" sz="2100" kern="1200"/>
        </a:p>
      </dsp:txBody>
      <dsp:txXfrm rot="-5400000">
        <a:off x="2765146" y="3411290"/>
        <a:ext cx="4856356" cy="1099093"/>
      </dsp:txXfrm>
    </dsp:sp>
    <dsp:sp modelId="{F07C874A-BBCB-4B9E-88E0-65F6D6ED853B}">
      <dsp:nvSpPr>
        <dsp:cNvPr id="0" name=""/>
        <dsp:cNvSpPr/>
      </dsp:nvSpPr>
      <dsp:spPr>
        <a:xfrm>
          <a:off x="0" y="3199581"/>
          <a:ext cx="2765145" cy="1522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baseline="0" smtClean="0"/>
            <a:t>Widely used</a:t>
          </a:r>
          <a:endParaRPr lang="en-US" sz="3000" kern="1200"/>
        </a:p>
      </dsp:txBody>
      <dsp:txXfrm>
        <a:off x="74323" y="3273904"/>
        <a:ext cx="2616499" cy="1373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817C5-9CCE-42F4-9804-FF05FA16BE16}">
      <dsp:nvSpPr>
        <dsp:cNvPr id="0" name=""/>
        <dsp:cNvSpPr/>
      </dsp:nvSpPr>
      <dsp:spPr>
        <a:xfrm>
          <a:off x="3013710" y="1346454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F6F56B8-899E-4918-8B30-33E336602C9F}">
      <dsp:nvSpPr>
        <dsp:cNvPr id="0" name=""/>
        <dsp:cNvSpPr/>
      </dsp:nvSpPr>
      <dsp:spPr>
        <a:xfrm>
          <a:off x="2881426" y="0"/>
          <a:ext cx="1918106" cy="11102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FlatRedBall 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baseline="0" smtClean="0"/>
            <a:t>XNA-based</a:t>
          </a:r>
          <a:endParaRPr lang="en-US" sz="2100" kern="1200"/>
        </a:p>
      </dsp:txBody>
      <dsp:txXfrm>
        <a:off x="2881426" y="0"/>
        <a:ext cx="1918106" cy="1110234"/>
      </dsp:txXfrm>
    </dsp:sp>
    <dsp:sp modelId="{1A88DF17-8052-4724-BC94-5A3EED5B0DAD}">
      <dsp:nvSpPr>
        <dsp:cNvPr id="0" name=""/>
        <dsp:cNvSpPr/>
      </dsp:nvSpPr>
      <dsp:spPr>
        <a:xfrm>
          <a:off x="3642716" y="1803303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23D327-C4B4-491A-ACAA-5B7E867FADD4}">
      <dsp:nvSpPr>
        <dsp:cNvPr id="0" name=""/>
        <dsp:cNvSpPr/>
      </dsp:nvSpPr>
      <dsp:spPr>
        <a:xfrm>
          <a:off x="5427878" y="1464564"/>
          <a:ext cx="1719681" cy="12047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Cocos2D</a:t>
          </a:r>
          <a:endParaRPr lang="en-US" sz="2700" kern="1200"/>
        </a:p>
      </dsp:txBody>
      <dsp:txXfrm>
        <a:off x="5427878" y="1464564"/>
        <a:ext cx="1719681" cy="1204721"/>
      </dsp:txXfrm>
    </dsp:sp>
    <dsp:sp modelId="{AEAE7657-07EF-4B30-9FFF-69808B7BCAA3}">
      <dsp:nvSpPr>
        <dsp:cNvPr id="0" name=""/>
        <dsp:cNvSpPr/>
      </dsp:nvSpPr>
      <dsp:spPr>
        <a:xfrm>
          <a:off x="3402622" y="2543144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15F99B-58D5-4081-BEDC-31BE1C73741F}">
      <dsp:nvSpPr>
        <dsp:cNvPr id="0" name=""/>
        <dsp:cNvSpPr/>
      </dsp:nvSpPr>
      <dsp:spPr>
        <a:xfrm>
          <a:off x="5163312" y="3519678"/>
          <a:ext cx="1719681" cy="12047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Unity </a:t>
          </a:r>
          <a:endParaRPr lang="en-US" sz="2700" kern="1200"/>
        </a:p>
      </dsp:txBody>
      <dsp:txXfrm>
        <a:off x="5163312" y="3519678"/>
        <a:ext cx="1719681" cy="1204721"/>
      </dsp:txXfrm>
    </dsp:sp>
    <dsp:sp modelId="{9C1C3E67-83BE-43C0-91FA-4B96E1711F82}">
      <dsp:nvSpPr>
        <dsp:cNvPr id="0" name=""/>
        <dsp:cNvSpPr/>
      </dsp:nvSpPr>
      <dsp:spPr>
        <a:xfrm>
          <a:off x="2624797" y="2543144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196014-9E5B-4C3F-8F33-C284264F4BA4}">
      <dsp:nvSpPr>
        <dsp:cNvPr id="0" name=""/>
        <dsp:cNvSpPr/>
      </dsp:nvSpPr>
      <dsp:spPr>
        <a:xfrm>
          <a:off x="797966" y="3519678"/>
          <a:ext cx="1719681" cy="12047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Game Maker</a:t>
          </a:r>
          <a:endParaRPr lang="en-US" sz="2700" kern="1200"/>
        </a:p>
      </dsp:txBody>
      <dsp:txXfrm>
        <a:off x="797966" y="3519678"/>
        <a:ext cx="1719681" cy="1204721"/>
      </dsp:txXfrm>
    </dsp:sp>
    <dsp:sp modelId="{F7A8CD29-72A0-4D82-978A-F656C2C42A2F}">
      <dsp:nvSpPr>
        <dsp:cNvPr id="0" name=""/>
        <dsp:cNvSpPr/>
      </dsp:nvSpPr>
      <dsp:spPr>
        <a:xfrm>
          <a:off x="2384703" y="1803303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AF2910-C5F8-44A0-A4FF-8B46C19CC17C}">
      <dsp:nvSpPr>
        <dsp:cNvPr id="0" name=""/>
        <dsp:cNvSpPr/>
      </dsp:nvSpPr>
      <dsp:spPr>
        <a:xfrm>
          <a:off x="533400" y="1464564"/>
          <a:ext cx="1719681" cy="12047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Unreal Engine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baseline="0" smtClean="0"/>
            <a:t>AAA</a:t>
          </a:r>
          <a:endParaRPr lang="en-US" sz="2100" kern="1200"/>
        </a:p>
      </dsp:txBody>
      <dsp:txXfrm>
        <a:off x="533400" y="1464564"/>
        <a:ext cx="1719681" cy="1204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3943B-EBE0-4C97-8974-BF32FBE0217C}">
      <dsp:nvSpPr>
        <dsp:cNvPr id="0" name=""/>
        <dsp:cNvSpPr/>
      </dsp:nvSpPr>
      <dsp:spPr>
        <a:xfrm>
          <a:off x="576071" y="0"/>
          <a:ext cx="6528816" cy="47243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A3D77-82CE-4CDE-B65F-5FAEF13B58F0}">
      <dsp:nvSpPr>
        <dsp:cNvPr id="0" name=""/>
        <dsp:cNvSpPr/>
      </dsp:nvSpPr>
      <dsp:spPr>
        <a:xfrm>
          <a:off x="1915320" y="1389899"/>
          <a:ext cx="1848981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I wanted to create a simple and fun game while learning the XNA 4.0 Framework</a:t>
          </a:r>
          <a:endParaRPr lang="en-US" sz="1800" kern="1200" dirty="0"/>
        </a:p>
      </dsp:txBody>
      <dsp:txXfrm>
        <a:off x="2005580" y="1480159"/>
        <a:ext cx="1668461" cy="1709240"/>
      </dsp:txXfrm>
    </dsp:sp>
    <dsp:sp modelId="{D0996849-F4BE-4735-B1A4-C62A58642AEB}">
      <dsp:nvSpPr>
        <dsp:cNvPr id="0" name=""/>
        <dsp:cNvSpPr/>
      </dsp:nvSpPr>
      <dsp:spPr>
        <a:xfrm>
          <a:off x="3859542" y="1389899"/>
          <a:ext cx="1848981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So </a:t>
          </a:r>
          <a:r>
            <a:rPr lang="en-US" sz="1800" b="0" i="0" kern="1200" baseline="0" dirty="0" smtClean="0"/>
            <a:t>I can work on Windows Phone or equivalent projects</a:t>
          </a:r>
          <a:endParaRPr lang="en-US" sz="1800" kern="1200" dirty="0"/>
        </a:p>
      </dsp:txBody>
      <dsp:txXfrm>
        <a:off x="3949802" y="1480159"/>
        <a:ext cx="1668461" cy="1709240"/>
      </dsp:txXfrm>
    </dsp:sp>
    <dsp:sp modelId="{57D31718-2ADA-4F9F-ADFE-475E23AF532B}">
      <dsp:nvSpPr>
        <dsp:cNvPr id="0" name=""/>
        <dsp:cNvSpPr/>
      </dsp:nvSpPr>
      <dsp:spPr>
        <a:xfrm>
          <a:off x="5803746" y="1389899"/>
          <a:ext cx="1848981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smtClean="0"/>
            <a:t>Hint Hint</a:t>
          </a:r>
          <a:endParaRPr lang="en-US" sz="1800" kern="1200"/>
        </a:p>
      </dsp:txBody>
      <dsp:txXfrm>
        <a:off x="5894006" y="1480159"/>
        <a:ext cx="1668461" cy="1709240"/>
      </dsp:txXfrm>
    </dsp:sp>
    <dsp:sp modelId="{AE01C3A4-3443-4945-88FA-1458235B19B8}">
      <dsp:nvSpPr>
        <dsp:cNvPr id="0" name=""/>
        <dsp:cNvSpPr/>
      </dsp:nvSpPr>
      <dsp:spPr>
        <a:xfrm>
          <a:off x="0" y="1389899"/>
          <a:ext cx="1848981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Inspired by a game called </a:t>
          </a:r>
          <a:r>
            <a:rPr lang="en-US" sz="1800" b="0" i="0" kern="1200" baseline="0" dirty="0" err="1" smtClean="0"/>
            <a:t>Nidhogg</a:t>
          </a:r>
          <a:r>
            <a:rPr lang="en-US" sz="1800" b="0" i="0" kern="1200" baseline="0" dirty="0" smtClean="0"/>
            <a:t>, an indie </a:t>
          </a:r>
          <a:r>
            <a:rPr lang="en-US" sz="1800" kern="1200" dirty="0" smtClean="0"/>
            <a:t>sword fighting game</a:t>
          </a:r>
          <a:endParaRPr lang="en-US" sz="1800" kern="1200" dirty="0"/>
        </a:p>
      </dsp:txBody>
      <dsp:txXfrm>
        <a:off x="90260" y="1480159"/>
        <a:ext cx="1668461" cy="1709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AF631-221E-4B34-9B45-72414ABD575C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AA6BE-78BB-4EFB-9454-5FA5D523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AA6BE-78BB-4EFB-9454-5FA5D523F1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204864"/>
            <a:ext cx="4572000" cy="1368798"/>
          </a:xfrm>
        </p:spPr>
        <p:txBody>
          <a:bodyPr/>
          <a:lstStyle/>
          <a:p>
            <a:r>
              <a:rPr lang="en-US" dirty="0" smtClean="0"/>
              <a:t>An XNA 4.0 Game by Peter Hoang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80960" cy="19868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Lunch </a:t>
            </a:r>
            <a:r>
              <a:rPr lang="en-US" dirty="0" smtClean="0"/>
              <a:t>&amp; </a:t>
            </a:r>
            <a:r>
              <a:rPr lang="en-US" strike="sngStrike" dirty="0" smtClean="0"/>
              <a:t>Learn</a:t>
            </a:r>
            <a:r>
              <a:rPr lang="en-US" dirty="0" smtClean="0"/>
              <a:t> Play: </a:t>
            </a:r>
            <a:r>
              <a:rPr lang="en-US" dirty="0" smtClean="0"/>
              <a:t>The </a:t>
            </a:r>
            <a:r>
              <a:rPr lang="en-US" dirty="0" smtClean="0"/>
              <a:t>Super-Awesome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492896"/>
            <a:ext cx="2952328" cy="40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63228006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It’s a two-player game. One player is blue the other is yellow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There’s always only one attacker and one defender. The roles swap depending on the outcome of a fight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goal is to reach the last level. A colored arrow will point you the way.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r>
              <a:rPr lang="en-US" sz="1000" dirty="0" smtClean="0"/>
              <a:t>(are meant to be broken)</a:t>
            </a:r>
            <a:endParaRPr lang="en-US" sz="1000" dirty="0"/>
          </a:p>
        </p:txBody>
      </p:sp>
      <p:pic>
        <p:nvPicPr>
          <p:cNvPr id="1026" name="Picture 2" descr="C:\Users\Peter Hoang\Pictures\Super Awesome Game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90" y="1852092"/>
            <a:ext cx="720080" cy="72008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50445" y="1858963"/>
            <a:ext cx="640804" cy="64080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eter\Super-Duper-Game\Platformer\Content\Sprites\arrow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749" y="4077072"/>
            <a:ext cx="908943" cy="90894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31543"/>
            <a:ext cx="1072754" cy="107275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0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As an attacker, you must go in the direction of your colored arrow while fighting the defender. You become a defender if you are defeated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defender, you must defeat the attacker and prevent him from reaching the end of the level. You become the attacker if you defeat your opponent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game ends when the attacker reaches the last level.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(cont’d)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2423" y="2327163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8656" y="2434791"/>
            <a:ext cx="649213" cy="4762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eter\Super-Duper-Game\Platformer\Content\Sprites\Weapons\bull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456" y="2672916"/>
            <a:ext cx="152400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4401" y="2305447"/>
            <a:ext cx="792088" cy="79208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:\Peter\Super-Duper-Game\Platformer\Content\Sprites\Player\yellow_corp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33" y="4290789"/>
            <a:ext cx="821035" cy="82103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11" y="4355305"/>
            <a:ext cx="821035" cy="82103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420987"/>
            <a:ext cx="833686" cy="68966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0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player who reaches the last level wins</a:t>
            </a:r>
            <a:endParaRPr lang="en-US" dirty="0"/>
          </a:p>
        </p:txBody>
      </p:sp>
      <p:pic>
        <p:nvPicPr>
          <p:cNvPr id="3074" name="Picture 2" descr="C:\Peter\Super-Duper-Game\Platformer\Content\Sprites\wi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484784"/>
            <a:ext cx="4248472" cy="48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3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…and the other player…</a:t>
            </a:r>
            <a:endParaRPr lang="en-US" dirty="0"/>
          </a:p>
        </p:txBody>
      </p:sp>
      <p:pic>
        <p:nvPicPr>
          <p:cNvPr id="5122" name="Picture 2" descr="C:\Users\Peter Hoang\Pictures\facepa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844824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4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pic>
        <p:nvPicPr>
          <p:cNvPr id="4098" name="Picture 2" descr="C:\Peter\Super-Duper-Game\Platformer\Content\xbox_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1" y="2132856"/>
            <a:ext cx="8302099" cy="35283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8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84620720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is XNA?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Game Engine Architecture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My source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Part 1: </a:t>
            </a:r>
            <a:r>
              <a:rPr lang="en-US" sz="1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1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The </a:t>
            </a:r>
            <a:r>
              <a:rPr lang="en-US" strike="sngStrik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Boring</a:t>
            </a: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Learning Part</a:t>
            </a:r>
            <a:endParaRPr lang="en-US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614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1311494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4.0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0241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3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14914510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Game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200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00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https</a:t>
            </a:r>
            <a:r>
              <a:rPr lang="en-US" sz="2000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://peterhoang@github.com/peterhoang/Super-Duper-Game.git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@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Sample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4" y="1268760"/>
            <a:ext cx="143241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75285"/>
            <a:ext cx="1462098" cy="26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7" y="1268760"/>
            <a:ext cx="139055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69060"/>
            <a:ext cx="1462098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45" y="1268760"/>
            <a:ext cx="151271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55" y="1275285"/>
            <a:ext cx="1314709" cy="53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164" y="1275285"/>
            <a:ext cx="1511761" cy="53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0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About the game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play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II: The Fun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505</TotalTime>
  <Words>334</Words>
  <Application>Microsoft Office PowerPoint</Application>
  <PresentationFormat>On-screen Show (4:3)</PresentationFormat>
  <Paragraphs>73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Mylar</vt:lpstr>
      <vt:lpstr>Lunch &amp; Learn Play: The Super-Awesome Game</vt:lpstr>
      <vt:lpstr>Welcome</vt:lpstr>
      <vt:lpstr>Part 1:  The Boring Learning Part</vt:lpstr>
      <vt:lpstr>XNA 4.0 Framework</vt:lpstr>
      <vt:lpstr>Game Engine Architecture</vt:lpstr>
      <vt:lpstr>Popular Game Engines</vt:lpstr>
      <vt:lpstr>Source Code @ github</vt:lpstr>
      <vt:lpstr>Source Code Sample</vt:lpstr>
      <vt:lpstr>Act II: The Fun Part</vt:lpstr>
      <vt:lpstr>About the Game</vt:lpstr>
      <vt:lpstr>Rules (are meant to be broken)</vt:lpstr>
      <vt:lpstr>Rules (cont’d)</vt:lpstr>
      <vt:lpstr>The player who reaches the last level wins</vt:lpstr>
      <vt:lpstr>      …and the other player…</vt:lpstr>
      <vt:lpstr>Controls</vt:lpstr>
    </vt:vector>
  </TitlesOfParts>
  <Company>Digiflare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Super-Awesome Game</dc:title>
  <dc:creator>Peter Hoang</dc:creator>
  <cp:lastModifiedBy>Peter Hoang</cp:lastModifiedBy>
  <cp:revision>31</cp:revision>
  <dcterms:created xsi:type="dcterms:W3CDTF">2012-02-08T13:26:17Z</dcterms:created>
  <dcterms:modified xsi:type="dcterms:W3CDTF">2012-02-09T01:29:02Z</dcterms:modified>
</cp:coreProperties>
</file>