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498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jpg"/><Relationship Id="rId1" Type="http://schemas.openxmlformats.org/officeDocument/2006/relationships/image" Target="../media/image42.png"/><Relationship Id="rId4" Type="http://schemas.openxmlformats.org/officeDocument/2006/relationships/image" Target="../media/image4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jpg"/><Relationship Id="rId1" Type="http://schemas.openxmlformats.org/officeDocument/2006/relationships/image" Target="../media/image42.png"/><Relationship Id="rId4" Type="http://schemas.openxmlformats.org/officeDocument/2006/relationships/image" Target="../media/image4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2DBD1-FE6D-4403-8F95-50C423735362}">
      <dgm:prSet/>
      <dgm:spPr/>
      <dgm:t>
        <a:bodyPr/>
        <a:lstStyle/>
        <a:p>
          <a:pPr rtl="0"/>
          <a:r>
            <a:rPr lang="en-US" b="0" i="0" baseline="0" dirty="0" smtClean="0"/>
            <a:t>Purpose:</a:t>
          </a:r>
          <a:endParaRPr lang="en-US" dirty="0"/>
        </a:p>
      </dgm:t>
    </dgm:pt>
    <dgm:pt modelId="{7D0291D0-92A0-4AF7-8287-8979A6CE8026}" type="parTrans" cxnId="{A4FB8865-A75F-40BB-BB82-C1A1B6245B43}">
      <dgm:prSet/>
      <dgm:spPr/>
      <dgm:t>
        <a:bodyPr/>
        <a:lstStyle/>
        <a:p>
          <a:endParaRPr lang="en-US"/>
        </a:p>
      </dgm:t>
    </dgm:pt>
    <dgm:pt modelId="{EDAD917F-F468-4141-ABFB-0C2FC61A7643}" type="sibTrans" cxnId="{A4FB8865-A75F-40BB-BB82-C1A1B6245B43}">
      <dgm:prSet/>
      <dgm:spPr/>
      <dgm:t>
        <a:bodyPr/>
        <a:lstStyle/>
        <a:p>
          <a:endParaRPr lang="en-US"/>
        </a:p>
      </dgm:t>
    </dgm:pt>
    <dgm:pt modelId="{AE4F594B-E10C-415F-8C6F-C0A5C6D8A856}">
      <dgm:prSet/>
      <dgm:spPr/>
      <dgm:t>
        <a:bodyPr/>
        <a:lstStyle/>
        <a:p>
          <a:pPr rtl="0"/>
          <a:r>
            <a:rPr lang="en-US" dirty="0" smtClean="0"/>
            <a:t>I wanted to learn how to use the XNA framework</a:t>
          </a:r>
          <a:endParaRPr lang="en-US" dirty="0"/>
        </a:p>
      </dgm:t>
    </dgm:pt>
    <dgm:pt modelId="{28275281-050C-44A7-BBC6-97EF6EF5542F}" type="parTrans" cxnId="{F07D7875-ED4B-49AE-9F77-5B010EED131E}">
      <dgm:prSet/>
      <dgm:spPr/>
      <dgm:t>
        <a:bodyPr/>
        <a:lstStyle/>
        <a:p>
          <a:endParaRPr lang="en-US"/>
        </a:p>
      </dgm:t>
    </dgm:pt>
    <dgm:pt modelId="{93173621-92F0-48F7-8C13-5DC8563EC034}" type="sibTrans" cxnId="{F07D7875-ED4B-49AE-9F77-5B010EED131E}">
      <dgm:prSet/>
      <dgm:spPr/>
      <dgm:t>
        <a:bodyPr/>
        <a:lstStyle/>
        <a:p>
          <a:endParaRPr lang="en-US"/>
        </a:p>
      </dgm:t>
    </dgm:pt>
    <dgm:pt modelId="{FD5485BE-8FC1-4179-81FF-C0C68C19932B}">
      <dgm:prSet/>
      <dgm:spPr/>
      <dgm:t>
        <a:bodyPr/>
        <a:lstStyle/>
        <a:p>
          <a:pPr rtl="0"/>
          <a:r>
            <a:rPr lang="en-US" dirty="0" smtClean="0"/>
            <a:t>I like writing games</a:t>
          </a:r>
          <a:endParaRPr lang="en-US" dirty="0"/>
        </a:p>
      </dgm:t>
    </dgm:pt>
    <dgm:pt modelId="{B816AC35-381A-47B8-A1F5-6561722A4F9D}" type="parTrans" cxnId="{709BCF06-94ED-4D99-BE56-DCE12BEA41F0}">
      <dgm:prSet/>
      <dgm:spPr/>
      <dgm:t>
        <a:bodyPr/>
        <a:lstStyle/>
        <a:p>
          <a:endParaRPr lang="en-US"/>
        </a:p>
      </dgm:t>
    </dgm:pt>
    <dgm:pt modelId="{C792E126-A4B2-4999-91FF-9739038126C7}" type="sibTrans" cxnId="{709BCF06-94ED-4D99-BE56-DCE12BEA41F0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smtClean="0"/>
            <a:t>Learning: </a:t>
          </a:r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XNA 4.0 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FFA7C-DA35-49C5-A818-33A1244856E0}" type="pres">
      <dgm:prSet presAssocID="{5962DBD1-FE6D-4403-8F95-50C4237353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20E-96DF-4C9B-A50F-1E0E10173BBB}" type="pres">
      <dgm:prSet presAssocID="{5962DBD1-FE6D-4403-8F95-50C42373536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BCF06-94ED-4D99-BE56-DCE12BEA41F0}" srcId="{5962DBD1-FE6D-4403-8F95-50C423735362}" destId="{FD5485BE-8FC1-4179-81FF-C0C68C19932B}" srcOrd="1" destOrd="0" parTransId="{B816AC35-381A-47B8-A1F5-6561722A4F9D}" sibTransId="{C792E126-A4B2-4999-91FF-9739038126C7}"/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F07D7875-ED4B-49AE-9F77-5B010EED131E}" srcId="{5962DBD1-FE6D-4403-8F95-50C423735362}" destId="{AE4F594B-E10C-415F-8C6F-C0A5C6D8A856}" srcOrd="0" destOrd="0" parTransId="{28275281-050C-44A7-BBC6-97EF6EF5542F}" sibTransId="{93173621-92F0-48F7-8C13-5DC8563EC034}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2" destOrd="0" parTransId="{16B224F5-9107-4A19-ACA3-5C81792581A1}" sibTransId="{27AE5C1F-4EE9-460E-B3DF-28EA1624D77A}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1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83C69E28-4F15-4D81-8B30-915C69CE84A4}" type="presOf" srcId="{5962DBD1-FE6D-4403-8F95-50C423735362}" destId="{91CFFA7C-DA35-49C5-A818-33A1244856E0}" srcOrd="0" destOrd="0" presId="urn:microsoft.com/office/officeart/2005/8/layout/vList2"/>
    <dgm:cxn modelId="{55284A0B-A91C-4A8A-B704-5E06299DC04E}" type="presOf" srcId="{AE4F594B-E10C-415F-8C6F-C0A5C6D8A856}" destId="{D515420E-96DF-4C9B-A50F-1E0E10173BBB}" srcOrd="0" destOrd="0" presId="urn:microsoft.com/office/officeart/2005/8/layout/vList2"/>
    <dgm:cxn modelId="{B0A5F61E-A8E8-4CFE-898E-AAC4D4E5CE62}" type="presOf" srcId="{FD5485BE-8FC1-4179-81FF-C0C68C19932B}" destId="{D515420E-96DF-4C9B-A50F-1E0E10173BBB}" srcOrd="0" destOrd="1" presId="urn:microsoft.com/office/officeart/2005/8/layout/vList2"/>
    <dgm:cxn modelId="{A4FB8865-A75F-40BB-BB82-C1A1B6245B43}" srcId="{63E67CAA-DB66-4C69-9CD7-22FB961DCA0D}" destId="{5962DBD1-FE6D-4403-8F95-50C423735362}" srcOrd="0" destOrd="0" parTransId="{7D0291D0-92A0-4AF7-8287-8979A6CE8026}" sibTransId="{EDAD917F-F468-4141-ABFB-0C2FC61A7643}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8FB0DF1C-87AC-4721-A740-79E753AA99A6}" type="presParOf" srcId="{3A90D3A2-310A-4A8B-9799-4ABEB18806E1}" destId="{91CFFA7C-DA35-49C5-A818-33A1244856E0}" srcOrd="0" destOrd="0" presId="urn:microsoft.com/office/officeart/2005/8/layout/vList2"/>
    <dgm:cxn modelId="{8759D579-E479-42E8-8E30-BEA047831A64}" type="presParOf" srcId="{3A90D3A2-310A-4A8B-9799-4ABEB18806E1}" destId="{D515420E-96DF-4C9B-A50F-1E0E10173BBB}" srcOrd="1" destOrd="0" presId="urn:microsoft.com/office/officeart/2005/8/layout/vList2"/>
    <dgm:cxn modelId="{15759FA7-A2C7-433C-AED4-194542B4D3BB}" type="presParOf" srcId="{3A90D3A2-310A-4A8B-9799-4ABEB18806E1}" destId="{2AC19BD8-D3A3-4669-9178-F4C528DC8E51}" srcOrd="2" destOrd="0" presId="urn:microsoft.com/office/officeart/2005/8/layout/vList2"/>
    <dgm:cxn modelId="{8E19A9AC-F33B-47E4-A01B-A051C8815E7D}" type="presParOf" srcId="{3A90D3A2-310A-4A8B-9799-4ABEB18806E1}" destId="{AC4F97E0-F7BB-445D-94A8-2C7139F1D396}" srcOrd="3" destOrd="0" presId="urn:microsoft.com/office/officeart/2005/8/layout/vList2"/>
    <dgm:cxn modelId="{9AE6B673-8C95-4654-B5BB-E0402BE25920}" type="presParOf" srcId="{3A90D3A2-310A-4A8B-9799-4ABEB18806E1}" destId="{585BDC65-F056-48DC-B65F-85CDEAE1B9DB}" srcOrd="4" destOrd="0" presId="urn:microsoft.com/office/officeart/2005/8/layout/vList2"/>
    <dgm:cxn modelId="{4301471F-63B3-4F56-9F96-D3D8E0DA1488}" type="presParOf" srcId="{3A90D3A2-310A-4A8B-9799-4ABEB18806E1}" destId="{045A43DC-0322-4412-A4DA-1ADAAD097C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330221-41F9-4BAA-BDD7-4FD7F054A2F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5206D-D3F0-4380-8FDE-2BE64039528A}">
      <dgm:prSet/>
      <dgm:spPr/>
      <dgm:t>
        <a:bodyPr/>
        <a:lstStyle/>
        <a:p>
          <a:pPr rtl="0"/>
          <a:r>
            <a:rPr lang="en-US" b="0" i="0" baseline="0" smtClean="0"/>
            <a:t>Unfortunately, cancelled in favor of play time!</a:t>
          </a:r>
          <a:endParaRPr lang="en-US"/>
        </a:p>
      </dgm:t>
    </dgm:pt>
    <dgm:pt modelId="{4775FFB6-C561-468E-ADB2-9B8554E4CC7B}" type="parTrans" cxnId="{213037D6-2C5B-4AD2-9566-6694462CC7EC}">
      <dgm:prSet/>
      <dgm:spPr/>
      <dgm:t>
        <a:bodyPr/>
        <a:lstStyle/>
        <a:p>
          <a:endParaRPr lang="en-US"/>
        </a:p>
      </dgm:t>
    </dgm:pt>
    <dgm:pt modelId="{D755BBA0-1709-4156-9B42-4F802E8C1193}" type="sibTrans" cxnId="{213037D6-2C5B-4AD2-9566-6694462CC7EC}">
      <dgm:prSet/>
      <dgm:spPr/>
      <dgm:t>
        <a:bodyPr/>
        <a:lstStyle/>
        <a:p>
          <a:endParaRPr lang="en-US"/>
        </a:p>
      </dgm:t>
    </dgm:pt>
    <dgm:pt modelId="{4DE1054B-EFA6-4389-8383-C0E1C6954A11}" type="pres">
      <dgm:prSet presAssocID="{08330221-41F9-4BAA-BDD7-4FD7F054A2F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74F2B-1874-474D-BA2A-3219D918B692}" type="pres">
      <dgm:prSet presAssocID="{D575206D-D3F0-4380-8FDE-2BE64039528A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9BE741C4-EF8F-457A-891A-7577F66A7FFF}" type="presOf" srcId="{D575206D-D3F0-4380-8FDE-2BE64039528A}" destId="{83D74F2B-1874-474D-BA2A-3219D918B692}" srcOrd="0" destOrd="0" presId="urn:microsoft.com/office/officeart/2005/8/layout/venn1"/>
    <dgm:cxn modelId="{213037D6-2C5B-4AD2-9566-6694462CC7EC}" srcId="{08330221-41F9-4BAA-BDD7-4FD7F054A2FA}" destId="{D575206D-D3F0-4380-8FDE-2BE64039528A}" srcOrd="0" destOrd="0" parTransId="{4775FFB6-C561-468E-ADB2-9B8554E4CC7B}" sibTransId="{D755BBA0-1709-4156-9B42-4F802E8C1193}"/>
    <dgm:cxn modelId="{5962BA28-95C4-4EDA-8D62-6C5784E3D090}" type="presOf" srcId="{08330221-41F9-4BAA-BDD7-4FD7F054A2FA}" destId="{4DE1054B-EFA6-4389-8383-C0E1C6954A11}" srcOrd="0" destOrd="0" presId="urn:microsoft.com/office/officeart/2005/8/layout/venn1"/>
    <dgm:cxn modelId="{EB7DDF74-E290-4486-9741-83D2DE653356}" type="presParOf" srcId="{4DE1054B-EFA6-4389-8383-C0E1C6954A11}" destId="{83D74F2B-1874-474D-BA2A-3219D918B69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smtClean="0"/>
            <a:t>Windows Phone</a:t>
          </a:r>
          <a:endParaRPr lang="en-US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smtClean="0"/>
            <a:t>Xbox 360 console</a:t>
          </a:r>
          <a:endParaRPr lang="en-US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FE2FB-CCD6-427D-8DFF-F210424F53E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74A20-6EE7-4029-B856-CAC6A3B4EA01}">
      <dgm:prSet/>
      <dgm:spPr/>
      <dgm:t>
        <a:bodyPr/>
        <a:lstStyle/>
        <a:p>
          <a:pPr rtl="0"/>
          <a:r>
            <a:rPr lang="en-US" smtClean="0"/>
            <a:t>Constructor() and/or Initialize()</a:t>
          </a:r>
          <a:endParaRPr lang="en-US"/>
        </a:p>
      </dgm:t>
    </dgm:pt>
    <dgm:pt modelId="{7D98A753-6F8D-4B91-8694-667FB5555BD6}" type="parTrans" cxnId="{67010E97-2FDD-4CDA-8BB4-68AE08AE2982}">
      <dgm:prSet/>
      <dgm:spPr/>
      <dgm:t>
        <a:bodyPr/>
        <a:lstStyle/>
        <a:p>
          <a:endParaRPr lang="en-US"/>
        </a:p>
      </dgm:t>
    </dgm:pt>
    <dgm:pt modelId="{314E7E3B-93F0-4D49-985B-8349068FBD7A}" type="sibTrans" cxnId="{67010E97-2FDD-4CDA-8BB4-68AE08AE2982}">
      <dgm:prSet/>
      <dgm:spPr/>
      <dgm:t>
        <a:bodyPr/>
        <a:lstStyle/>
        <a:p>
          <a:endParaRPr lang="en-US"/>
        </a:p>
      </dgm:t>
    </dgm:pt>
    <dgm:pt modelId="{673FA19D-2A83-4139-B605-410BC243A9CA}">
      <dgm:prSet/>
      <dgm:spPr/>
      <dgm:t>
        <a:bodyPr/>
        <a:lstStyle/>
        <a:p>
          <a:pPr rtl="0"/>
          <a:r>
            <a:rPr lang="en-US" dirty="0" smtClean="0"/>
            <a:t>Load the game’s assets such as graphics and sounds</a:t>
          </a:r>
          <a:endParaRPr lang="en-US" dirty="0"/>
        </a:p>
      </dgm:t>
    </dgm:pt>
    <dgm:pt modelId="{C761456E-F3AE-48D4-BC50-FB936BE40117}" type="parTrans" cxnId="{550DD7F3-9810-4DC3-833B-9D7557F1B5DB}">
      <dgm:prSet/>
      <dgm:spPr/>
      <dgm:t>
        <a:bodyPr/>
        <a:lstStyle/>
        <a:p>
          <a:endParaRPr lang="en-US"/>
        </a:p>
      </dgm:t>
    </dgm:pt>
    <dgm:pt modelId="{5D9A8EFB-E5D0-40B0-8C4D-14B0BF85CAFC}" type="sibTrans" cxnId="{550DD7F3-9810-4DC3-833B-9D7557F1B5DB}">
      <dgm:prSet/>
      <dgm:spPr/>
      <dgm:t>
        <a:bodyPr/>
        <a:lstStyle/>
        <a:p>
          <a:endParaRPr lang="en-US"/>
        </a:p>
      </dgm:t>
    </dgm:pt>
    <dgm:pt modelId="{673E915D-C9B6-4D38-A808-C38A3510FC8B}">
      <dgm:prSet/>
      <dgm:spPr/>
      <dgm:t>
        <a:bodyPr/>
        <a:lstStyle/>
        <a:p>
          <a:pPr rtl="0"/>
          <a:r>
            <a:rPr lang="en-US" smtClean="0"/>
            <a:t>Update(t)</a:t>
          </a:r>
          <a:endParaRPr lang="en-US"/>
        </a:p>
      </dgm:t>
    </dgm:pt>
    <dgm:pt modelId="{D0EB3217-8316-4AA1-A934-D117F73802CB}" type="parTrans" cxnId="{4B5E7F3E-5E04-484F-B3A3-E1FB1021BDC3}">
      <dgm:prSet/>
      <dgm:spPr/>
      <dgm:t>
        <a:bodyPr/>
        <a:lstStyle/>
        <a:p>
          <a:endParaRPr lang="en-US"/>
        </a:p>
      </dgm:t>
    </dgm:pt>
    <dgm:pt modelId="{4EE2B11B-33C0-4F87-B58F-EC2B0B394C29}" type="sibTrans" cxnId="{4B5E7F3E-5E04-484F-B3A3-E1FB1021BDC3}">
      <dgm:prSet/>
      <dgm:spPr/>
      <dgm:t>
        <a:bodyPr/>
        <a:lstStyle/>
        <a:p>
          <a:endParaRPr lang="en-US"/>
        </a:p>
      </dgm:t>
    </dgm:pt>
    <dgm:pt modelId="{51130AD1-DFE7-4B6D-91E0-C5A860F9E83F}">
      <dgm:prSet/>
      <dgm:spPr/>
      <dgm:t>
        <a:bodyPr/>
        <a:lstStyle/>
        <a:p>
          <a:pPr rtl="0"/>
          <a:r>
            <a:rPr lang="en-US" smtClean="0"/>
            <a:t>Game logic</a:t>
          </a:r>
          <a:endParaRPr lang="en-US"/>
        </a:p>
      </dgm:t>
    </dgm:pt>
    <dgm:pt modelId="{E0D304BD-9D32-4125-9CB1-F78CAEE2D8C0}" type="parTrans" cxnId="{AA0F9D0D-4D74-4560-8654-01840D1033BE}">
      <dgm:prSet/>
      <dgm:spPr/>
      <dgm:t>
        <a:bodyPr/>
        <a:lstStyle/>
        <a:p>
          <a:endParaRPr lang="en-US"/>
        </a:p>
      </dgm:t>
    </dgm:pt>
    <dgm:pt modelId="{8BCEE5AF-9CD2-4CD6-A5F8-4E3433236150}" type="sibTrans" cxnId="{AA0F9D0D-4D74-4560-8654-01840D1033BE}">
      <dgm:prSet/>
      <dgm:spPr/>
      <dgm:t>
        <a:bodyPr/>
        <a:lstStyle/>
        <a:p>
          <a:endParaRPr lang="en-US"/>
        </a:p>
      </dgm:t>
    </dgm:pt>
    <dgm:pt modelId="{29D69831-8C32-4509-B1BA-0890F8CECD3A}">
      <dgm:prSet/>
      <dgm:spPr/>
      <dgm:t>
        <a:bodyPr/>
        <a:lstStyle/>
        <a:p>
          <a:pPr rtl="0"/>
          <a:r>
            <a:rPr lang="en-US" smtClean="0"/>
            <a:t>Handle user input</a:t>
          </a:r>
          <a:endParaRPr lang="en-US"/>
        </a:p>
      </dgm:t>
    </dgm:pt>
    <dgm:pt modelId="{0A19D9F7-1371-44D0-876D-0C967F123B92}" type="parTrans" cxnId="{F2A26368-2796-4DD3-AE08-0A87830EA40A}">
      <dgm:prSet/>
      <dgm:spPr/>
      <dgm:t>
        <a:bodyPr/>
        <a:lstStyle/>
        <a:p>
          <a:endParaRPr lang="en-US"/>
        </a:p>
      </dgm:t>
    </dgm:pt>
    <dgm:pt modelId="{93D959E8-0737-4D26-B09C-149F40D7AE2E}" type="sibTrans" cxnId="{F2A26368-2796-4DD3-AE08-0A87830EA40A}">
      <dgm:prSet/>
      <dgm:spPr/>
      <dgm:t>
        <a:bodyPr/>
        <a:lstStyle/>
        <a:p>
          <a:endParaRPr lang="en-US"/>
        </a:p>
      </dgm:t>
    </dgm:pt>
    <dgm:pt modelId="{E8C3167F-9A22-42EC-8327-3AA0CE049245}">
      <dgm:prSet/>
      <dgm:spPr/>
      <dgm:t>
        <a:bodyPr/>
        <a:lstStyle/>
        <a:p>
          <a:pPr rtl="0"/>
          <a:r>
            <a:rPr lang="en-US" smtClean="0"/>
            <a:t>Physics</a:t>
          </a:r>
          <a:endParaRPr lang="en-US"/>
        </a:p>
      </dgm:t>
    </dgm:pt>
    <dgm:pt modelId="{08A7EB96-2C27-4668-99A5-778C7FF9778D}" type="parTrans" cxnId="{009EA69B-9B4F-405D-8811-DD272B93039E}">
      <dgm:prSet/>
      <dgm:spPr/>
      <dgm:t>
        <a:bodyPr/>
        <a:lstStyle/>
        <a:p>
          <a:endParaRPr lang="en-US"/>
        </a:p>
      </dgm:t>
    </dgm:pt>
    <dgm:pt modelId="{7B119DD1-C7F7-4E2D-B03C-547A81BA3D31}" type="sibTrans" cxnId="{009EA69B-9B4F-405D-8811-DD272B93039E}">
      <dgm:prSet/>
      <dgm:spPr/>
      <dgm:t>
        <a:bodyPr/>
        <a:lstStyle/>
        <a:p>
          <a:endParaRPr lang="en-US"/>
        </a:p>
      </dgm:t>
    </dgm:pt>
    <dgm:pt modelId="{22B6012E-FA1A-4F4C-A430-C1A55F0C055E}">
      <dgm:prSet/>
      <dgm:spPr/>
      <dgm:t>
        <a:bodyPr/>
        <a:lstStyle/>
        <a:p>
          <a:pPr rtl="0"/>
          <a:r>
            <a:rPr lang="en-US" smtClean="0"/>
            <a:t>Draw()</a:t>
          </a:r>
          <a:endParaRPr lang="en-US"/>
        </a:p>
      </dgm:t>
    </dgm:pt>
    <dgm:pt modelId="{C2EE1C29-EFF5-431B-87CA-1C2E1565EA6C}" type="parTrans" cxnId="{FB34A149-E34E-4F45-A554-B45B48DFEE04}">
      <dgm:prSet/>
      <dgm:spPr/>
      <dgm:t>
        <a:bodyPr/>
        <a:lstStyle/>
        <a:p>
          <a:endParaRPr lang="en-US"/>
        </a:p>
      </dgm:t>
    </dgm:pt>
    <dgm:pt modelId="{6956FD1D-D787-4CC0-A18E-C116FD332AC0}" type="sibTrans" cxnId="{FB34A149-E34E-4F45-A554-B45B48DFEE04}">
      <dgm:prSet/>
      <dgm:spPr/>
      <dgm:t>
        <a:bodyPr/>
        <a:lstStyle/>
        <a:p>
          <a:endParaRPr lang="en-US"/>
        </a:p>
      </dgm:t>
    </dgm:pt>
    <dgm:pt modelId="{CBF3198B-7DEA-4F07-8E9A-886E0ACE70A9}">
      <dgm:prSet/>
      <dgm:spPr/>
      <dgm:t>
        <a:bodyPr/>
        <a:lstStyle/>
        <a:p>
          <a:pPr rtl="0"/>
          <a:r>
            <a:rPr lang="en-US" dirty="0" smtClean="0"/>
            <a:t>Draws the game graphics on screen</a:t>
          </a:r>
          <a:endParaRPr lang="en-US" dirty="0"/>
        </a:p>
      </dgm:t>
    </dgm:pt>
    <dgm:pt modelId="{480A0173-78EC-4F5E-B8E8-5E212999F8E2}" type="parTrans" cxnId="{A31E5756-6707-44A4-8340-F91E5DA9CC77}">
      <dgm:prSet/>
      <dgm:spPr/>
      <dgm:t>
        <a:bodyPr/>
        <a:lstStyle/>
        <a:p>
          <a:endParaRPr lang="en-US"/>
        </a:p>
      </dgm:t>
    </dgm:pt>
    <dgm:pt modelId="{20D000A2-AD37-423A-8C20-B3AFF75BC0F7}" type="sibTrans" cxnId="{A31E5756-6707-44A4-8340-F91E5DA9CC77}">
      <dgm:prSet/>
      <dgm:spPr/>
      <dgm:t>
        <a:bodyPr/>
        <a:lstStyle/>
        <a:p>
          <a:endParaRPr lang="en-US"/>
        </a:p>
      </dgm:t>
    </dgm:pt>
    <dgm:pt modelId="{902D3592-90A3-4CAE-9532-73E6DDEA5BA2}" type="pres">
      <dgm:prSet presAssocID="{E49FE2FB-CCD6-427D-8DFF-F210424F53E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F6EB8-24A9-4815-AB21-027C7C786F61}" type="pres">
      <dgm:prSet presAssocID="{E49FE2FB-CCD6-427D-8DFF-F210424F53ED}" presName="cycle" presStyleCnt="0"/>
      <dgm:spPr/>
    </dgm:pt>
    <dgm:pt modelId="{005230A2-669D-4D04-98C4-0A4565BBB939}" type="pres">
      <dgm:prSet presAssocID="{E49FE2FB-CCD6-427D-8DFF-F210424F53ED}" presName="centerShape" presStyleCnt="0"/>
      <dgm:spPr/>
    </dgm:pt>
    <dgm:pt modelId="{1811099B-4E15-43D9-96EF-325BB8B2527B}" type="pres">
      <dgm:prSet presAssocID="{E49FE2FB-CCD6-427D-8DFF-F210424F53ED}" presName="connSite" presStyleLbl="node1" presStyleIdx="0" presStyleCnt="4"/>
      <dgm:spPr/>
    </dgm:pt>
    <dgm:pt modelId="{B30F2EB0-2716-4563-9F90-7194D9A8073B}" type="pres">
      <dgm:prSet presAssocID="{E49FE2FB-CCD6-427D-8DFF-F210424F53E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20D5DE3-8FDE-4B00-B2E6-72D07A038ADB}" type="pres">
      <dgm:prSet presAssocID="{7D98A753-6F8D-4B91-8694-667FB5555BD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BD44353-0597-442D-87C5-718DA32DFF21}" type="pres">
      <dgm:prSet presAssocID="{ACD74A20-6EE7-4029-B856-CAC6A3B4EA01}" presName="node" presStyleCnt="0"/>
      <dgm:spPr/>
    </dgm:pt>
    <dgm:pt modelId="{46605084-03DD-4879-9969-BCE69F9ED407}" type="pres">
      <dgm:prSet presAssocID="{ACD74A20-6EE7-4029-B856-CAC6A3B4EA0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64D3-A08D-4C02-BF9E-8D4D17CE0D55}" type="pres">
      <dgm:prSet presAssocID="{ACD74A20-6EE7-4029-B856-CAC6A3B4EA0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07824-43BF-4795-859D-AF908D362B86}" type="pres">
      <dgm:prSet presAssocID="{D0EB3217-8316-4AA1-A934-D117F73802CB}" presName="Name25" presStyleLbl="parChTrans1D1" presStyleIdx="1" presStyleCnt="3"/>
      <dgm:spPr/>
      <dgm:t>
        <a:bodyPr/>
        <a:lstStyle/>
        <a:p>
          <a:endParaRPr lang="en-US"/>
        </a:p>
      </dgm:t>
    </dgm:pt>
    <dgm:pt modelId="{5A3E1302-9D7B-4305-8311-2617B94C7AD9}" type="pres">
      <dgm:prSet presAssocID="{673E915D-C9B6-4D38-A808-C38A3510FC8B}" presName="node" presStyleCnt="0"/>
      <dgm:spPr/>
    </dgm:pt>
    <dgm:pt modelId="{3779AC75-B29E-406E-89BB-10FC7F17B739}" type="pres">
      <dgm:prSet presAssocID="{673E915D-C9B6-4D38-A808-C38A3510FC8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A3B8-CBE3-4E5D-B6FB-F37446C7B347}" type="pres">
      <dgm:prSet presAssocID="{673E915D-C9B6-4D38-A808-C38A3510FC8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A6E4-69D8-43F0-9F16-4625D4EC427C}" type="pres">
      <dgm:prSet presAssocID="{C2EE1C29-EFF5-431B-87CA-1C2E1565EA6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D8FA9C9-5373-4882-BD58-D8E9D92C1FB1}" type="pres">
      <dgm:prSet presAssocID="{22B6012E-FA1A-4F4C-A430-C1A55F0C055E}" presName="node" presStyleCnt="0"/>
      <dgm:spPr/>
    </dgm:pt>
    <dgm:pt modelId="{DEC0385A-162D-4920-8BAE-F9F7111B0F72}" type="pres">
      <dgm:prSet presAssocID="{22B6012E-FA1A-4F4C-A430-C1A55F0C055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C7040-72E8-4AE3-8479-4CDD3EC1A230}" type="pres">
      <dgm:prSet presAssocID="{22B6012E-FA1A-4F4C-A430-C1A55F0C055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E09EB-9CB7-4759-AD12-6E2B567B932A}" type="presOf" srcId="{673E915D-C9B6-4D38-A808-C38A3510FC8B}" destId="{3779AC75-B29E-406E-89BB-10FC7F17B739}" srcOrd="0" destOrd="0" presId="urn:microsoft.com/office/officeart/2005/8/layout/radial2"/>
    <dgm:cxn modelId="{550DD7F3-9810-4DC3-833B-9D7557F1B5DB}" srcId="{ACD74A20-6EE7-4029-B856-CAC6A3B4EA01}" destId="{673FA19D-2A83-4139-B605-410BC243A9CA}" srcOrd="0" destOrd="0" parTransId="{C761456E-F3AE-48D4-BC50-FB936BE40117}" sibTransId="{5D9A8EFB-E5D0-40B0-8C4D-14B0BF85CAFC}"/>
    <dgm:cxn modelId="{5A78E58F-5492-4D19-BB78-DC563DDBB717}" type="presOf" srcId="{D0EB3217-8316-4AA1-A934-D117F73802CB}" destId="{90207824-43BF-4795-859D-AF908D362B86}" srcOrd="0" destOrd="0" presId="urn:microsoft.com/office/officeart/2005/8/layout/radial2"/>
    <dgm:cxn modelId="{31DADB5D-12E7-4721-803E-BFFB924E6CF1}" type="presOf" srcId="{C2EE1C29-EFF5-431B-87CA-1C2E1565EA6C}" destId="{6076A6E4-69D8-43F0-9F16-4625D4EC427C}" srcOrd="0" destOrd="0" presId="urn:microsoft.com/office/officeart/2005/8/layout/radial2"/>
    <dgm:cxn modelId="{C50F9595-E895-4154-A35E-3829ADE94DFB}" type="presOf" srcId="{51130AD1-DFE7-4B6D-91E0-C5A860F9E83F}" destId="{91BBA3B8-CBE3-4E5D-B6FB-F37446C7B347}" srcOrd="0" destOrd="0" presId="urn:microsoft.com/office/officeart/2005/8/layout/radial2"/>
    <dgm:cxn modelId="{8EF35D13-A51E-470E-9865-9ABE7DDAF08F}" type="presOf" srcId="{CBF3198B-7DEA-4F07-8E9A-886E0ACE70A9}" destId="{3F6C7040-72E8-4AE3-8479-4CDD3EC1A230}" srcOrd="0" destOrd="0" presId="urn:microsoft.com/office/officeart/2005/8/layout/radial2"/>
    <dgm:cxn modelId="{3B7AF564-315C-4591-B799-7677D13FDEC4}" type="presOf" srcId="{22B6012E-FA1A-4F4C-A430-C1A55F0C055E}" destId="{DEC0385A-162D-4920-8BAE-F9F7111B0F72}" srcOrd="0" destOrd="0" presId="urn:microsoft.com/office/officeart/2005/8/layout/radial2"/>
    <dgm:cxn modelId="{4B5E7F3E-5E04-484F-B3A3-E1FB1021BDC3}" srcId="{E49FE2FB-CCD6-427D-8DFF-F210424F53ED}" destId="{673E915D-C9B6-4D38-A808-C38A3510FC8B}" srcOrd="1" destOrd="0" parTransId="{D0EB3217-8316-4AA1-A934-D117F73802CB}" sibTransId="{4EE2B11B-33C0-4F87-B58F-EC2B0B394C29}"/>
    <dgm:cxn modelId="{FB34A149-E34E-4F45-A554-B45B48DFEE04}" srcId="{E49FE2FB-CCD6-427D-8DFF-F210424F53ED}" destId="{22B6012E-FA1A-4F4C-A430-C1A55F0C055E}" srcOrd="2" destOrd="0" parTransId="{C2EE1C29-EFF5-431B-87CA-1C2E1565EA6C}" sibTransId="{6956FD1D-D787-4CC0-A18E-C116FD332AC0}"/>
    <dgm:cxn modelId="{A31E5756-6707-44A4-8340-F91E5DA9CC77}" srcId="{22B6012E-FA1A-4F4C-A430-C1A55F0C055E}" destId="{CBF3198B-7DEA-4F07-8E9A-886E0ACE70A9}" srcOrd="0" destOrd="0" parTransId="{480A0173-78EC-4F5E-B8E8-5E212999F8E2}" sibTransId="{20D000A2-AD37-423A-8C20-B3AFF75BC0F7}"/>
    <dgm:cxn modelId="{009EA69B-9B4F-405D-8811-DD272B93039E}" srcId="{673E915D-C9B6-4D38-A808-C38A3510FC8B}" destId="{E8C3167F-9A22-42EC-8327-3AA0CE049245}" srcOrd="2" destOrd="0" parTransId="{08A7EB96-2C27-4668-99A5-778C7FF9778D}" sibTransId="{7B119DD1-C7F7-4E2D-B03C-547A81BA3D31}"/>
    <dgm:cxn modelId="{C7AE71CC-A6B1-4BA8-BA30-9AFBC043A33E}" type="presOf" srcId="{E8C3167F-9A22-42EC-8327-3AA0CE049245}" destId="{91BBA3B8-CBE3-4E5D-B6FB-F37446C7B347}" srcOrd="0" destOrd="2" presId="urn:microsoft.com/office/officeart/2005/8/layout/radial2"/>
    <dgm:cxn modelId="{1965B40E-B014-4A9F-84AD-7B21208EE8C0}" type="presOf" srcId="{673FA19D-2A83-4139-B605-410BC243A9CA}" destId="{FFC364D3-A08D-4C02-BF9E-8D4D17CE0D55}" srcOrd="0" destOrd="0" presId="urn:microsoft.com/office/officeart/2005/8/layout/radial2"/>
    <dgm:cxn modelId="{AA0F9D0D-4D74-4560-8654-01840D1033BE}" srcId="{673E915D-C9B6-4D38-A808-C38A3510FC8B}" destId="{51130AD1-DFE7-4B6D-91E0-C5A860F9E83F}" srcOrd="0" destOrd="0" parTransId="{E0D304BD-9D32-4125-9CB1-F78CAEE2D8C0}" sibTransId="{8BCEE5AF-9CD2-4CD6-A5F8-4E3433236150}"/>
    <dgm:cxn modelId="{67010E97-2FDD-4CDA-8BB4-68AE08AE2982}" srcId="{E49FE2FB-CCD6-427D-8DFF-F210424F53ED}" destId="{ACD74A20-6EE7-4029-B856-CAC6A3B4EA01}" srcOrd="0" destOrd="0" parTransId="{7D98A753-6F8D-4B91-8694-667FB5555BD6}" sibTransId="{314E7E3B-93F0-4D49-985B-8349068FBD7A}"/>
    <dgm:cxn modelId="{81A891AA-AFA9-4ED4-9F45-B19075770DF6}" type="presOf" srcId="{29D69831-8C32-4509-B1BA-0890F8CECD3A}" destId="{91BBA3B8-CBE3-4E5D-B6FB-F37446C7B347}" srcOrd="0" destOrd="1" presId="urn:microsoft.com/office/officeart/2005/8/layout/radial2"/>
    <dgm:cxn modelId="{F2A26368-2796-4DD3-AE08-0A87830EA40A}" srcId="{673E915D-C9B6-4D38-A808-C38A3510FC8B}" destId="{29D69831-8C32-4509-B1BA-0890F8CECD3A}" srcOrd="1" destOrd="0" parTransId="{0A19D9F7-1371-44D0-876D-0C967F123B92}" sibTransId="{93D959E8-0737-4D26-B09C-149F40D7AE2E}"/>
    <dgm:cxn modelId="{4D8EF8ED-71C0-4040-AB39-7ED282449218}" type="presOf" srcId="{E49FE2FB-CCD6-427D-8DFF-F210424F53ED}" destId="{902D3592-90A3-4CAE-9532-73E6DDEA5BA2}" srcOrd="0" destOrd="0" presId="urn:microsoft.com/office/officeart/2005/8/layout/radial2"/>
    <dgm:cxn modelId="{0E2D652A-7F47-4A37-9A81-1AA3E96BA654}" type="presOf" srcId="{7D98A753-6F8D-4B91-8694-667FB5555BD6}" destId="{820D5DE3-8FDE-4B00-B2E6-72D07A038ADB}" srcOrd="0" destOrd="0" presId="urn:microsoft.com/office/officeart/2005/8/layout/radial2"/>
    <dgm:cxn modelId="{3BE0791D-0AE6-4F34-BD33-04F951C5DCC2}" type="presOf" srcId="{ACD74A20-6EE7-4029-B856-CAC6A3B4EA01}" destId="{46605084-03DD-4879-9969-BCE69F9ED407}" srcOrd="0" destOrd="0" presId="urn:microsoft.com/office/officeart/2005/8/layout/radial2"/>
    <dgm:cxn modelId="{EAD78F13-1FDC-4719-8D4C-EC239382B11C}" type="presParOf" srcId="{902D3592-90A3-4CAE-9532-73E6DDEA5BA2}" destId="{CD3F6EB8-24A9-4815-AB21-027C7C786F61}" srcOrd="0" destOrd="0" presId="urn:microsoft.com/office/officeart/2005/8/layout/radial2"/>
    <dgm:cxn modelId="{7F6F3A82-CF28-4A83-9354-3C04A193FDA3}" type="presParOf" srcId="{CD3F6EB8-24A9-4815-AB21-027C7C786F61}" destId="{005230A2-669D-4D04-98C4-0A4565BBB939}" srcOrd="0" destOrd="0" presId="urn:microsoft.com/office/officeart/2005/8/layout/radial2"/>
    <dgm:cxn modelId="{F2B6070D-FC91-4056-BCA0-00347EE30D83}" type="presParOf" srcId="{005230A2-669D-4D04-98C4-0A4565BBB939}" destId="{1811099B-4E15-43D9-96EF-325BB8B2527B}" srcOrd="0" destOrd="0" presId="urn:microsoft.com/office/officeart/2005/8/layout/radial2"/>
    <dgm:cxn modelId="{76942BEB-C6AC-48F2-B2CC-CDBFBF7237ED}" type="presParOf" srcId="{005230A2-669D-4D04-98C4-0A4565BBB939}" destId="{B30F2EB0-2716-4563-9F90-7194D9A8073B}" srcOrd="1" destOrd="0" presId="urn:microsoft.com/office/officeart/2005/8/layout/radial2"/>
    <dgm:cxn modelId="{A4A1F883-9CE6-496D-9B8D-F3125760BCDD}" type="presParOf" srcId="{CD3F6EB8-24A9-4815-AB21-027C7C786F61}" destId="{820D5DE3-8FDE-4B00-B2E6-72D07A038ADB}" srcOrd="1" destOrd="0" presId="urn:microsoft.com/office/officeart/2005/8/layout/radial2"/>
    <dgm:cxn modelId="{122C496D-4357-4114-BDCF-9A7F52373019}" type="presParOf" srcId="{CD3F6EB8-24A9-4815-AB21-027C7C786F61}" destId="{BBD44353-0597-442D-87C5-718DA32DFF21}" srcOrd="2" destOrd="0" presId="urn:microsoft.com/office/officeart/2005/8/layout/radial2"/>
    <dgm:cxn modelId="{1CDDDA37-960B-4964-BBEF-92C8F4C646BF}" type="presParOf" srcId="{BBD44353-0597-442D-87C5-718DA32DFF21}" destId="{46605084-03DD-4879-9969-BCE69F9ED407}" srcOrd="0" destOrd="0" presId="urn:microsoft.com/office/officeart/2005/8/layout/radial2"/>
    <dgm:cxn modelId="{81FA924F-2822-4508-8FFD-8853C6125760}" type="presParOf" srcId="{BBD44353-0597-442D-87C5-718DA32DFF21}" destId="{FFC364D3-A08D-4C02-BF9E-8D4D17CE0D55}" srcOrd="1" destOrd="0" presId="urn:microsoft.com/office/officeart/2005/8/layout/radial2"/>
    <dgm:cxn modelId="{474433F5-D7D9-4B0A-8C98-5DC87CA57331}" type="presParOf" srcId="{CD3F6EB8-24A9-4815-AB21-027C7C786F61}" destId="{90207824-43BF-4795-859D-AF908D362B86}" srcOrd="3" destOrd="0" presId="urn:microsoft.com/office/officeart/2005/8/layout/radial2"/>
    <dgm:cxn modelId="{EF124E5A-C8A2-4D6F-A5D0-0FD66DACC843}" type="presParOf" srcId="{CD3F6EB8-24A9-4815-AB21-027C7C786F61}" destId="{5A3E1302-9D7B-4305-8311-2617B94C7AD9}" srcOrd="4" destOrd="0" presId="urn:microsoft.com/office/officeart/2005/8/layout/radial2"/>
    <dgm:cxn modelId="{85EF023A-6809-45C6-BFAF-FA2A52A526DC}" type="presParOf" srcId="{5A3E1302-9D7B-4305-8311-2617B94C7AD9}" destId="{3779AC75-B29E-406E-89BB-10FC7F17B739}" srcOrd="0" destOrd="0" presId="urn:microsoft.com/office/officeart/2005/8/layout/radial2"/>
    <dgm:cxn modelId="{79F691DD-5E8D-4375-BE54-93C5119E6D81}" type="presParOf" srcId="{5A3E1302-9D7B-4305-8311-2617B94C7AD9}" destId="{91BBA3B8-CBE3-4E5D-B6FB-F37446C7B347}" srcOrd="1" destOrd="0" presId="urn:microsoft.com/office/officeart/2005/8/layout/radial2"/>
    <dgm:cxn modelId="{CCAD2CB5-F12C-4ED2-9D6B-5DB1D3CBA15D}" type="presParOf" srcId="{CD3F6EB8-24A9-4815-AB21-027C7C786F61}" destId="{6076A6E4-69D8-43F0-9F16-4625D4EC427C}" srcOrd="5" destOrd="0" presId="urn:microsoft.com/office/officeart/2005/8/layout/radial2"/>
    <dgm:cxn modelId="{7D654C69-C69B-402D-8AC6-18AD118CBC8F}" type="presParOf" srcId="{CD3F6EB8-24A9-4815-AB21-027C7C786F61}" destId="{3D8FA9C9-5373-4882-BD58-D8E9D92C1FB1}" srcOrd="6" destOrd="0" presId="urn:microsoft.com/office/officeart/2005/8/layout/radial2"/>
    <dgm:cxn modelId="{4DAE5D20-F8E9-40AA-AFD3-6249515C48B1}" type="presParOf" srcId="{3D8FA9C9-5373-4882-BD58-D8E9D92C1FB1}" destId="{DEC0385A-162D-4920-8BAE-F9F7111B0F72}" srcOrd="0" destOrd="0" presId="urn:microsoft.com/office/officeart/2005/8/layout/radial2"/>
    <dgm:cxn modelId="{282A8997-EA52-483F-B9D3-DBD42780151B}" type="presParOf" srcId="{3D8FA9C9-5373-4882-BD58-D8E9D92C1FB1}" destId="{3F6C7040-72E8-4AE3-8479-4CDD3EC1A2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9ADFB-C241-45AA-A388-4845418EEE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EC062-E321-472F-A31F-BDC6878D6ED5}">
      <dgm:prSet/>
      <dgm:spPr/>
      <dgm:t>
        <a:bodyPr/>
        <a:lstStyle/>
        <a:p>
          <a:pPr rtl="0"/>
          <a:r>
            <a:rPr lang="en-US" b="0" i="0" baseline="0" dirty="0" smtClean="0"/>
            <a:t>Entity</a:t>
          </a:r>
          <a:endParaRPr lang="en-US" dirty="0"/>
        </a:p>
      </dgm:t>
    </dgm:pt>
    <dgm:pt modelId="{8E03A67E-4D89-41DE-9D68-E95AAEE023D4}" type="parTrans" cxnId="{B78F5B33-CF1F-4034-8B34-CCACC903AA63}">
      <dgm:prSet/>
      <dgm:spPr/>
      <dgm:t>
        <a:bodyPr/>
        <a:lstStyle/>
        <a:p>
          <a:endParaRPr lang="en-US"/>
        </a:p>
      </dgm:t>
    </dgm:pt>
    <dgm:pt modelId="{54F952C5-223C-47B3-9A54-A301688261BB}" type="sibTrans" cxnId="{B78F5B33-CF1F-4034-8B34-CCACC903AA63}">
      <dgm:prSet/>
      <dgm:spPr/>
      <dgm:t>
        <a:bodyPr/>
        <a:lstStyle/>
        <a:p>
          <a:endParaRPr lang="en-US"/>
        </a:p>
      </dgm:t>
    </dgm:pt>
    <dgm:pt modelId="{FA04D1D6-BFC5-468B-A0DA-DE12401B2A66}">
      <dgm:prSet/>
      <dgm:spPr/>
      <dgm:t>
        <a:bodyPr/>
        <a:lstStyle/>
        <a:p>
          <a:pPr rtl="0"/>
          <a:r>
            <a:rPr lang="en-US" dirty="0" smtClean="0"/>
            <a:t>Player</a:t>
          </a:r>
          <a:endParaRPr lang="en-US" dirty="0"/>
        </a:p>
      </dgm:t>
    </dgm:pt>
    <dgm:pt modelId="{28291FD4-81AE-40C6-81F9-788C1D60C06A}" type="parTrans" cxnId="{C6B14FB4-0ECD-4B22-A19B-E567BEE58080}">
      <dgm:prSet/>
      <dgm:spPr/>
      <dgm:t>
        <a:bodyPr/>
        <a:lstStyle/>
        <a:p>
          <a:endParaRPr lang="en-US"/>
        </a:p>
      </dgm:t>
    </dgm:pt>
    <dgm:pt modelId="{0219B248-B22F-4D8A-AB37-7B5EC77F4D07}" type="sibTrans" cxnId="{C6B14FB4-0ECD-4B22-A19B-E567BEE58080}">
      <dgm:prSet/>
      <dgm:spPr/>
      <dgm:t>
        <a:bodyPr/>
        <a:lstStyle/>
        <a:p>
          <a:endParaRPr lang="en-US"/>
        </a:p>
      </dgm:t>
    </dgm:pt>
    <dgm:pt modelId="{E4DDB8BE-924E-4130-8064-ACE505097451}">
      <dgm:prSet/>
      <dgm:spPr/>
      <dgm:t>
        <a:bodyPr/>
        <a:lstStyle/>
        <a:p>
          <a:pPr rtl="0"/>
          <a:r>
            <a:rPr lang="en-US" dirty="0" smtClean="0"/>
            <a:t>Enemy</a:t>
          </a:r>
          <a:endParaRPr lang="en-US" dirty="0"/>
        </a:p>
      </dgm:t>
    </dgm:pt>
    <dgm:pt modelId="{66013004-8F44-4AF3-8372-15DE335F3EE3}" type="parTrans" cxnId="{E3FABF65-FB83-4720-9615-99A04C8B74BD}">
      <dgm:prSet/>
      <dgm:spPr/>
      <dgm:t>
        <a:bodyPr/>
        <a:lstStyle/>
        <a:p>
          <a:endParaRPr lang="en-US"/>
        </a:p>
      </dgm:t>
    </dgm:pt>
    <dgm:pt modelId="{4C57DBB3-B77F-42DC-BE2B-6DBEC9E9E82C}" type="sibTrans" cxnId="{E3FABF65-FB83-4720-9615-99A04C8B74BD}">
      <dgm:prSet/>
      <dgm:spPr/>
      <dgm:t>
        <a:bodyPr/>
        <a:lstStyle/>
        <a:p>
          <a:endParaRPr lang="en-US"/>
        </a:p>
      </dgm:t>
    </dgm:pt>
    <dgm:pt modelId="{2D7271D6-7C38-4A50-A3E8-E519631FBF72}">
      <dgm:prSet/>
      <dgm:spPr/>
      <dgm:t>
        <a:bodyPr/>
        <a:lstStyle/>
        <a:p>
          <a:pPr rtl="0"/>
          <a:r>
            <a:rPr lang="en-US" dirty="0" smtClean="0"/>
            <a:t>Blocks</a:t>
          </a:r>
          <a:endParaRPr lang="en-US" dirty="0"/>
        </a:p>
      </dgm:t>
    </dgm:pt>
    <dgm:pt modelId="{A7258A4F-91EC-4672-B9B1-96B13390C26F}" type="parTrans" cxnId="{16AC30D1-5B88-4993-8BEF-37834C005ED5}">
      <dgm:prSet/>
      <dgm:spPr/>
      <dgm:t>
        <a:bodyPr/>
        <a:lstStyle/>
        <a:p>
          <a:endParaRPr lang="en-US"/>
        </a:p>
      </dgm:t>
    </dgm:pt>
    <dgm:pt modelId="{C5EC69E7-58BE-4B3A-94BE-08104F7089F6}" type="sibTrans" cxnId="{16AC30D1-5B88-4993-8BEF-37834C005ED5}">
      <dgm:prSet/>
      <dgm:spPr/>
      <dgm:t>
        <a:bodyPr/>
        <a:lstStyle/>
        <a:p>
          <a:endParaRPr lang="en-US"/>
        </a:p>
      </dgm:t>
    </dgm:pt>
    <dgm:pt modelId="{C50F7D24-C6D6-4372-9365-3A8426E19F96}">
      <dgm:prSet/>
      <dgm:spPr/>
      <dgm:t>
        <a:bodyPr/>
        <a:lstStyle/>
        <a:p>
          <a:pPr rtl="0"/>
          <a:r>
            <a:rPr lang="en-US" dirty="0" smtClean="0"/>
            <a:t>Weapons</a:t>
          </a:r>
          <a:endParaRPr lang="en-US" dirty="0"/>
        </a:p>
      </dgm:t>
    </dgm:pt>
    <dgm:pt modelId="{F8C216F7-1E01-4C55-8ECF-5E5F1E3F7C6D}" type="parTrans" cxnId="{294A5D30-A73D-4EBA-B1C9-0FE1D3DAC5FF}">
      <dgm:prSet/>
      <dgm:spPr/>
      <dgm:t>
        <a:bodyPr/>
        <a:lstStyle/>
        <a:p>
          <a:endParaRPr lang="en-US"/>
        </a:p>
      </dgm:t>
    </dgm:pt>
    <dgm:pt modelId="{D65A97EF-9E95-418B-A92D-BD805FDC3AE9}" type="sibTrans" cxnId="{294A5D30-A73D-4EBA-B1C9-0FE1D3DAC5FF}">
      <dgm:prSet/>
      <dgm:spPr/>
      <dgm:t>
        <a:bodyPr/>
        <a:lstStyle/>
        <a:p>
          <a:endParaRPr lang="en-US"/>
        </a:p>
      </dgm:t>
    </dgm:pt>
    <dgm:pt modelId="{D58C9E09-535B-40DF-A922-FFCF70425231}">
      <dgm:prSet/>
      <dgm:spPr/>
      <dgm:t>
        <a:bodyPr/>
        <a:lstStyle/>
        <a:p>
          <a:pPr rtl="0"/>
          <a:r>
            <a:rPr lang="en-US" smtClean="0"/>
            <a:t>Koomba</a:t>
          </a:r>
          <a:endParaRPr lang="en-US" dirty="0"/>
        </a:p>
      </dgm:t>
    </dgm:pt>
    <dgm:pt modelId="{EB56E71D-8978-4D6A-9C29-425AFFAE85DE}" type="parTrans" cxnId="{FD786DAB-925A-4D15-BFFC-C8BD0B3CEF1C}">
      <dgm:prSet/>
      <dgm:spPr/>
      <dgm:t>
        <a:bodyPr/>
        <a:lstStyle/>
        <a:p>
          <a:endParaRPr lang="en-US"/>
        </a:p>
      </dgm:t>
    </dgm:pt>
    <dgm:pt modelId="{8FAFCD90-2A78-427B-80C1-4A4E018B179B}" type="sibTrans" cxnId="{FD786DAB-925A-4D15-BFFC-C8BD0B3CEF1C}">
      <dgm:prSet/>
      <dgm:spPr/>
      <dgm:t>
        <a:bodyPr/>
        <a:lstStyle/>
        <a:p>
          <a:endParaRPr lang="en-US"/>
        </a:p>
      </dgm:t>
    </dgm:pt>
    <dgm:pt modelId="{2EC53737-F7CF-45AE-9D29-8D32DFC490B8}">
      <dgm:prSet/>
      <dgm:spPr/>
      <dgm:t>
        <a:bodyPr/>
        <a:lstStyle/>
        <a:p>
          <a:pPr rtl="0"/>
          <a:r>
            <a:rPr lang="en-US" dirty="0" smtClean="0"/>
            <a:t>Bowser</a:t>
          </a:r>
          <a:endParaRPr lang="en-US" dirty="0"/>
        </a:p>
      </dgm:t>
    </dgm:pt>
    <dgm:pt modelId="{5A2A621B-7458-476C-AC95-B623159579AD}" type="parTrans" cxnId="{0028CE51-08AE-4539-9B7F-4D38716C823C}">
      <dgm:prSet/>
      <dgm:spPr/>
      <dgm:t>
        <a:bodyPr/>
        <a:lstStyle/>
        <a:p>
          <a:endParaRPr lang="en-US"/>
        </a:p>
      </dgm:t>
    </dgm:pt>
    <dgm:pt modelId="{855312B0-D5C3-4AC2-9692-AB9858C33DC3}" type="sibTrans" cxnId="{0028CE51-08AE-4539-9B7F-4D38716C823C}">
      <dgm:prSet/>
      <dgm:spPr/>
      <dgm:t>
        <a:bodyPr/>
        <a:lstStyle/>
        <a:p>
          <a:endParaRPr lang="en-US"/>
        </a:p>
      </dgm:t>
    </dgm:pt>
    <dgm:pt modelId="{E4C28E64-B411-4A5C-990A-9F6E6D4780FD}">
      <dgm:prSet/>
      <dgm:spPr/>
      <dgm:t>
        <a:bodyPr/>
        <a:lstStyle/>
        <a:p>
          <a:pPr rtl="0"/>
          <a:r>
            <a:rPr lang="en-US" dirty="0" smtClean="0"/>
            <a:t>Power Up</a:t>
          </a:r>
          <a:endParaRPr lang="en-US" dirty="0"/>
        </a:p>
      </dgm:t>
    </dgm:pt>
    <dgm:pt modelId="{5559FED9-123E-4361-B098-81C7358841EA}" type="parTrans" cxnId="{91E53358-DEBB-4E63-AC67-EC3B7400D42D}">
      <dgm:prSet/>
      <dgm:spPr/>
      <dgm:t>
        <a:bodyPr/>
        <a:lstStyle/>
        <a:p>
          <a:endParaRPr lang="en-US"/>
        </a:p>
      </dgm:t>
    </dgm:pt>
    <dgm:pt modelId="{CF000286-22B7-403F-9235-E330FF7EAB3C}" type="sibTrans" cxnId="{91E53358-DEBB-4E63-AC67-EC3B7400D42D}">
      <dgm:prSet/>
      <dgm:spPr/>
      <dgm:t>
        <a:bodyPr/>
        <a:lstStyle/>
        <a:p>
          <a:endParaRPr lang="en-US"/>
        </a:p>
      </dgm:t>
    </dgm:pt>
    <dgm:pt modelId="{3CE1A54C-1938-4210-9EDB-60739596DAAD}" type="pres">
      <dgm:prSet presAssocID="{34E9ADFB-C241-45AA-A388-4845418EEE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D5FE29-B9FB-4F92-86A0-9B6A39DC3758}" type="pres">
      <dgm:prSet presAssocID="{3EBEC062-E321-472F-A31F-BDC6878D6ED5}" presName="hierRoot1" presStyleCnt="0"/>
      <dgm:spPr/>
    </dgm:pt>
    <dgm:pt modelId="{937A6B48-4F19-4A73-AFC7-438583B97043}" type="pres">
      <dgm:prSet presAssocID="{3EBEC062-E321-472F-A31F-BDC6878D6ED5}" presName="composite" presStyleCnt="0"/>
      <dgm:spPr/>
    </dgm:pt>
    <dgm:pt modelId="{2B71A4EE-CDB0-43F4-8909-701D234AA9CB}" type="pres">
      <dgm:prSet presAssocID="{3EBEC062-E321-472F-A31F-BDC6878D6ED5}" presName="background" presStyleLbl="node0" presStyleIdx="0" presStyleCnt="1"/>
      <dgm:spPr/>
    </dgm:pt>
    <dgm:pt modelId="{61EF708B-C290-4C1E-B12D-8183ECF7436F}" type="pres">
      <dgm:prSet presAssocID="{3EBEC062-E321-472F-A31F-BDC6878D6ED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E04A7-2E51-4A5D-9E84-4C9C2C39EC3F}" type="pres">
      <dgm:prSet presAssocID="{3EBEC062-E321-472F-A31F-BDC6878D6ED5}" presName="hierChild2" presStyleCnt="0"/>
      <dgm:spPr/>
    </dgm:pt>
    <dgm:pt modelId="{9EE723B0-CE65-4D9A-BF6A-977E17D8D086}" type="pres">
      <dgm:prSet presAssocID="{28291FD4-81AE-40C6-81F9-788C1D60C06A}" presName="Name10" presStyleLbl="parChTrans1D2" presStyleIdx="0" presStyleCnt="5"/>
      <dgm:spPr/>
      <dgm:t>
        <a:bodyPr/>
        <a:lstStyle/>
        <a:p>
          <a:endParaRPr lang="en-US"/>
        </a:p>
      </dgm:t>
    </dgm:pt>
    <dgm:pt modelId="{85C34759-4C4D-47DA-8E3B-877123DA1F75}" type="pres">
      <dgm:prSet presAssocID="{FA04D1D6-BFC5-468B-A0DA-DE12401B2A66}" presName="hierRoot2" presStyleCnt="0"/>
      <dgm:spPr/>
    </dgm:pt>
    <dgm:pt modelId="{362FB38F-7003-4A8E-ACCD-56983BC7B9EC}" type="pres">
      <dgm:prSet presAssocID="{FA04D1D6-BFC5-468B-A0DA-DE12401B2A66}" presName="composite2" presStyleCnt="0"/>
      <dgm:spPr/>
    </dgm:pt>
    <dgm:pt modelId="{4F293A76-5CD8-458B-A425-91AF55A81BC3}" type="pres">
      <dgm:prSet presAssocID="{FA04D1D6-BFC5-468B-A0DA-DE12401B2A66}" presName="background2" presStyleLbl="node2" presStyleIdx="0" presStyleCnt="5"/>
      <dgm:spPr/>
    </dgm:pt>
    <dgm:pt modelId="{22F6AD9A-9B1E-424A-9B44-4F86535AF4D0}" type="pres">
      <dgm:prSet presAssocID="{FA04D1D6-BFC5-468B-A0DA-DE12401B2A6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F5292-8581-4922-A1F9-2280B2957B6C}" type="pres">
      <dgm:prSet presAssocID="{FA04D1D6-BFC5-468B-A0DA-DE12401B2A66}" presName="hierChild3" presStyleCnt="0"/>
      <dgm:spPr/>
    </dgm:pt>
    <dgm:pt modelId="{95ED58B5-3EDF-42B2-A893-2E99D53E8153}" type="pres">
      <dgm:prSet presAssocID="{66013004-8F44-4AF3-8372-15DE335F3EE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D55062E8-A7C3-44CD-8402-DD54A6076636}" type="pres">
      <dgm:prSet presAssocID="{E4DDB8BE-924E-4130-8064-ACE505097451}" presName="hierRoot2" presStyleCnt="0"/>
      <dgm:spPr/>
    </dgm:pt>
    <dgm:pt modelId="{5536642C-6E7E-4342-B3EF-C33CA6328078}" type="pres">
      <dgm:prSet presAssocID="{E4DDB8BE-924E-4130-8064-ACE505097451}" presName="composite2" presStyleCnt="0"/>
      <dgm:spPr/>
    </dgm:pt>
    <dgm:pt modelId="{63E4B4D5-35B5-4F78-8A87-4286BFDF1C23}" type="pres">
      <dgm:prSet presAssocID="{E4DDB8BE-924E-4130-8064-ACE505097451}" presName="background2" presStyleLbl="node2" presStyleIdx="1" presStyleCnt="5"/>
      <dgm:spPr/>
    </dgm:pt>
    <dgm:pt modelId="{D85EFF49-2069-4B2C-ABF6-92E79980E824}" type="pres">
      <dgm:prSet presAssocID="{E4DDB8BE-924E-4130-8064-ACE50509745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6840D-A1C0-4DF2-AFEE-5D4DA50786EB}" type="pres">
      <dgm:prSet presAssocID="{E4DDB8BE-924E-4130-8064-ACE505097451}" presName="hierChild3" presStyleCnt="0"/>
      <dgm:spPr/>
    </dgm:pt>
    <dgm:pt modelId="{573C00AE-4A8E-487A-A641-DAC7AB526369}" type="pres">
      <dgm:prSet presAssocID="{EB56E71D-8978-4D6A-9C29-425AFFAE85D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87C1384-9179-4EB6-A61F-0CBD29B609B9}" type="pres">
      <dgm:prSet presAssocID="{D58C9E09-535B-40DF-A922-FFCF70425231}" presName="hierRoot3" presStyleCnt="0"/>
      <dgm:spPr/>
    </dgm:pt>
    <dgm:pt modelId="{2E14EF12-52D9-46B9-95CD-CB5E5146DC90}" type="pres">
      <dgm:prSet presAssocID="{D58C9E09-535B-40DF-A922-FFCF70425231}" presName="composite3" presStyleCnt="0"/>
      <dgm:spPr/>
    </dgm:pt>
    <dgm:pt modelId="{EA6D6195-9AD7-4A7F-9E23-F719F62A3749}" type="pres">
      <dgm:prSet presAssocID="{D58C9E09-535B-40DF-A922-FFCF70425231}" presName="background3" presStyleLbl="node3" presStyleIdx="0" presStyleCnt="2"/>
      <dgm:spPr/>
    </dgm:pt>
    <dgm:pt modelId="{23F3403D-BE0B-4AB8-B297-DD6AC1DC0972}" type="pres">
      <dgm:prSet presAssocID="{D58C9E09-535B-40DF-A922-FFCF7042523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BE9C-2320-45CE-8B0A-6C11BF76B57B}" type="pres">
      <dgm:prSet presAssocID="{D58C9E09-535B-40DF-A922-FFCF70425231}" presName="hierChild4" presStyleCnt="0"/>
      <dgm:spPr/>
    </dgm:pt>
    <dgm:pt modelId="{014D60D5-9276-42E4-8307-87761551DA9C}" type="pres">
      <dgm:prSet presAssocID="{5A2A621B-7458-476C-AC95-B623159579A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C300478-09F4-4205-A363-EEA3E77E5FAD}" type="pres">
      <dgm:prSet presAssocID="{2EC53737-F7CF-45AE-9D29-8D32DFC490B8}" presName="hierRoot3" presStyleCnt="0"/>
      <dgm:spPr/>
    </dgm:pt>
    <dgm:pt modelId="{436C5888-9DCB-4D8E-BFBF-B42BBBAF484B}" type="pres">
      <dgm:prSet presAssocID="{2EC53737-F7CF-45AE-9D29-8D32DFC490B8}" presName="composite3" presStyleCnt="0"/>
      <dgm:spPr/>
    </dgm:pt>
    <dgm:pt modelId="{55F0E967-A301-4EFE-BE03-2D2D3CF0B205}" type="pres">
      <dgm:prSet presAssocID="{2EC53737-F7CF-45AE-9D29-8D32DFC490B8}" presName="background3" presStyleLbl="node3" presStyleIdx="1" presStyleCnt="2"/>
      <dgm:spPr/>
    </dgm:pt>
    <dgm:pt modelId="{9A98DD49-548C-4001-8ADF-8DC5765AB838}" type="pres">
      <dgm:prSet presAssocID="{2EC53737-F7CF-45AE-9D29-8D32DFC490B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3A75C-68C0-4D5D-853F-E00674857C36}" type="pres">
      <dgm:prSet presAssocID="{2EC53737-F7CF-45AE-9D29-8D32DFC490B8}" presName="hierChild4" presStyleCnt="0"/>
      <dgm:spPr/>
    </dgm:pt>
    <dgm:pt modelId="{43E161B4-1411-4181-B5A0-BA2FDFB2783C}" type="pres">
      <dgm:prSet presAssocID="{5559FED9-123E-4361-B098-81C7358841E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82907C-4772-4EE7-AA25-90B83F1C29F5}" type="pres">
      <dgm:prSet presAssocID="{E4C28E64-B411-4A5C-990A-9F6E6D4780FD}" presName="hierRoot2" presStyleCnt="0"/>
      <dgm:spPr/>
    </dgm:pt>
    <dgm:pt modelId="{190C33EE-AAA8-43A6-AF7F-300E46A4FBAB}" type="pres">
      <dgm:prSet presAssocID="{E4C28E64-B411-4A5C-990A-9F6E6D4780FD}" presName="composite2" presStyleCnt="0"/>
      <dgm:spPr/>
    </dgm:pt>
    <dgm:pt modelId="{842654A1-5B36-4B42-A1CA-BAA29D483F85}" type="pres">
      <dgm:prSet presAssocID="{E4C28E64-B411-4A5C-990A-9F6E6D4780FD}" presName="background2" presStyleLbl="node2" presStyleIdx="2" presStyleCnt="5"/>
      <dgm:spPr/>
    </dgm:pt>
    <dgm:pt modelId="{5BC9B957-2459-4D1D-81E9-9B9547339377}" type="pres">
      <dgm:prSet presAssocID="{E4C28E64-B411-4A5C-990A-9F6E6D4780F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4A6D3-91D1-4E4E-89FE-2F373BAC8828}" type="pres">
      <dgm:prSet presAssocID="{E4C28E64-B411-4A5C-990A-9F6E6D4780FD}" presName="hierChild3" presStyleCnt="0"/>
      <dgm:spPr/>
    </dgm:pt>
    <dgm:pt modelId="{B92646AA-D42D-487B-9AB9-DC65D7F85AD7}" type="pres">
      <dgm:prSet presAssocID="{A7258A4F-91EC-4672-B9B1-96B13390C26F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726B088-A548-4D43-B3A8-BC15CA3F2736}" type="pres">
      <dgm:prSet presAssocID="{2D7271D6-7C38-4A50-A3E8-E519631FBF72}" presName="hierRoot2" presStyleCnt="0"/>
      <dgm:spPr/>
    </dgm:pt>
    <dgm:pt modelId="{1BD5406A-D48A-4AD4-8E74-F0822321C8B0}" type="pres">
      <dgm:prSet presAssocID="{2D7271D6-7C38-4A50-A3E8-E519631FBF72}" presName="composite2" presStyleCnt="0"/>
      <dgm:spPr/>
    </dgm:pt>
    <dgm:pt modelId="{71062CCC-218C-4D3C-B946-20864B7E6DA7}" type="pres">
      <dgm:prSet presAssocID="{2D7271D6-7C38-4A50-A3E8-E519631FBF72}" presName="background2" presStyleLbl="node2" presStyleIdx="3" presStyleCnt="5"/>
      <dgm:spPr/>
    </dgm:pt>
    <dgm:pt modelId="{CDEC9F76-3D70-4E55-AABD-91E340A94DF1}" type="pres">
      <dgm:prSet presAssocID="{2D7271D6-7C38-4A50-A3E8-E519631FBF72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43A7F-CF68-418A-B44D-D49784C633FE}" type="pres">
      <dgm:prSet presAssocID="{2D7271D6-7C38-4A50-A3E8-E519631FBF72}" presName="hierChild3" presStyleCnt="0"/>
      <dgm:spPr/>
    </dgm:pt>
    <dgm:pt modelId="{73108C88-3BB6-4940-AC18-0B70C7689225}" type="pres">
      <dgm:prSet presAssocID="{F8C216F7-1E01-4C55-8ECF-5E5F1E3F7C6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962903CE-038E-49FF-BADF-01D2F867A569}" type="pres">
      <dgm:prSet presAssocID="{C50F7D24-C6D6-4372-9365-3A8426E19F96}" presName="hierRoot2" presStyleCnt="0"/>
      <dgm:spPr/>
    </dgm:pt>
    <dgm:pt modelId="{04111657-1ABD-4F25-8800-DC04677DACC6}" type="pres">
      <dgm:prSet presAssocID="{C50F7D24-C6D6-4372-9365-3A8426E19F96}" presName="composite2" presStyleCnt="0"/>
      <dgm:spPr/>
    </dgm:pt>
    <dgm:pt modelId="{894CD9DC-0575-4088-B9F8-53E288C8F4D7}" type="pres">
      <dgm:prSet presAssocID="{C50F7D24-C6D6-4372-9365-3A8426E19F96}" presName="background2" presStyleLbl="node2" presStyleIdx="4" presStyleCnt="5"/>
      <dgm:spPr/>
    </dgm:pt>
    <dgm:pt modelId="{6A5A4C12-C613-4F6D-AF12-4ACB0D6D2150}" type="pres">
      <dgm:prSet presAssocID="{C50F7D24-C6D6-4372-9365-3A8426E19F9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460B4-2AA2-4213-918A-15831077EDAB}" type="pres">
      <dgm:prSet presAssocID="{C50F7D24-C6D6-4372-9365-3A8426E19F96}" presName="hierChild3" presStyleCnt="0"/>
      <dgm:spPr/>
    </dgm:pt>
  </dgm:ptLst>
  <dgm:cxnLst>
    <dgm:cxn modelId="{200140F1-F930-46FC-B716-09274F61488F}" type="presOf" srcId="{D58C9E09-535B-40DF-A922-FFCF70425231}" destId="{23F3403D-BE0B-4AB8-B297-DD6AC1DC0972}" srcOrd="0" destOrd="0" presId="urn:microsoft.com/office/officeart/2005/8/layout/hierarchy1"/>
    <dgm:cxn modelId="{0028CE51-08AE-4539-9B7F-4D38716C823C}" srcId="{E4DDB8BE-924E-4130-8064-ACE505097451}" destId="{2EC53737-F7CF-45AE-9D29-8D32DFC490B8}" srcOrd="1" destOrd="0" parTransId="{5A2A621B-7458-476C-AC95-B623159579AD}" sibTransId="{855312B0-D5C3-4AC2-9692-AB9858C33DC3}"/>
    <dgm:cxn modelId="{B127DC6D-98FB-40AC-A1B9-32CF1133C092}" type="presOf" srcId="{3EBEC062-E321-472F-A31F-BDC6878D6ED5}" destId="{61EF708B-C290-4C1E-B12D-8183ECF7436F}" srcOrd="0" destOrd="0" presId="urn:microsoft.com/office/officeart/2005/8/layout/hierarchy1"/>
    <dgm:cxn modelId="{59451121-3E8F-4C7B-B2EA-A7E7CD5A94FF}" type="presOf" srcId="{66013004-8F44-4AF3-8372-15DE335F3EE3}" destId="{95ED58B5-3EDF-42B2-A893-2E99D53E8153}" srcOrd="0" destOrd="0" presId="urn:microsoft.com/office/officeart/2005/8/layout/hierarchy1"/>
    <dgm:cxn modelId="{C6B14FB4-0ECD-4B22-A19B-E567BEE58080}" srcId="{3EBEC062-E321-472F-A31F-BDC6878D6ED5}" destId="{FA04D1D6-BFC5-468B-A0DA-DE12401B2A66}" srcOrd="0" destOrd="0" parTransId="{28291FD4-81AE-40C6-81F9-788C1D60C06A}" sibTransId="{0219B248-B22F-4D8A-AB37-7B5EC77F4D07}"/>
    <dgm:cxn modelId="{A5D84812-0B57-4113-BDE8-CC6A26F24DD0}" type="presOf" srcId="{2EC53737-F7CF-45AE-9D29-8D32DFC490B8}" destId="{9A98DD49-548C-4001-8ADF-8DC5765AB838}" srcOrd="0" destOrd="0" presId="urn:microsoft.com/office/officeart/2005/8/layout/hierarchy1"/>
    <dgm:cxn modelId="{C0132E6D-738F-4E9A-8C33-B703EB668762}" type="presOf" srcId="{5A2A621B-7458-476C-AC95-B623159579AD}" destId="{014D60D5-9276-42E4-8307-87761551DA9C}" srcOrd="0" destOrd="0" presId="urn:microsoft.com/office/officeart/2005/8/layout/hierarchy1"/>
    <dgm:cxn modelId="{9436BDD4-C86F-4BBC-9470-92956244AC31}" type="presOf" srcId="{F8C216F7-1E01-4C55-8ECF-5E5F1E3F7C6D}" destId="{73108C88-3BB6-4940-AC18-0B70C7689225}" srcOrd="0" destOrd="0" presId="urn:microsoft.com/office/officeart/2005/8/layout/hierarchy1"/>
    <dgm:cxn modelId="{3642D101-5F69-4DF6-AE9A-DDF9370A502B}" type="presOf" srcId="{5559FED9-123E-4361-B098-81C7358841EA}" destId="{43E161B4-1411-4181-B5A0-BA2FDFB2783C}" srcOrd="0" destOrd="0" presId="urn:microsoft.com/office/officeart/2005/8/layout/hierarchy1"/>
    <dgm:cxn modelId="{16AC30D1-5B88-4993-8BEF-37834C005ED5}" srcId="{3EBEC062-E321-472F-A31F-BDC6878D6ED5}" destId="{2D7271D6-7C38-4A50-A3E8-E519631FBF72}" srcOrd="3" destOrd="0" parTransId="{A7258A4F-91EC-4672-B9B1-96B13390C26F}" sibTransId="{C5EC69E7-58BE-4B3A-94BE-08104F7089F6}"/>
    <dgm:cxn modelId="{E0DBB6AB-86B1-486A-AA21-FD95FA6F6870}" type="presOf" srcId="{A7258A4F-91EC-4672-B9B1-96B13390C26F}" destId="{B92646AA-D42D-487B-9AB9-DC65D7F85AD7}" srcOrd="0" destOrd="0" presId="urn:microsoft.com/office/officeart/2005/8/layout/hierarchy1"/>
    <dgm:cxn modelId="{865CBF5C-C2B5-4D6C-B8DA-C2DC1BB85188}" type="presOf" srcId="{E4C28E64-B411-4A5C-990A-9F6E6D4780FD}" destId="{5BC9B957-2459-4D1D-81E9-9B9547339377}" srcOrd="0" destOrd="0" presId="urn:microsoft.com/office/officeart/2005/8/layout/hierarchy1"/>
    <dgm:cxn modelId="{FD786DAB-925A-4D15-BFFC-C8BD0B3CEF1C}" srcId="{E4DDB8BE-924E-4130-8064-ACE505097451}" destId="{D58C9E09-535B-40DF-A922-FFCF70425231}" srcOrd="0" destOrd="0" parTransId="{EB56E71D-8978-4D6A-9C29-425AFFAE85DE}" sibTransId="{8FAFCD90-2A78-427B-80C1-4A4E018B179B}"/>
    <dgm:cxn modelId="{18A7CF9D-2DD5-4C42-81B3-94AE1AB1FF34}" type="presOf" srcId="{FA04D1D6-BFC5-468B-A0DA-DE12401B2A66}" destId="{22F6AD9A-9B1E-424A-9B44-4F86535AF4D0}" srcOrd="0" destOrd="0" presId="urn:microsoft.com/office/officeart/2005/8/layout/hierarchy1"/>
    <dgm:cxn modelId="{E3FABF65-FB83-4720-9615-99A04C8B74BD}" srcId="{3EBEC062-E321-472F-A31F-BDC6878D6ED5}" destId="{E4DDB8BE-924E-4130-8064-ACE505097451}" srcOrd="1" destOrd="0" parTransId="{66013004-8F44-4AF3-8372-15DE335F3EE3}" sibTransId="{4C57DBB3-B77F-42DC-BE2B-6DBEC9E9E82C}"/>
    <dgm:cxn modelId="{91E53358-DEBB-4E63-AC67-EC3B7400D42D}" srcId="{3EBEC062-E321-472F-A31F-BDC6878D6ED5}" destId="{E4C28E64-B411-4A5C-990A-9F6E6D4780FD}" srcOrd="2" destOrd="0" parTransId="{5559FED9-123E-4361-B098-81C7358841EA}" sibTransId="{CF000286-22B7-403F-9235-E330FF7EAB3C}"/>
    <dgm:cxn modelId="{294A5D30-A73D-4EBA-B1C9-0FE1D3DAC5FF}" srcId="{3EBEC062-E321-472F-A31F-BDC6878D6ED5}" destId="{C50F7D24-C6D6-4372-9365-3A8426E19F96}" srcOrd="4" destOrd="0" parTransId="{F8C216F7-1E01-4C55-8ECF-5E5F1E3F7C6D}" sibTransId="{D65A97EF-9E95-418B-A92D-BD805FDC3AE9}"/>
    <dgm:cxn modelId="{448F3B7F-8FDF-48F8-B38F-D714A8030395}" type="presOf" srcId="{2D7271D6-7C38-4A50-A3E8-E519631FBF72}" destId="{CDEC9F76-3D70-4E55-AABD-91E340A94DF1}" srcOrd="0" destOrd="0" presId="urn:microsoft.com/office/officeart/2005/8/layout/hierarchy1"/>
    <dgm:cxn modelId="{01F5AE70-D555-4820-AC05-5B039FF55D41}" type="presOf" srcId="{E4DDB8BE-924E-4130-8064-ACE505097451}" destId="{D85EFF49-2069-4B2C-ABF6-92E79980E824}" srcOrd="0" destOrd="0" presId="urn:microsoft.com/office/officeart/2005/8/layout/hierarchy1"/>
    <dgm:cxn modelId="{7C8FEBE1-6B90-444B-8ACD-842BB81AD8C7}" type="presOf" srcId="{C50F7D24-C6D6-4372-9365-3A8426E19F96}" destId="{6A5A4C12-C613-4F6D-AF12-4ACB0D6D2150}" srcOrd="0" destOrd="0" presId="urn:microsoft.com/office/officeart/2005/8/layout/hierarchy1"/>
    <dgm:cxn modelId="{AEF2B974-5E65-43D4-8299-88887CB66CFD}" type="presOf" srcId="{EB56E71D-8978-4D6A-9C29-425AFFAE85DE}" destId="{573C00AE-4A8E-487A-A641-DAC7AB526369}" srcOrd="0" destOrd="0" presId="urn:microsoft.com/office/officeart/2005/8/layout/hierarchy1"/>
    <dgm:cxn modelId="{C4D9FFB7-E106-4711-8AF7-9F62B1546FE5}" type="presOf" srcId="{34E9ADFB-C241-45AA-A388-4845418EEE24}" destId="{3CE1A54C-1938-4210-9EDB-60739596DAAD}" srcOrd="0" destOrd="0" presId="urn:microsoft.com/office/officeart/2005/8/layout/hierarchy1"/>
    <dgm:cxn modelId="{B78F5B33-CF1F-4034-8B34-CCACC903AA63}" srcId="{34E9ADFB-C241-45AA-A388-4845418EEE24}" destId="{3EBEC062-E321-472F-A31F-BDC6878D6ED5}" srcOrd="0" destOrd="0" parTransId="{8E03A67E-4D89-41DE-9D68-E95AAEE023D4}" sibTransId="{54F952C5-223C-47B3-9A54-A301688261BB}"/>
    <dgm:cxn modelId="{CA1DEE28-F261-4522-9D92-F97CCBFBAD2F}" type="presOf" srcId="{28291FD4-81AE-40C6-81F9-788C1D60C06A}" destId="{9EE723B0-CE65-4D9A-BF6A-977E17D8D086}" srcOrd="0" destOrd="0" presId="urn:microsoft.com/office/officeart/2005/8/layout/hierarchy1"/>
    <dgm:cxn modelId="{D24A9973-1819-4C79-B54B-C7AFAFAE3865}" type="presParOf" srcId="{3CE1A54C-1938-4210-9EDB-60739596DAAD}" destId="{08D5FE29-B9FB-4F92-86A0-9B6A39DC3758}" srcOrd="0" destOrd="0" presId="urn:microsoft.com/office/officeart/2005/8/layout/hierarchy1"/>
    <dgm:cxn modelId="{63AEFEB4-80C9-4324-8501-9B0035AFEA1B}" type="presParOf" srcId="{08D5FE29-B9FB-4F92-86A0-9B6A39DC3758}" destId="{937A6B48-4F19-4A73-AFC7-438583B97043}" srcOrd="0" destOrd="0" presId="urn:microsoft.com/office/officeart/2005/8/layout/hierarchy1"/>
    <dgm:cxn modelId="{FF02E259-0A3C-4BE7-9137-18B4233F378A}" type="presParOf" srcId="{937A6B48-4F19-4A73-AFC7-438583B97043}" destId="{2B71A4EE-CDB0-43F4-8909-701D234AA9CB}" srcOrd="0" destOrd="0" presId="urn:microsoft.com/office/officeart/2005/8/layout/hierarchy1"/>
    <dgm:cxn modelId="{05EA108D-2B98-4F8E-B9E3-35858B26D8C6}" type="presParOf" srcId="{937A6B48-4F19-4A73-AFC7-438583B97043}" destId="{61EF708B-C290-4C1E-B12D-8183ECF7436F}" srcOrd="1" destOrd="0" presId="urn:microsoft.com/office/officeart/2005/8/layout/hierarchy1"/>
    <dgm:cxn modelId="{485575D5-8F3E-4330-B1DA-77537A9929B4}" type="presParOf" srcId="{08D5FE29-B9FB-4F92-86A0-9B6A39DC3758}" destId="{F61E04A7-2E51-4A5D-9E84-4C9C2C39EC3F}" srcOrd="1" destOrd="0" presId="urn:microsoft.com/office/officeart/2005/8/layout/hierarchy1"/>
    <dgm:cxn modelId="{8306C131-65DF-4768-A22D-1B3EEE10B71E}" type="presParOf" srcId="{F61E04A7-2E51-4A5D-9E84-4C9C2C39EC3F}" destId="{9EE723B0-CE65-4D9A-BF6A-977E17D8D086}" srcOrd="0" destOrd="0" presId="urn:microsoft.com/office/officeart/2005/8/layout/hierarchy1"/>
    <dgm:cxn modelId="{69AC4E30-7D06-44F5-9E97-EE72D65D8E4A}" type="presParOf" srcId="{F61E04A7-2E51-4A5D-9E84-4C9C2C39EC3F}" destId="{85C34759-4C4D-47DA-8E3B-877123DA1F75}" srcOrd="1" destOrd="0" presId="urn:microsoft.com/office/officeart/2005/8/layout/hierarchy1"/>
    <dgm:cxn modelId="{0AEE39DA-C006-4941-A8E1-1437C0F42B9B}" type="presParOf" srcId="{85C34759-4C4D-47DA-8E3B-877123DA1F75}" destId="{362FB38F-7003-4A8E-ACCD-56983BC7B9EC}" srcOrd="0" destOrd="0" presId="urn:microsoft.com/office/officeart/2005/8/layout/hierarchy1"/>
    <dgm:cxn modelId="{51DB96E0-C7D5-44A4-97A6-2274D899B5E4}" type="presParOf" srcId="{362FB38F-7003-4A8E-ACCD-56983BC7B9EC}" destId="{4F293A76-5CD8-458B-A425-91AF55A81BC3}" srcOrd="0" destOrd="0" presId="urn:microsoft.com/office/officeart/2005/8/layout/hierarchy1"/>
    <dgm:cxn modelId="{7A956E4B-E4D7-4A67-9E33-E0BDA62B5D74}" type="presParOf" srcId="{362FB38F-7003-4A8E-ACCD-56983BC7B9EC}" destId="{22F6AD9A-9B1E-424A-9B44-4F86535AF4D0}" srcOrd="1" destOrd="0" presId="urn:microsoft.com/office/officeart/2005/8/layout/hierarchy1"/>
    <dgm:cxn modelId="{6933B241-020F-41A9-96AC-606B08B8A788}" type="presParOf" srcId="{85C34759-4C4D-47DA-8E3B-877123DA1F75}" destId="{E64F5292-8581-4922-A1F9-2280B2957B6C}" srcOrd="1" destOrd="0" presId="urn:microsoft.com/office/officeart/2005/8/layout/hierarchy1"/>
    <dgm:cxn modelId="{1F54BDE7-4DE4-4D0C-BF70-25055FB67C4F}" type="presParOf" srcId="{F61E04A7-2E51-4A5D-9E84-4C9C2C39EC3F}" destId="{95ED58B5-3EDF-42B2-A893-2E99D53E8153}" srcOrd="2" destOrd="0" presId="urn:microsoft.com/office/officeart/2005/8/layout/hierarchy1"/>
    <dgm:cxn modelId="{7A27C9E5-85E9-429F-B5CF-0A1B281CB0EF}" type="presParOf" srcId="{F61E04A7-2E51-4A5D-9E84-4C9C2C39EC3F}" destId="{D55062E8-A7C3-44CD-8402-DD54A6076636}" srcOrd="3" destOrd="0" presId="urn:microsoft.com/office/officeart/2005/8/layout/hierarchy1"/>
    <dgm:cxn modelId="{B67F5AA7-9CA5-4057-B48F-50D1EB3817E8}" type="presParOf" srcId="{D55062E8-A7C3-44CD-8402-DD54A6076636}" destId="{5536642C-6E7E-4342-B3EF-C33CA6328078}" srcOrd="0" destOrd="0" presId="urn:microsoft.com/office/officeart/2005/8/layout/hierarchy1"/>
    <dgm:cxn modelId="{2049F24F-3807-4B37-BEF6-2F23F9A1AB8F}" type="presParOf" srcId="{5536642C-6E7E-4342-B3EF-C33CA6328078}" destId="{63E4B4D5-35B5-4F78-8A87-4286BFDF1C23}" srcOrd="0" destOrd="0" presId="urn:microsoft.com/office/officeart/2005/8/layout/hierarchy1"/>
    <dgm:cxn modelId="{0E37CED4-CB80-43AD-80CB-9978AEC81FC2}" type="presParOf" srcId="{5536642C-6E7E-4342-B3EF-C33CA6328078}" destId="{D85EFF49-2069-4B2C-ABF6-92E79980E824}" srcOrd="1" destOrd="0" presId="urn:microsoft.com/office/officeart/2005/8/layout/hierarchy1"/>
    <dgm:cxn modelId="{2FB1CC6B-7F9D-465C-8362-6A335FE5EFBF}" type="presParOf" srcId="{D55062E8-A7C3-44CD-8402-DD54A6076636}" destId="{D4B6840D-A1C0-4DF2-AFEE-5D4DA50786EB}" srcOrd="1" destOrd="0" presId="urn:microsoft.com/office/officeart/2005/8/layout/hierarchy1"/>
    <dgm:cxn modelId="{BA706729-148D-455E-B864-87B2FF3E88EE}" type="presParOf" srcId="{D4B6840D-A1C0-4DF2-AFEE-5D4DA50786EB}" destId="{573C00AE-4A8E-487A-A641-DAC7AB526369}" srcOrd="0" destOrd="0" presId="urn:microsoft.com/office/officeart/2005/8/layout/hierarchy1"/>
    <dgm:cxn modelId="{212EE327-28DE-4530-975A-1BAEAE543370}" type="presParOf" srcId="{D4B6840D-A1C0-4DF2-AFEE-5D4DA50786EB}" destId="{087C1384-9179-4EB6-A61F-0CBD29B609B9}" srcOrd="1" destOrd="0" presId="urn:microsoft.com/office/officeart/2005/8/layout/hierarchy1"/>
    <dgm:cxn modelId="{1237299C-4BFB-437F-899D-D6D3CC48DEA8}" type="presParOf" srcId="{087C1384-9179-4EB6-A61F-0CBD29B609B9}" destId="{2E14EF12-52D9-46B9-95CD-CB5E5146DC90}" srcOrd="0" destOrd="0" presId="urn:microsoft.com/office/officeart/2005/8/layout/hierarchy1"/>
    <dgm:cxn modelId="{EB00F6F2-6B73-42A3-9555-FAB934B62F79}" type="presParOf" srcId="{2E14EF12-52D9-46B9-95CD-CB5E5146DC90}" destId="{EA6D6195-9AD7-4A7F-9E23-F719F62A3749}" srcOrd="0" destOrd="0" presId="urn:microsoft.com/office/officeart/2005/8/layout/hierarchy1"/>
    <dgm:cxn modelId="{94981B09-5709-492C-B185-2C38CDBA30E6}" type="presParOf" srcId="{2E14EF12-52D9-46B9-95CD-CB5E5146DC90}" destId="{23F3403D-BE0B-4AB8-B297-DD6AC1DC0972}" srcOrd="1" destOrd="0" presId="urn:microsoft.com/office/officeart/2005/8/layout/hierarchy1"/>
    <dgm:cxn modelId="{F4C86C8D-DBAA-4685-B727-C1AE1D34548A}" type="presParOf" srcId="{087C1384-9179-4EB6-A61F-0CBD29B609B9}" destId="{F291BE9C-2320-45CE-8B0A-6C11BF76B57B}" srcOrd="1" destOrd="0" presId="urn:microsoft.com/office/officeart/2005/8/layout/hierarchy1"/>
    <dgm:cxn modelId="{3C5E0200-BE3B-4265-88B3-09009DB1203C}" type="presParOf" srcId="{D4B6840D-A1C0-4DF2-AFEE-5D4DA50786EB}" destId="{014D60D5-9276-42E4-8307-87761551DA9C}" srcOrd="2" destOrd="0" presId="urn:microsoft.com/office/officeart/2005/8/layout/hierarchy1"/>
    <dgm:cxn modelId="{2D104562-A2B5-49E7-B5C0-D055D1382963}" type="presParOf" srcId="{D4B6840D-A1C0-4DF2-AFEE-5D4DA50786EB}" destId="{3C300478-09F4-4205-A363-EEA3E77E5FAD}" srcOrd="3" destOrd="0" presId="urn:microsoft.com/office/officeart/2005/8/layout/hierarchy1"/>
    <dgm:cxn modelId="{9EE99117-5222-45B8-A635-58D0238BEBB7}" type="presParOf" srcId="{3C300478-09F4-4205-A363-EEA3E77E5FAD}" destId="{436C5888-9DCB-4D8E-BFBF-B42BBBAF484B}" srcOrd="0" destOrd="0" presId="urn:microsoft.com/office/officeart/2005/8/layout/hierarchy1"/>
    <dgm:cxn modelId="{7958AD6E-0D86-42DC-98D8-742C5473A908}" type="presParOf" srcId="{436C5888-9DCB-4D8E-BFBF-B42BBBAF484B}" destId="{55F0E967-A301-4EFE-BE03-2D2D3CF0B205}" srcOrd="0" destOrd="0" presId="urn:microsoft.com/office/officeart/2005/8/layout/hierarchy1"/>
    <dgm:cxn modelId="{2F9E806F-8FFD-4646-8B95-7BF06DF32C19}" type="presParOf" srcId="{436C5888-9DCB-4D8E-BFBF-B42BBBAF484B}" destId="{9A98DD49-548C-4001-8ADF-8DC5765AB838}" srcOrd="1" destOrd="0" presId="urn:microsoft.com/office/officeart/2005/8/layout/hierarchy1"/>
    <dgm:cxn modelId="{CDF3C124-7FDB-46C6-89D0-69ECE4864975}" type="presParOf" srcId="{3C300478-09F4-4205-A363-EEA3E77E5FAD}" destId="{0FE3A75C-68C0-4D5D-853F-E00674857C36}" srcOrd="1" destOrd="0" presId="urn:microsoft.com/office/officeart/2005/8/layout/hierarchy1"/>
    <dgm:cxn modelId="{D5A8DC54-4D47-4483-9DDD-796CBCD0A340}" type="presParOf" srcId="{F61E04A7-2E51-4A5D-9E84-4C9C2C39EC3F}" destId="{43E161B4-1411-4181-B5A0-BA2FDFB2783C}" srcOrd="4" destOrd="0" presId="urn:microsoft.com/office/officeart/2005/8/layout/hierarchy1"/>
    <dgm:cxn modelId="{7B0B74DD-F850-472F-B719-1DC2AD1ECEDC}" type="presParOf" srcId="{F61E04A7-2E51-4A5D-9E84-4C9C2C39EC3F}" destId="{E982907C-4772-4EE7-AA25-90B83F1C29F5}" srcOrd="5" destOrd="0" presId="urn:microsoft.com/office/officeart/2005/8/layout/hierarchy1"/>
    <dgm:cxn modelId="{FEC69191-A595-4B72-B92E-6147347246FE}" type="presParOf" srcId="{E982907C-4772-4EE7-AA25-90B83F1C29F5}" destId="{190C33EE-AAA8-43A6-AF7F-300E46A4FBAB}" srcOrd="0" destOrd="0" presId="urn:microsoft.com/office/officeart/2005/8/layout/hierarchy1"/>
    <dgm:cxn modelId="{844ABB7A-2E3F-4072-A1E0-4354EA43FFBD}" type="presParOf" srcId="{190C33EE-AAA8-43A6-AF7F-300E46A4FBAB}" destId="{842654A1-5B36-4B42-A1CA-BAA29D483F85}" srcOrd="0" destOrd="0" presId="urn:microsoft.com/office/officeart/2005/8/layout/hierarchy1"/>
    <dgm:cxn modelId="{971E3C9B-88ED-4E01-990C-61D2CBF83527}" type="presParOf" srcId="{190C33EE-AAA8-43A6-AF7F-300E46A4FBAB}" destId="{5BC9B957-2459-4D1D-81E9-9B9547339377}" srcOrd="1" destOrd="0" presId="urn:microsoft.com/office/officeart/2005/8/layout/hierarchy1"/>
    <dgm:cxn modelId="{A9B9FE1C-4196-4D64-9B4F-00024C79C2A2}" type="presParOf" srcId="{E982907C-4772-4EE7-AA25-90B83F1C29F5}" destId="{5534A6D3-91D1-4E4E-89FE-2F373BAC8828}" srcOrd="1" destOrd="0" presId="urn:microsoft.com/office/officeart/2005/8/layout/hierarchy1"/>
    <dgm:cxn modelId="{4D1475EA-F501-425B-89F1-91F46044D7CB}" type="presParOf" srcId="{F61E04A7-2E51-4A5D-9E84-4C9C2C39EC3F}" destId="{B92646AA-D42D-487B-9AB9-DC65D7F85AD7}" srcOrd="6" destOrd="0" presId="urn:microsoft.com/office/officeart/2005/8/layout/hierarchy1"/>
    <dgm:cxn modelId="{8BCAC451-5DED-4EA7-9ECF-ECF47D916102}" type="presParOf" srcId="{F61E04A7-2E51-4A5D-9E84-4C9C2C39EC3F}" destId="{E726B088-A548-4D43-B3A8-BC15CA3F2736}" srcOrd="7" destOrd="0" presId="urn:microsoft.com/office/officeart/2005/8/layout/hierarchy1"/>
    <dgm:cxn modelId="{959E68F9-A59E-4C91-A759-CA317CCDE9C3}" type="presParOf" srcId="{E726B088-A548-4D43-B3A8-BC15CA3F2736}" destId="{1BD5406A-D48A-4AD4-8E74-F0822321C8B0}" srcOrd="0" destOrd="0" presId="urn:microsoft.com/office/officeart/2005/8/layout/hierarchy1"/>
    <dgm:cxn modelId="{26ADC3E2-859C-4993-BF85-CA47148052F0}" type="presParOf" srcId="{1BD5406A-D48A-4AD4-8E74-F0822321C8B0}" destId="{71062CCC-218C-4D3C-B946-20864B7E6DA7}" srcOrd="0" destOrd="0" presId="urn:microsoft.com/office/officeart/2005/8/layout/hierarchy1"/>
    <dgm:cxn modelId="{5F5CC7D2-B606-46F2-A8EC-955CE26F360D}" type="presParOf" srcId="{1BD5406A-D48A-4AD4-8E74-F0822321C8B0}" destId="{CDEC9F76-3D70-4E55-AABD-91E340A94DF1}" srcOrd="1" destOrd="0" presId="urn:microsoft.com/office/officeart/2005/8/layout/hierarchy1"/>
    <dgm:cxn modelId="{55FD0F3F-1969-4877-917D-03EC439282F9}" type="presParOf" srcId="{E726B088-A548-4D43-B3A8-BC15CA3F2736}" destId="{74343A7F-CF68-418A-B44D-D49784C633FE}" srcOrd="1" destOrd="0" presId="urn:microsoft.com/office/officeart/2005/8/layout/hierarchy1"/>
    <dgm:cxn modelId="{0E1316D0-4ECF-4326-838D-C6081AA62C2F}" type="presParOf" srcId="{F61E04A7-2E51-4A5D-9E84-4C9C2C39EC3F}" destId="{73108C88-3BB6-4940-AC18-0B70C7689225}" srcOrd="8" destOrd="0" presId="urn:microsoft.com/office/officeart/2005/8/layout/hierarchy1"/>
    <dgm:cxn modelId="{0C5A542E-B72D-4C45-BE86-FC9F5A924255}" type="presParOf" srcId="{F61E04A7-2E51-4A5D-9E84-4C9C2C39EC3F}" destId="{962903CE-038E-49FF-BADF-01D2F867A569}" srcOrd="9" destOrd="0" presId="urn:microsoft.com/office/officeart/2005/8/layout/hierarchy1"/>
    <dgm:cxn modelId="{DAE6256B-21AE-48A7-A17B-44F6D9FFBC3E}" type="presParOf" srcId="{962903CE-038E-49FF-BADF-01D2F867A569}" destId="{04111657-1ABD-4F25-8800-DC04677DACC6}" srcOrd="0" destOrd="0" presId="urn:microsoft.com/office/officeart/2005/8/layout/hierarchy1"/>
    <dgm:cxn modelId="{BB066387-162F-4C1C-B3C5-676364622789}" type="presParOf" srcId="{04111657-1ABD-4F25-8800-DC04677DACC6}" destId="{894CD9DC-0575-4088-B9F8-53E288C8F4D7}" srcOrd="0" destOrd="0" presId="urn:microsoft.com/office/officeart/2005/8/layout/hierarchy1"/>
    <dgm:cxn modelId="{4531479A-661F-4B7C-82C7-0CAE0FD040BB}" type="presParOf" srcId="{04111657-1ABD-4F25-8800-DC04677DACC6}" destId="{6A5A4C12-C613-4F6D-AF12-4ACB0D6D2150}" srcOrd="1" destOrd="0" presId="urn:microsoft.com/office/officeart/2005/8/layout/hierarchy1"/>
    <dgm:cxn modelId="{21F2CDAE-95B1-4F66-9120-B162B9455623}" type="presParOf" srcId="{962903CE-038E-49FF-BADF-01D2F867A569}" destId="{AD0460B4-2AA2-4213-918A-15831077E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CC4D5-9AFE-482C-8FC1-92955B1A85F9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AA606-48FA-43DB-AE26-ABE31A9AF993}">
      <dgm:prSet custT="1"/>
      <dgm:spPr/>
      <dgm:t>
        <a:bodyPr/>
        <a:lstStyle/>
        <a:p>
          <a:pPr rtl="0"/>
          <a:r>
            <a:rPr lang="en-US" sz="1200" dirty="0" smtClean="0">
              <a:latin typeface="Bernard MT Condensed" pitchFamily="18" charset="0"/>
            </a:rPr>
            <a:t>Draw(t)</a:t>
          </a:r>
          <a:endParaRPr lang="en-US" sz="1200" dirty="0">
            <a:latin typeface="Bernard MT Condensed" pitchFamily="18" charset="0"/>
          </a:endParaRPr>
        </a:p>
      </dgm:t>
    </dgm:pt>
    <dgm:pt modelId="{AD2C2C72-89AB-46AA-9400-FA2008C3427E}" type="parTrans" cxnId="{B97BA733-EDD4-4F4E-8E80-91D7097EF943}">
      <dgm:prSet/>
      <dgm:spPr/>
      <dgm:t>
        <a:bodyPr/>
        <a:lstStyle/>
        <a:p>
          <a:endParaRPr lang="en-US"/>
        </a:p>
      </dgm:t>
    </dgm:pt>
    <dgm:pt modelId="{7C8320C3-C718-4D06-9A6D-E517A4CC50F8}" type="sibTrans" cxnId="{B97BA733-EDD4-4F4E-8E80-91D7097EF943}">
      <dgm:prSet/>
      <dgm:spPr/>
      <dgm:t>
        <a:bodyPr/>
        <a:lstStyle/>
        <a:p>
          <a:endParaRPr lang="en-US"/>
        </a:p>
      </dgm:t>
    </dgm:pt>
    <dgm:pt modelId="{E143E010-1F64-4725-945A-170D7121667A}">
      <dgm:prSet custT="1"/>
      <dgm:spPr/>
      <dgm:t>
        <a:bodyPr/>
        <a:lstStyle/>
        <a:p>
          <a:pPr rtl="0"/>
          <a:r>
            <a:rPr lang="en-US" sz="1050" dirty="0" smtClean="0">
              <a:latin typeface="Bernard MT Condensed" pitchFamily="18" charset="0"/>
            </a:rPr>
            <a:t>Update(t)</a:t>
          </a:r>
          <a:endParaRPr lang="en-US" sz="1050" dirty="0">
            <a:latin typeface="Bernard MT Condensed" pitchFamily="18" charset="0"/>
          </a:endParaRPr>
        </a:p>
      </dgm:t>
    </dgm:pt>
    <dgm:pt modelId="{41437D7A-64A0-48F9-BB3E-FAD6AF9818E5}" type="parTrans" cxnId="{B81757FC-5274-473D-80AC-E24CA344D570}">
      <dgm:prSet/>
      <dgm:spPr/>
      <dgm:t>
        <a:bodyPr/>
        <a:lstStyle/>
        <a:p>
          <a:endParaRPr lang="en-US"/>
        </a:p>
      </dgm:t>
    </dgm:pt>
    <dgm:pt modelId="{B38BA3B7-D715-4AA7-A185-0CA4F7169501}" type="sibTrans" cxnId="{B81757FC-5274-473D-80AC-E24CA344D570}">
      <dgm:prSet/>
      <dgm:spPr/>
      <dgm:t>
        <a:bodyPr/>
        <a:lstStyle/>
        <a:p>
          <a:endParaRPr lang="en-US"/>
        </a:p>
      </dgm:t>
    </dgm:pt>
    <dgm:pt modelId="{B85B6E0B-9E2C-4BCB-891E-B08C89A5E782}">
      <dgm:prSet custT="1"/>
      <dgm:spPr/>
      <dgm:t>
        <a:bodyPr/>
        <a:lstStyle/>
        <a:p>
          <a:pPr rtl="0"/>
          <a:r>
            <a:rPr lang="en-US" sz="1100" dirty="0" err="1" smtClean="0">
              <a:latin typeface="Bernard MT Condensed" pitchFamily="18" charset="0"/>
            </a:rPr>
            <a:t>LoadContent</a:t>
          </a:r>
          <a:r>
            <a:rPr lang="en-US" sz="1100" dirty="0" smtClean="0">
              <a:latin typeface="Bernard MT Condensed" pitchFamily="18" charset="0"/>
            </a:rPr>
            <a:t>()</a:t>
          </a:r>
          <a:endParaRPr lang="en-US" sz="1100" dirty="0">
            <a:latin typeface="Bernard MT Condensed" pitchFamily="18" charset="0"/>
          </a:endParaRPr>
        </a:p>
      </dgm:t>
    </dgm:pt>
    <dgm:pt modelId="{0DDF515F-8CB5-40DA-8330-5D222B30708E}" type="parTrans" cxnId="{5DE878A4-3E4F-4A6C-A1B0-A249C50218B5}">
      <dgm:prSet/>
      <dgm:spPr/>
      <dgm:t>
        <a:bodyPr/>
        <a:lstStyle/>
        <a:p>
          <a:endParaRPr lang="en-US"/>
        </a:p>
      </dgm:t>
    </dgm:pt>
    <dgm:pt modelId="{D1CBEDC1-02CA-458F-B10B-5D805A239E41}" type="sibTrans" cxnId="{5DE878A4-3E4F-4A6C-A1B0-A249C50218B5}">
      <dgm:prSet/>
      <dgm:spPr/>
      <dgm:t>
        <a:bodyPr/>
        <a:lstStyle/>
        <a:p>
          <a:endParaRPr lang="en-US"/>
        </a:p>
      </dgm:t>
    </dgm:pt>
    <dgm:pt modelId="{7D6157AD-1134-429D-8802-864C1E25C438}" type="pres">
      <dgm:prSet presAssocID="{12FCC4D5-9AFE-482C-8FC1-92955B1A85F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CDFB-4042-4D9C-A036-D509EC7F415A}" type="pres">
      <dgm:prSet presAssocID="{B85B6E0B-9E2C-4BCB-891E-B08C89A5E7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67645-CECC-4BB6-A941-C694F8777B8C}" type="pres">
      <dgm:prSet presAssocID="{B85B6E0B-9E2C-4BCB-891E-B08C89A5E78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F4082C-8D91-4DCB-A852-2D592DEF33D3}" type="pres">
      <dgm:prSet presAssocID="{B85B6E0B-9E2C-4BCB-891E-B08C89A5E782}" presName="gear1dstNode" presStyleLbl="node1" presStyleIdx="0" presStyleCnt="3"/>
      <dgm:spPr/>
      <dgm:t>
        <a:bodyPr/>
        <a:lstStyle/>
        <a:p>
          <a:endParaRPr lang="en-US"/>
        </a:p>
      </dgm:t>
    </dgm:pt>
    <dgm:pt modelId="{67E485E2-CA06-46C6-9042-CC1A998D284E}" type="pres">
      <dgm:prSet presAssocID="{E143E010-1F64-4725-945A-170D7121667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744D8-702B-45B9-BC2B-18DCA731EA85}" type="pres">
      <dgm:prSet presAssocID="{E143E010-1F64-4725-945A-170D7121667A}" presName="gear2srcNode" presStyleLbl="node1" presStyleIdx="1" presStyleCnt="3"/>
      <dgm:spPr/>
      <dgm:t>
        <a:bodyPr/>
        <a:lstStyle/>
        <a:p>
          <a:endParaRPr lang="en-US"/>
        </a:p>
      </dgm:t>
    </dgm:pt>
    <dgm:pt modelId="{D3D53616-A459-4B14-A35C-73E0E6E6569E}" type="pres">
      <dgm:prSet presAssocID="{E143E010-1F64-4725-945A-170D7121667A}" presName="gear2dstNode" presStyleLbl="node1" presStyleIdx="1" presStyleCnt="3"/>
      <dgm:spPr/>
      <dgm:t>
        <a:bodyPr/>
        <a:lstStyle/>
        <a:p>
          <a:endParaRPr lang="en-US"/>
        </a:p>
      </dgm:t>
    </dgm:pt>
    <dgm:pt modelId="{585DB0EF-A024-4A9C-AEC5-0C38EE36814E}" type="pres">
      <dgm:prSet presAssocID="{89BAA606-48FA-43DB-AE26-ABE31A9AF993}" presName="gear3" presStyleLbl="node1" presStyleIdx="2" presStyleCnt="3"/>
      <dgm:spPr/>
      <dgm:t>
        <a:bodyPr/>
        <a:lstStyle/>
        <a:p>
          <a:endParaRPr lang="en-US"/>
        </a:p>
      </dgm:t>
    </dgm:pt>
    <dgm:pt modelId="{A1738C73-94FF-49EF-A28E-541C34F8E99C}" type="pres">
      <dgm:prSet presAssocID="{89BAA606-48FA-43DB-AE26-ABE31A9AF9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37FE9-7DA4-4751-A1A5-D30FACE8D0EC}" type="pres">
      <dgm:prSet presAssocID="{89BAA606-48FA-43DB-AE26-ABE31A9AF993}" presName="gear3srcNode" presStyleLbl="node1" presStyleIdx="2" presStyleCnt="3"/>
      <dgm:spPr/>
      <dgm:t>
        <a:bodyPr/>
        <a:lstStyle/>
        <a:p>
          <a:endParaRPr lang="en-US"/>
        </a:p>
      </dgm:t>
    </dgm:pt>
    <dgm:pt modelId="{0B4B976A-CE57-4FFE-89F6-A07C37763984}" type="pres">
      <dgm:prSet presAssocID="{89BAA606-48FA-43DB-AE26-ABE31A9AF9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49B9CC2-A1B2-4161-9947-0B84B67A1170}" type="pres">
      <dgm:prSet presAssocID="{D1CBEDC1-02CA-458F-B10B-5D805A239E4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F8A14D6-0B81-4903-9F8F-F5F5D1B3DBF2}" type="pres">
      <dgm:prSet presAssocID="{B38BA3B7-D715-4AA7-A185-0CA4F716950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7BD6065-89D0-4FD3-A278-D48E2064E2B0}" type="pres">
      <dgm:prSet presAssocID="{7C8320C3-C718-4D06-9A6D-E517A4CC50F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D798F41-5186-412B-BAE0-D3150369CD1B}" type="presOf" srcId="{B85B6E0B-9E2C-4BCB-891E-B08C89A5E782}" destId="{AAF4082C-8D91-4DCB-A852-2D592DEF33D3}" srcOrd="2" destOrd="0" presId="urn:microsoft.com/office/officeart/2005/8/layout/gear1"/>
    <dgm:cxn modelId="{63E981FA-9E24-411B-BBC1-45085A841CB1}" type="presOf" srcId="{B85B6E0B-9E2C-4BCB-891E-B08C89A5E782}" destId="{0A267645-CECC-4BB6-A941-C694F8777B8C}" srcOrd="1" destOrd="0" presId="urn:microsoft.com/office/officeart/2005/8/layout/gear1"/>
    <dgm:cxn modelId="{80C25EE1-E0DD-4A08-9814-C72ECC9925C3}" type="presOf" srcId="{E143E010-1F64-4725-945A-170D7121667A}" destId="{67E485E2-CA06-46C6-9042-CC1A998D284E}" srcOrd="0" destOrd="0" presId="urn:microsoft.com/office/officeart/2005/8/layout/gear1"/>
    <dgm:cxn modelId="{1382F4D4-5448-49E5-94F4-3C620E346E2B}" type="presOf" srcId="{89BAA606-48FA-43DB-AE26-ABE31A9AF993}" destId="{585DB0EF-A024-4A9C-AEC5-0C38EE36814E}" srcOrd="0" destOrd="0" presId="urn:microsoft.com/office/officeart/2005/8/layout/gear1"/>
    <dgm:cxn modelId="{443F71BA-F58D-40E2-B94D-8C8B8EEA7CB5}" type="presOf" srcId="{E143E010-1F64-4725-945A-170D7121667A}" destId="{D3D53616-A459-4B14-A35C-73E0E6E6569E}" srcOrd="2" destOrd="0" presId="urn:microsoft.com/office/officeart/2005/8/layout/gear1"/>
    <dgm:cxn modelId="{936F6B3C-2B9A-46A7-B46D-EF451A41AE23}" type="presOf" srcId="{D1CBEDC1-02CA-458F-B10B-5D805A239E41}" destId="{249B9CC2-A1B2-4161-9947-0B84B67A1170}" srcOrd="0" destOrd="0" presId="urn:microsoft.com/office/officeart/2005/8/layout/gear1"/>
    <dgm:cxn modelId="{21BED751-A989-40C6-89F6-E83213F2BBD6}" type="presOf" srcId="{B38BA3B7-D715-4AA7-A185-0CA4F7169501}" destId="{0F8A14D6-0B81-4903-9F8F-F5F5D1B3DBF2}" srcOrd="0" destOrd="0" presId="urn:microsoft.com/office/officeart/2005/8/layout/gear1"/>
    <dgm:cxn modelId="{B97BA733-EDD4-4F4E-8E80-91D7097EF943}" srcId="{12FCC4D5-9AFE-482C-8FC1-92955B1A85F9}" destId="{89BAA606-48FA-43DB-AE26-ABE31A9AF993}" srcOrd="2" destOrd="0" parTransId="{AD2C2C72-89AB-46AA-9400-FA2008C3427E}" sibTransId="{7C8320C3-C718-4D06-9A6D-E517A4CC50F8}"/>
    <dgm:cxn modelId="{5DE878A4-3E4F-4A6C-A1B0-A249C50218B5}" srcId="{12FCC4D5-9AFE-482C-8FC1-92955B1A85F9}" destId="{B85B6E0B-9E2C-4BCB-891E-B08C89A5E782}" srcOrd="0" destOrd="0" parTransId="{0DDF515F-8CB5-40DA-8330-5D222B30708E}" sibTransId="{D1CBEDC1-02CA-458F-B10B-5D805A239E41}"/>
    <dgm:cxn modelId="{65908868-ECA0-44B6-8394-44F29C13C2CD}" type="presOf" srcId="{E143E010-1F64-4725-945A-170D7121667A}" destId="{741744D8-702B-45B9-BC2B-18DCA731EA85}" srcOrd="1" destOrd="0" presId="urn:microsoft.com/office/officeart/2005/8/layout/gear1"/>
    <dgm:cxn modelId="{91F71CAD-3F92-4C41-848F-C45C63947FEF}" type="presOf" srcId="{89BAA606-48FA-43DB-AE26-ABE31A9AF993}" destId="{0B4B976A-CE57-4FFE-89F6-A07C37763984}" srcOrd="3" destOrd="0" presId="urn:microsoft.com/office/officeart/2005/8/layout/gear1"/>
    <dgm:cxn modelId="{B81757FC-5274-473D-80AC-E24CA344D570}" srcId="{12FCC4D5-9AFE-482C-8FC1-92955B1A85F9}" destId="{E143E010-1F64-4725-945A-170D7121667A}" srcOrd="1" destOrd="0" parTransId="{41437D7A-64A0-48F9-BB3E-FAD6AF9818E5}" sibTransId="{B38BA3B7-D715-4AA7-A185-0CA4F7169501}"/>
    <dgm:cxn modelId="{5442F13E-F015-43C4-9B25-408EFFB3F40C}" type="presOf" srcId="{12FCC4D5-9AFE-482C-8FC1-92955B1A85F9}" destId="{7D6157AD-1134-429D-8802-864C1E25C438}" srcOrd="0" destOrd="0" presId="urn:microsoft.com/office/officeart/2005/8/layout/gear1"/>
    <dgm:cxn modelId="{F5F348DC-99A1-4B99-B20A-3E053489C0E0}" type="presOf" srcId="{89BAA606-48FA-43DB-AE26-ABE31A9AF993}" destId="{A1738C73-94FF-49EF-A28E-541C34F8E99C}" srcOrd="1" destOrd="0" presId="urn:microsoft.com/office/officeart/2005/8/layout/gear1"/>
    <dgm:cxn modelId="{36FAF834-6C8D-4B9E-8C7C-EF26C8D36DF6}" type="presOf" srcId="{7C8320C3-C718-4D06-9A6D-E517A4CC50F8}" destId="{17BD6065-89D0-4FD3-A278-D48E2064E2B0}" srcOrd="0" destOrd="0" presId="urn:microsoft.com/office/officeart/2005/8/layout/gear1"/>
    <dgm:cxn modelId="{2466C3B6-0E0D-47D6-A0C7-D8A445A7DBA6}" type="presOf" srcId="{89BAA606-48FA-43DB-AE26-ABE31A9AF993}" destId="{2AA37FE9-7DA4-4751-A1A5-D30FACE8D0EC}" srcOrd="2" destOrd="0" presId="urn:microsoft.com/office/officeart/2005/8/layout/gear1"/>
    <dgm:cxn modelId="{68A654F8-8AA2-456C-A71D-945B2F455649}" type="presOf" srcId="{B85B6E0B-9E2C-4BCB-891E-B08C89A5E782}" destId="{1A4BCDFB-4042-4D9C-A036-D509EC7F415A}" srcOrd="0" destOrd="0" presId="urn:microsoft.com/office/officeart/2005/8/layout/gear1"/>
    <dgm:cxn modelId="{233EF6D9-5DCA-4C64-BE11-EBAD1E6882EE}" type="presParOf" srcId="{7D6157AD-1134-429D-8802-864C1E25C438}" destId="{1A4BCDFB-4042-4D9C-A036-D509EC7F415A}" srcOrd="0" destOrd="0" presId="urn:microsoft.com/office/officeart/2005/8/layout/gear1"/>
    <dgm:cxn modelId="{9DAC5635-71DC-4298-9C9E-78C73353D742}" type="presParOf" srcId="{7D6157AD-1134-429D-8802-864C1E25C438}" destId="{0A267645-CECC-4BB6-A941-C694F8777B8C}" srcOrd="1" destOrd="0" presId="urn:microsoft.com/office/officeart/2005/8/layout/gear1"/>
    <dgm:cxn modelId="{812E1140-AEED-48DE-B4F5-40AEFB76ECD7}" type="presParOf" srcId="{7D6157AD-1134-429D-8802-864C1E25C438}" destId="{AAF4082C-8D91-4DCB-A852-2D592DEF33D3}" srcOrd="2" destOrd="0" presId="urn:microsoft.com/office/officeart/2005/8/layout/gear1"/>
    <dgm:cxn modelId="{0D2B64FB-DCD9-4B71-82EF-07CEB8F90C80}" type="presParOf" srcId="{7D6157AD-1134-429D-8802-864C1E25C438}" destId="{67E485E2-CA06-46C6-9042-CC1A998D284E}" srcOrd="3" destOrd="0" presId="urn:microsoft.com/office/officeart/2005/8/layout/gear1"/>
    <dgm:cxn modelId="{A4D8DF89-B4C7-4E09-AFE3-DBC41146F763}" type="presParOf" srcId="{7D6157AD-1134-429D-8802-864C1E25C438}" destId="{741744D8-702B-45B9-BC2B-18DCA731EA85}" srcOrd="4" destOrd="0" presId="urn:microsoft.com/office/officeart/2005/8/layout/gear1"/>
    <dgm:cxn modelId="{98F751BC-C01C-4F76-A7C6-B5ED251D0A8B}" type="presParOf" srcId="{7D6157AD-1134-429D-8802-864C1E25C438}" destId="{D3D53616-A459-4B14-A35C-73E0E6E6569E}" srcOrd="5" destOrd="0" presId="urn:microsoft.com/office/officeart/2005/8/layout/gear1"/>
    <dgm:cxn modelId="{78326EB3-15D7-4141-9A77-4D5E8599D86F}" type="presParOf" srcId="{7D6157AD-1134-429D-8802-864C1E25C438}" destId="{585DB0EF-A024-4A9C-AEC5-0C38EE36814E}" srcOrd="6" destOrd="0" presId="urn:microsoft.com/office/officeart/2005/8/layout/gear1"/>
    <dgm:cxn modelId="{D65D5EE2-2761-4F08-A8F7-D581610CA25F}" type="presParOf" srcId="{7D6157AD-1134-429D-8802-864C1E25C438}" destId="{A1738C73-94FF-49EF-A28E-541C34F8E99C}" srcOrd="7" destOrd="0" presId="urn:microsoft.com/office/officeart/2005/8/layout/gear1"/>
    <dgm:cxn modelId="{C556FC12-61A1-47AF-89E4-0EE42CE89E38}" type="presParOf" srcId="{7D6157AD-1134-429D-8802-864C1E25C438}" destId="{2AA37FE9-7DA4-4751-A1A5-D30FACE8D0EC}" srcOrd="8" destOrd="0" presId="urn:microsoft.com/office/officeart/2005/8/layout/gear1"/>
    <dgm:cxn modelId="{DD1F56D6-34A6-4144-80E7-95343F86FF98}" type="presParOf" srcId="{7D6157AD-1134-429D-8802-864C1E25C438}" destId="{0B4B976A-CE57-4FFE-89F6-A07C37763984}" srcOrd="9" destOrd="0" presId="urn:microsoft.com/office/officeart/2005/8/layout/gear1"/>
    <dgm:cxn modelId="{1631172E-EF39-41F1-A156-B8F457A1EE00}" type="presParOf" srcId="{7D6157AD-1134-429D-8802-864C1E25C438}" destId="{249B9CC2-A1B2-4161-9947-0B84B67A1170}" srcOrd="10" destOrd="0" presId="urn:microsoft.com/office/officeart/2005/8/layout/gear1"/>
    <dgm:cxn modelId="{B9F31392-0714-4C97-B5C6-E04348686C45}" type="presParOf" srcId="{7D6157AD-1134-429D-8802-864C1E25C438}" destId="{0F8A14D6-0B81-4903-9F8F-F5F5D1B3DBF2}" srcOrd="11" destOrd="0" presId="urn:microsoft.com/office/officeart/2005/8/layout/gear1"/>
    <dgm:cxn modelId="{5A7A6355-11DC-490E-90B7-8CEA02403B2F}" type="presParOf" srcId="{7D6157AD-1134-429D-8802-864C1E25C438}" destId="{17BD6065-89D0-4FD3-A278-D48E2064E2B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D3D4-BC95-4E39-9510-744B6530A0BB}">
      <dgm:prSet/>
      <dgm:spPr/>
      <dgm:t>
        <a:bodyPr/>
        <a:lstStyle/>
        <a:p>
          <a:r>
            <a:rPr lang="en-US" dirty="0"/>
            <a:t>Inspired by a game called </a:t>
          </a:r>
          <a:r>
            <a:rPr lang="en-US" dirty="0" err="1"/>
            <a:t>Nidhogg</a:t>
          </a:r>
          <a:r>
            <a:rPr lang="en-US" dirty="0"/>
            <a:t>, an indie sword fighting game</a:t>
          </a:r>
        </a:p>
      </dgm:t>
    </dgm:pt>
    <dgm:pt modelId="{1B15EDE2-7F55-4C33-8FC3-B40855E10249}" type="parTrans" cxnId="{F4E6CCAD-14D6-4C3A-AAE0-09357ACFF69F}">
      <dgm:prSet/>
      <dgm:spPr/>
      <dgm:t>
        <a:bodyPr/>
        <a:lstStyle/>
        <a:p>
          <a:endParaRPr lang="en-US"/>
        </a:p>
      </dgm:t>
    </dgm:pt>
    <dgm:pt modelId="{6BD40460-11D9-45F2-92EB-E7ADB020C9A4}" type="sibTrans" cxnId="{F4E6CCAD-14D6-4C3A-AAE0-09357ACFF69F}">
      <dgm:prSet/>
      <dgm:spPr/>
      <dgm:t>
        <a:bodyPr/>
        <a:lstStyle/>
        <a:p>
          <a:endParaRPr lang="en-US"/>
        </a:p>
      </dgm:t>
    </dgm:pt>
    <dgm:pt modelId="{2815A1DC-9B60-4866-B6BF-BAB517EB07C4}">
      <dgm:prSet/>
      <dgm:spPr/>
      <dgm:t>
        <a:bodyPr/>
        <a:lstStyle/>
        <a:p>
          <a:r>
            <a:rPr lang="en-US" dirty="0"/>
            <a:t>I wanted to create a simple and fun game while learning the XNA 4.0 Framework</a:t>
          </a:r>
        </a:p>
      </dgm:t>
    </dgm:pt>
    <dgm:pt modelId="{7E9CFAE6-5AC9-4557-B3BB-385E261194DF}" type="parTrans" cxnId="{31BC46AD-8964-4C95-B0B4-DADEF929AE27}">
      <dgm:prSet/>
      <dgm:spPr/>
      <dgm:t>
        <a:bodyPr/>
        <a:lstStyle/>
        <a:p>
          <a:endParaRPr lang="en-US"/>
        </a:p>
      </dgm:t>
    </dgm:pt>
    <dgm:pt modelId="{57A5242F-07AE-4B9B-B677-3016A2B7DEFD}" type="sibTrans" cxnId="{31BC46AD-8964-4C95-B0B4-DADEF929AE27}">
      <dgm:prSet/>
      <dgm:spPr/>
      <dgm:t>
        <a:bodyPr/>
        <a:lstStyle/>
        <a:p>
          <a:endParaRPr lang="en-US"/>
        </a:p>
      </dgm:t>
    </dgm:pt>
    <dgm:pt modelId="{E7334880-A936-4266-BE8E-7A7AA8D11853}">
      <dgm:prSet/>
      <dgm:spPr/>
      <dgm:t>
        <a:bodyPr/>
        <a:lstStyle/>
        <a:p>
          <a:r>
            <a:rPr lang="en-US" dirty="0"/>
            <a:t>So I can work on Windows Phone or equivalent projects</a:t>
          </a:r>
        </a:p>
      </dgm:t>
    </dgm:pt>
    <dgm:pt modelId="{A967ACE3-4D51-449E-9CBD-AB2A85262F7C}" type="parTrans" cxnId="{2F88A108-F8F0-4263-8096-1E1F00DD7964}">
      <dgm:prSet/>
      <dgm:spPr/>
      <dgm:t>
        <a:bodyPr/>
        <a:lstStyle/>
        <a:p>
          <a:endParaRPr lang="en-US"/>
        </a:p>
      </dgm:t>
    </dgm:pt>
    <dgm:pt modelId="{5EF42030-89FD-40A5-9CA9-CA566E7838F6}" type="sibTrans" cxnId="{2F88A108-F8F0-4263-8096-1E1F00DD7964}">
      <dgm:prSet/>
      <dgm:spPr/>
      <dgm:t>
        <a:bodyPr/>
        <a:lstStyle/>
        <a:p>
          <a:endParaRPr lang="en-US"/>
        </a:p>
      </dgm:t>
    </dgm:pt>
    <dgm:pt modelId="{AE147783-945C-471A-B998-BC61F1DDF237}">
      <dgm:prSet/>
      <dgm:spPr/>
      <dgm:t>
        <a:bodyPr/>
        <a:lstStyle/>
        <a:p>
          <a:r>
            <a:rPr lang="en-US" dirty="0"/>
            <a:t>Hint </a:t>
          </a:r>
          <a:r>
            <a:rPr lang="en-US" dirty="0" err="1"/>
            <a:t>Hint</a:t>
          </a:r>
          <a:endParaRPr lang="en-US" dirty="0"/>
        </a:p>
      </dgm:t>
    </dgm:pt>
    <dgm:pt modelId="{A1581447-EB00-4B6C-9A2E-519A17718AFA}" type="parTrans" cxnId="{75306544-1716-4DE8-AA2E-248CADE05830}">
      <dgm:prSet/>
      <dgm:spPr/>
      <dgm:t>
        <a:bodyPr/>
        <a:lstStyle/>
        <a:p>
          <a:endParaRPr lang="en-US"/>
        </a:p>
      </dgm:t>
    </dgm:pt>
    <dgm:pt modelId="{E6C5B065-D9C7-4C1A-9935-D697852AC8CA}" type="sibTrans" cxnId="{75306544-1716-4DE8-AA2E-248CADE05830}">
      <dgm:prSet/>
      <dgm:spPr/>
      <dgm:t>
        <a:bodyPr/>
        <a:lstStyle/>
        <a:p>
          <a:endParaRPr lang="en-US"/>
        </a:p>
      </dgm:t>
    </dgm:pt>
    <dgm:pt modelId="{CD5B5282-E153-4BF6-9DEE-E8638F7737F3}">
      <dgm:prSet/>
      <dgm:spPr/>
      <dgm:t>
        <a:bodyPr/>
        <a:lstStyle/>
        <a:p>
          <a:r>
            <a:rPr lang="en-US" dirty="0" smtClean="0"/>
            <a:t>Created for </a:t>
          </a:r>
          <a:r>
            <a:rPr lang="en-US" dirty="0" err="1" smtClean="0"/>
            <a:t>theHackathon</a:t>
          </a:r>
          <a:r>
            <a:rPr lang="en-US" dirty="0" smtClean="0"/>
            <a:t> </a:t>
          </a:r>
          <a:r>
            <a:rPr lang="en-US" dirty="0" err="1" smtClean="0"/>
            <a:t>Vlad</a:t>
          </a:r>
          <a:r>
            <a:rPr lang="en-US" dirty="0" smtClean="0"/>
            <a:t> started but I scope-</a:t>
          </a:r>
          <a:r>
            <a:rPr lang="en-US" dirty="0" err="1" smtClean="0"/>
            <a:t>creeped</a:t>
          </a:r>
          <a:r>
            <a:rPr lang="en-US" dirty="0" smtClean="0"/>
            <a:t> myself.</a:t>
          </a:r>
          <a:endParaRPr lang="en-US" dirty="0"/>
        </a:p>
      </dgm:t>
    </dgm:pt>
    <dgm:pt modelId="{3AF21742-3A64-49F6-889F-8ADAF6F119F9}" type="parTrans" cxnId="{A3DF373D-91A1-4DFE-BA76-2CAEC4E0BACD}">
      <dgm:prSet/>
      <dgm:spPr/>
      <dgm:t>
        <a:bodyPr/>
        <a:lstStyle/>
        <a:p>
          <a:endParaRPr lang="en-US"/>
        </a:p>
      </dgm:t>
    </dgm:pt>
    <dgm:pt modelId="{F8697035-65CA-4B59-B9BB-B9E6041D5074}" type="sibTrans" cxnId="{A3DF373D-91A1-4DFE-BA76-2CAEC4E0BACD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  <dgm:t>
        <a:bodyPr/>
        <a:lstStyle/>
        <a:p>
          <a:endParaRPr lang="en-US"/>
        </a:p>
      </dgm:t>
    </dgm:pt>
    <dgm:pt modelId="{D3AAACEE-6523-40B6-B0D7-94930A8C94F7}" type="pres">
      <dgm:prSet presAssocID="{16794816-DCF1-40CF-AECA-B88EC292153A}" presName="linearProcess" presStyleCnt="0"/>
      <dgm:spPr/>
      <dgm:t>
        <a:bodyPr/>
        <a:lstStyle/>
        <a:p>
          <a:endParaRPr lang="en-US"/>
        </a:p>
      </dgm:t>
    </dgm:pt>
    <dgm:pt modelId="{931455E4-89A7-41C9-9744-6ABD783C67D4}" type="pres">
      <dgm:prSet presAssocID="{13FCD3D4-BC95-4E39-9510-744B6530A0B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1DE6-64BF-4F14-9726-FD4872BAA0B0}" type="pres">
      <dgm:prSet presAssocID="{6BD40460-11D9-45F2-92EB-E7ADB020C9A4}" presName="sibTrans" presStyleCnt="0"/>
      <dgm:spPr/>
      <dgm:t>
        <a:bodyPr/>
        <a:lstStyle/>
        <a:p>
          <a:endParaRPr lang="en-US"/>
        </a:p>
      </dgm:t>
    </dgm:pt>
    <dgm:pt modelId="{DDDFA1CB-2AAD-4268-AEFA-4F149C418B70}" type="pres">
      <dgm:prSet presAssocID="{CD5B5282-E153-4BF6-9DEE-E8638F7737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F3226-74FF-4FF9-99CD-771327F9086C}" type="pres">
      <dgm:prSet presAssocID="{F8697035-65CA-4B59-B9BB-B9E6041D5074}" presName="sibTrans" presStyleCnt="0"/>
      <dgm:spPr/>
      <dgm:t>
        <a:bodyPr/>
        <a:lstStyle/>
        <a:p>
          <a:endParaRPr lang="en-US"/>
        </a:p>
      </dgm:t>
    </dgm:pt>
    <dgm:pt modelId="{F3A9AF42-C76C-446E-BB68-85ED5B179656}" type="pres">
      <dgm:prSet presAssocID="{2815A1DC-9B60-4866-B6BF-BAB517EB07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567A-D7DD-4E86-B971-A3E1D56CC747}" type="pres">
      <dgm:prSet presAssocID="{57A5242F-07AE-4B9B-B677-3016A2B7DEFD}" presName="sibTrans" presStyleCnt="0"/>
      <dgm:spPr/>
      <dgm:t>
        <a:bodyPr/>
        <a:lstStyle/>
        <a:p>
          <a:endParaRPr lang="en-US"/>
        </a:p>
      </dgm:t>
    </dgm:pt>
    <dgm:pt modelId="{8561C458-A7E1-43DA-8FBD-5DE6A153409B}" type="pres">
      <dgm:prSet presAssocID="{E7334880-A936-4266-BE8E-7A7AA8D1185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78CC-DDE0-4243-9131-6B6AFAE962B1}" type="pres">
      <dgm:prSet presAssocID="{5EF42030-89FD-40A5-9CA9-CA566E7838F6}" presName="sibTrans" presStyleCnt="0"/>
      <dgm:spPr/>
      <dgm:t>
        <a:bodyPr/>
        <a:lstStyle/>
        <a:p>
          <a:endParaRPr lang="en-US"/>
        </a:p>
      </dgm:t>
    </dgm:pt>
    <dgm:pt modelId="{1C16B0A3-1D5A-4FD1-B6A1-FD0ECB00E178}" type="pres">
      <dgm:prSet presAssocID="{AE147783-945C-471A-B998-BC61F1DDF23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BA4ED-80A2-4F28-B23F-21D07FE7DE43}" type="presOf" srcId="{CD5B5282-E153-4BF6-9DEE-E8638F7737F3}" destId="{DDDFA1CB-2AAD-4268-AEFA-4F149C418B70}" srcOrd="0" destOrd="0" presId="urn:microsoft.com/office/officeart/2005/8/layout/hProcess9"/>
    <dgm:cxn modelId="{0F3A8B7D-EA3A-43DA-A504-4EF198FA18B6}" type="presOf" srcId="{2815A1DC-9B60-4866-B6BF-BAB517EB07C4}" destId="{F3A9AF42-C76C-446E-BB68-85ED5B179656}" srcOrd="0" destOrd="0" presId="urn:microsoft.com/office/officeart/2005/8/layout/hProcess9"/>
    <dgm:cxn modelId="{A8EF93FF-7A3F-4A17-903A-E97D4EFC05E0}" type="presOf" srcId="{AE147783-945C-471A-B998-BC61F1DDF237}" destId="{1C16B0A3-1D5A-4FD1-B6A1-FD0ECB00E178}" srcOrd="0" destOrd="0" presId="urn:microsoft.com/office/officeart/2005/8/layout/hProcess9"/>
    <dgm:cxn modelId="{1DD99C99-EBF8-4DE4-AAA2-51BE617BABB0}" type="presOf" srcId="{E7334880-A936-4266-BE8E-7A7AA8D11853}" destId="{8561C458-A7E1-43DA-8FBD-5DE6A153409B}" srcOrd="0" destOrd="0" presId="urn:microsoft.com/office/officeart/2005/8/layout/hProcess9"/>
    <dgm:cxn modelId="{31BC46AD-8964-4C95-B0B4-DADEF929AE27}" srcId="{16794816-DCF1-40CF-AECA-B88EC292153A}" destId="{2815A1DC-9B60-4866-B6BF-BAB517EB07C4}" srcOrd="2" destOrd="0" parTransId="{7E9CFAE6-5AC9-4557-B3BB-385E261194DF}" sibTransId="{57A5242F-07AE-4B9B-B677-3016A2B7DEFD}"/>
    <dgm:cxn modelId="{A3DF373D-91A1-4DFE-BA76-2CAEC4E0BACD}" srcId="{16794816-DCF1-40CF-AECA-B88EC292153A}" destId="{CD5B5282-E153-4BF6-9DEE-E8638F7737F3}" srcOrd="1" destOrd="0" parTransId="{3AF21742-3A64-49F6-889F-8ADAF6F119F9}" sibTransId="{F8697035-65CA-4B59-B9BB-B9E6041D5074}"/>
    <dgm:cxn modelId="{D6B0750E-D47B-4393-9B6C-FBCA69AAC10A}" type="presOf" srcId="{13FCD3D4-BC95-4E39-9510-744B6530A0BB}" destId="{931455E4-89A7-41C9-9744-6ABD783C67D4}" srcOrd="0" destOrd="0" presId="urn:microsoft.com/office/officeart/2005/8/layout/hProcess9"/>
    <dgm:cxn modelId="{F4E6CCAD-14D6-4C3A-AAE0-09357ACFF69F}" srcId="{16794816-DCF1-40CF-AECA-B88EC292153A}" destId="{13FCD3D4-BC95-4E39-9510-744B6530A0BB}" srcOrd="0" destOrd="0" parTransId="{1B15EDE2-7F55-4C33-8FC3-B40855E10249}" sibTransId="{6BD40460-11D9-45F2-92EB-E7ADB020C9A4}"/>
    <dgm:cxn modelId="{75306544-1716-4DE8-AA2E-248CADE05830}" srcId="{16794816-DCF1-40CF-AECA-B88EC292153A}" destId="{AE147783-945C-471A-B998-BC61F1DDF237}" srcOrd="4" destOrd="0" parTransId="{A1581447-EB00-4B6C-9A2E-519A17718AFA}" sibTransId="{E6C5B065-D9C7-4C1A-9935-D697852AC8CA}"/>
    <dgm:cxn modelId="{2F88A108-F8F0-4263-8096-1E1F00DD7964}" srcId="{16794816-DCF1-40CF-AECA-B88EC292153A}" destId="{E7334880-A936-4266-BE8E-7A7AA8D11853}" srcOrd="3" destOrd="0" parTransId="{A967ACE3-4D51-449E-9CBD-AB2A85262F7C}" sibTransId="{5EF42030-89FD-40A5-9CA9-CA566E7838F6}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5F7FE48B-30A2-432F-B1DE-3437063C0AB0}" type="presParOf" srcId="{D3AAACEE-6523-40B6-B0D7-94930A8C94F7}" destId="{931455E4-89A7-41C9-9744-6ABD783C67D4}" srcOrd="0" destOrd="0" presId="urn:microsoft.com/office/officeart/2005/8/layout/hProcess9"/>
    <dgm:cxn modelId="{31D4D3E5-DD88-4642-8C40-57697B017983}" type="presParOf" srcId="{D3AAACEE-6523-40B6-B0D7-94930A8C94F7}" destId="{85E21DE6-64BF-4F14-9726-FD4872BAA0B0}" srcOrd="1" destOrd="0" presId="urn:microsoft.com/office/officeart/2005/8/layout/hProcess9"/>
    <dgm:cxn modelId="{40914D60-B31F-48D1-B3B4-9BEA3C15A6A3}" type="presParOf" srcId="{D3AAACEE-6523-40B6-B0D7-94930A8C94F7}" destId="{DDDFA1CB-2AAD-4268-AEFA-4F149C418B70}" srcOrd="2" destOrd="0" presId="urn:microsoft.com/office/officeart/2005/8/layout/hProcess9"/>
    <dgm:cxn modelId="{049D7979-E832-448C-91AE-0EE55A02BD00}" type="presParOf" srcId="{D3AAACEE-6523-40B6-B0D7-94930A8C94F7}" destId="{EA5F3226-74FF-4FF9-99CD-771327F9086C}" srcOrd="3" destOrd="0" presId="urn:microsoft.com/office/officeart/2005/8/layout/hProcess9"/>
    <dgm:cxn modelId="{9ACBA26D-6A5D-4D37-B104-6FBF84175528}" type="presParOf" srcId="{D3AAACEE-6523-40B6-B0D7-94930A8C94F7}" destId="{F3A9AF42-C76C-446E-BB68-85ED5B179656}" srcOrd="4" destOrd="0" presId="urn:microsoft.com/office/officeart/2005/8/layout/hProcess9"/>
    <dgm:cxn modelId="{25645697-D9E6-43BB-B428-E19E374966CD}" type="presParOf" srcId="{D3AAACEE-6523-40B6-B0D7-94930A8C94F7}" destId="{AE1C567A-D7DD-4E86-B971-A3E1D56CC747}" srcOrd="5" destOrd="0" presId="urn:microsoft.com/office/officeart/2005/8/layout/hProcess9"/>
    <dgm:cxn modelId="{2A4F5D40-8FAB-42AB-9C75-ABD172EE009C}" type="presParOf" srcId="{D3AAACEE-6523-40B6-B0D7-94930A8C94F7}" destId="{8561C458-A7E1-43DA-8FBD-5DE6A153409B}" srcOrd="6" destOrd="0" presId="urn:microsoft.com/office/officeart/2005/8/layout/hProcess9"/>
    <dgm:cxn modelId="{E1BBC311-AEA8-4C29-8A83-8C383A0A2539}" type="presParOf" srcId="{D3AAACEE-6523-40B6-B0D7-94930A8C94F7}" destId="{4BC278CC-DDE0-4243-9131-6B6AFAE962B1}" srcOrd="7" destOrd="0" presId="urn:microsoft.com/office/officeart/2005/8/layout/hProcess9"/>
    <dgm:cxn modelId="{A975F82F-FB0F-4EC3-9F54-DA02977BA3D4}" type="presParOf" srcId="{D3AAACEE-6523-40B6-B0D7-94930A8C94F7}" destId="{1C16B0A3-1D5A-4FD1-B6A1-FD0ECB00E1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BDAC31-D1DC-4409-8A7A-15A8A9B5AF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EDF7-AA54-4606-AFE2-87A1350EF5C5}">
      <dgm:prSet/>
      <dgm:spPr/>
      <dgm:t>
        <a:bodyPr/>
        <a:lstStyle/>
        <a:p>
          <a:pPr rtl="0"/>
          <a:r>
            <a:rPr lang="en-US" b="0" i="0" baseline="0" dirty="0" smtClean="0"/>
            <a:t>I shamelessly ripped graphics, sounds and music so I probably won’t be able to publish this game until I spend some time to create the custom assets.</a:t>
          </a:r>
          <a:endParaRPr lang="en-US" dirty="0"/>
        </a:p>
      </dgm:t>
    </dgm:pt>
    <dgm:pt modelId="{C6466918-0B49-49D6-A4C9-23CD13CEC126}" type="parTrans" cxnId="{AE952277-619E-43A7-8EC7-2CB8E84D931B}">
      <dgm:prSet/>
      <dgm:spPr/>
      <dgm:t>
        <a:bodyPr/>
        <a:lstStyle/>
        <a:p>
          <a:endParaRPr lang="en-US"/>
        </a:p>
      </dgm:t>
    </dgm:pt>
    <dgm:pt modelId="{64A439B0-B2E8-47D1-B08A-753BF92F3317}" type="sibTrans" cxnId="{AE952277-619E-43A7-8EC7-2CB8E84D931B}">
      <dgm:prSet/>
      <dgm:spPr/>
      <dgm:t>
        <a:bodyPr/>
        <a:lstStyle/>
        <a:p>
          <a:endParaRPr lang="en-US"/>
        </a:p>
      </dgm:t>
    </dgm:pt>
    <dgm:pt modelId="{C3840247-39E8-45F0-A7FF-59128B6CA322}">
      <dgm:prSet/>
      <dgm:spPr/>
      <dgm:t>
        <a:bodyPr/>
        <a:lstStyle/>
        <a:p>
          <a:pPr rtl="0"/>
          <a:r>
            <a:rPr lang="en-US" b="0" i="0" baseline="0" dirty="0" smtClean="0"/>
            <a:t>I’m closing this project. I’ll make game balances if the game is played. I might change or add more levels. But that’s pretty much the extent.</a:t>
          </a:r>
          <a:endParaRPr lang="en-US" dirty="0"/>
        </a:p>
      </dgm:t>
    </dgm:pt>
    <dgm:pt modelId="{5D685E92-177A-4B33-AB38-79905FB7723A}" type="parTrans" cxnId="{23127706-D949-4575-AF2F-499114F858FC}">
      <dgm:prSet/>
      <dgm:spPr/>
      <dgm:t>
        <a:bodyPr/>
        <a:lstStyle/>
        <a:p>
          <a:endParaRPr lang="en-US"/>
        </a:p>
      </dgm:t>
    </dgm:pt>
    <dgm:pt modelId="{A9A6D60E-304C-4B16-9BA7-0B6BF9800C94}" type="sibTrans" cxnId="{23127706-D949-4575-AF2F-499114F858FC}">
      <dgm:prSet/>
      <dgm:spPr/>
      <dgm:t>
        <a:bodyPr/>
        <a:lstStyle/>
        <a:p>
          <a:endParaRPr lang="en-US"/>
        </a:p>
      </dgm:t>
    </dgm:pt>
    <dgm:pt modelId="{66917239-2FFF-49BB-B31F-BA3BFFC834A3}">
      <dgm:prSet/>
      <dgm:spPr/>
      <dgm:t>
        <a:bodyPr/>
        <a:lstStyle/>
        <a:p>
          <a:pPr rtl="0"/>
          <a:r>
            <a:rPr lang="en-US" b="0" i="0" baseline="0" dirty="0" smtClean="0"/>
            <a:t>If there is a phase 2, I would be working on custom graphics and such so I can publish it on Xbox Live. </a:t>
          </a:r>
          <a:endParaRPr lang="en-US" dirty="0"/>
        </a:p>
      </dgm:t>
    </dgm:pt>
    <dgm:pt modelId="{717C296F-80D8-4EBB-9285-447DE0C4AC42}" type="parTrans" cxnId="{05EEEBB7-2D2A-4FB4-BB8A-1465442DD7C9}">
      <dgm:prSet/>
      <dgm:spPr/>
      <dgm:t>
        <a:bodyPr/>
        <a:lstStyle/>
        <a:p>
          <a:endParaRPr lang="en-US"/>
        </a:p>
      </dgm:t>
    </dgm:pt>
    <dgm:pt modelId="{1E4198B6-C6FE-49F1-9E53-E22EBB9AC6F3}" type="sibTrans" cxnId="{05EEEBB7-2D2A-4FB4-BB8A-1465442DD7C9}">
      <dgm:prSet/>
      <dgm:spPr/>
      <dgm:t>
        <a:bodyPr/>
        <a:lstStyle/>
        <a:p>
          <a:endParaRPr lang="en-US"/>
        </a:p>
      </dgm:t>
    </dgm:pt>
    <dgm:pt modelId="{D505D5F0-8502-48B4-BAF7-DB053922C646}" type="pres">
      <dgm:prSet presAssocID="{81BDAC31-D1DC-4409-8A7A-15A8A9B5AF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4F4AE-61A1-48AC-A13E-7EB4C1F6B2E0}" type="pres">
      <dgm:prSet presAssocID="{817EEDF7-AA54-4606-AFE2-87A1350EF5C5}" presName="composite" presStyleCnt="0"/>
      <dgm:spPr/>
    </dgm:pt>
    <dgm:pt modelId="{121A9FC7-F236-4B48-B5AC-2C027BB2735A}" type="pres">
      <dgm:prSet presAssocID="{817EEDF7-AA54-4606-AFE2-87A1350EF5C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95330C4-629D-4686-8941-46A7C4A9933F}" type="pres">
      <dgm:prSet presAssocID="{817EEDF7-AA54-4606-AFE2-87A1350EF5C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6F47-9A8C-43A5-845A-59864897C4DE}" type="pres">
      <dgm:prSet presAssocID="{64A439B0-B2E8-47D1-B08A-753BF92F3317}" presName="spacing" presStyleCnt="0"/>
      <dgm:spPr/>
    </dgm:pt>
    <dgm:pt modelId="{7F24318D-2C68-4787-B9CD-8B4B44B1F769}" type="pres">
      <dgm:prSet presAssocID="{C3840247-39E8-45F0-A7FF-59128B6CA322}" presName="composite" presStyleCnt="0"/>
      <dgm:spPr/>
    </dgm:pt>
    <dgm:pt modelId="{50ED0A6D-09A7-4156-AB9C-033B22D9A09F}" type="pres">
      <dgm:prSet presAssocID="{C3840247-39E8-45F0-A7FF-59128B6CA322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01866B39-A07B-4602-90D4-C594DA03DDA0}" type="pres">
      <dgm:prSet presAssocID="{C3840247-39E8-45F0-A7FF-59128B6CA32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6D6E-A9A1-47B1-B434-51AC16B8A9A8}" type="pres">
      <dgm:prSet presAssocID="{A9A6D60E-304C-4B16-9BA7-0B6BF9800C94}" presName="spacing" presStyleCnt="0"/>
      <dgm:spPr/>
    </dgm:pt>
    <dgm:pt modelId="{1D03B6FE-FB33-4B96-8C3B-97BB3C55BF34}" type="pres">
      <dgm:prSet presAssocID="{66917239-2FFF-49BB-B31F-BA3BFFC834A3}" presName="composite" presStyleCnt="0"/>
      <dgm:spPr/>
    </dgm:pt>
    <dgm:pt modelId="{7D05DB1F-4C9E-4053-8D33-8AAC7DCD3D26}" type="pres">
      <dgm:prSet presAssocID="{66917239-2FFF-49BB-B31F-BA3BFFC834A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9AF665-B18F-488C-A311-27BF1511C58F}" type="pres">
      <dgm:prSet presAssocID="{66917239-2FFF-49BB-B31F-BA3BFFC834A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95250-E205-4B0E-B4B4-860DC9AADFC9}" type="presOf" srcId="{66917239-2FFF-49BB-B31F-BA3BFFC834A3}" destId="{A19AF665-B18F-488C-A311-27BF1511C58F}" srcOrd="0" destOrd="0" presId="urn:microsoft.com/office/officeart/2005/8/layout/vList3"/>
    <dgm:cxn modelId="{23127706-D949-4575-AF2F-499114F858FC}" srcId="{81BDAC31-D1DC-4409-8A7A-15A8A9B5AF35}" destId="{C3840247-39E8-45F0-A7FF-59128B6CA322}" srcOrd="1" destOrd="0" parTransId="{5D685E92-177A-4B33-AB38-79905FB7723A}" sibTransId="{A9A6D60E-304C-4B16-9BA7-0B6BF9800C94}"/>
    <dgm:cxn modelId="{05EEEBB7-2D2A-4FB4-BB8A-1465442DD7C9}" srcId="{81BDAC31-D1DC-4409-8A7A-15A8A9B5AF35}" destId="{66917239-2FFF-49BB-B31F-BA3BFFC834A3}" srcOrd="2" destOrd="0" parTransId="{717C296F-80D8-4EBB-9285-447DE0C4AC42}" sibTransId="{1E4198B6-C6FE-49F1-9E53-E22EBB9AC6F3}"/>
    <dgm:cxn modelId="{508A3580-4B47-42F1-A6B7-C624F5481093}" type="presOf" srcId="{C3840247-39E8-45F0-A7FF-59128B6CA322}" destId="{01866B39-A07B-4602-90D4-C594DA03DDA0}" srcOrd="0" destOrd="0" presId="urn:microsoft.com/office/officeart/2005/8/layout/vList3"/>
    <dgm:cxn modelId="{81AA0469-DEAB-490E-B3F3-AF6DEBC78117}" type="presOf" srcId="{817EEDF7-AA54-4606-AFE2-87A1350EF5C5}" destId="{095330C4-629D-4686-8941-46A7C4A9933F}" srcOrd="0" destOrd="0" presId="urn:microsoft.com/office/officeart/2005/8/layout/vList3"/>
    <dgm:cxn modelId="{F71E8287-A2BA-4563-93C5-1A009C7FBDB5}" type="presOf" srcId="{81BDAC31-D1DC-4409-8A7A-15A8A9B5AF35}" destId="{D505D5F0-8502-48B4-BAF7-DB053922C646}" srcOrd="0" destOrd="0" presId="urn:microsoft.com/office/officeart/2005/8/layout/vList3"/>
    <dgm:cxn modelId="{AE952277-619E-43A7-8EC7-2CB8E84D931B}" srcId="{81BDAC31-D1DC-4409-8A7A-15A8A9B5AF35}" destId="{817EEDF7-AA54-4606-AFE2-87A1350EF5C5}" srcOrd="0" destOrd="0" parTransId="{C6466918-0B49-49D6-A4C9-23CD13CEC126}" sibTransId="{64A439B0-B2E8-47D1-B08A-753BF92F3317}"/>
    <dgm:cxn modelId="{D0646C65-B40D-4C0E-BEF0-757DC369514E}" type="presParOf" srcId="{D505D5F0-8502-48B4-BAF7-DB053922C646}" destId="{A7B4F4AE-61A1-48AC-A13E-7EB4C1F6B2E0}" srcOrd="0" destOrd="0" presId="urn:microsoft.com/office/officeart/2005/8/layout/vList3"/>
    <dgm:cxn modelId="{C02D7BE3-F8F1-49C7-9435-AC83F0435DB2}" type="presParOf" srcId="{A7B4F4AE-61A1-48AC-A13E-7EB4C1F6B2E0}" destId="{121A9FC7-F236-4B48-B5AC-2C027BB2735A}" srcOrd="0" destOrd="0" presId="urn:microsoft.com/office/officeart/2005/8/layout/vList3"/>
    <dgm:cxn modelId="{16050A72-2584-414D-A59A-4D3C15894B47}" type="presParOf" srcId="{A7B4F4AE-61A1-48AC-A13E-7EB4C1F6B2E0}" destId="{095330C4-629D-4686-8941-46A7C4A9933F}" srcOrd="1" destOrd="0" presId="urn:microsoft.com/office/officeart/2005/8/layout/vList3"/>
    <dgm:cxn modelId="{6B98CAC6-6CA7-49DC-8CE9-82EF87FFB86A}" type="presParOf" srcId="{D505D5F0-8502-48B4-BAF7-DB053922C646}" destId="{6AE96F47-9A8C-43A5-845A-59864897C4DE}" srcOrd="1" destOrd="0" presId="urn:microsoft.com/office/officeart/2005/8/layout/vList3"/>
    <dgm:cxn modelId="{C295AA26-B89A-4800-AF31-F93F3387E995}" type="presParOf" srcId="{D505D5F0-8502-48B4-BAF7-DB053922C646}" destId="{7F24318D-2C68-4787-B9CD-8B4B44B1F769}" srcOrd="2" destOrd="0" presId="urn:microsoft.com/office/officeart/2005/8/layout/vList3"/>
    <dgm:cxn modelId="{5DA45B8B-973E-4132-B8C1-9E6339A82B1A}" type="presParOf" srcId="{7F24318D-2C68-4787-B9CD-8B4B44B1F769}" destId="{50ED0A6D-09A7-4156-AB9C-033B22D9A09F}" srcOrd="0" destOrd="0" presId="urn:microsoft.com/office/officeart/2005/8/layout/vList3"/>
    <dgm:cxn modelId="{08A2B50A-0060-4E7E-A185-526B6B4D727C}" type="presParOf" srcId="{7F24318D-2C68-4787-B9CD-8B4B44B1F769}" destId="{01866B39-A07B-4602-90D4-C594DA03DDA0}" srcOrd="1" destOrd="0" presId="urn:microsoft.com/office/officeart/2005/8/layout/vList3"/>
    <dgm:cxn modelId="{A117151D-7F0C-402C-86FC-926E09CCA3D0}" type="presParOf" srcId="{D505D5F0-8502-48B4-BAF7-DB053922C646}" destId="{E8E66D6E-A9A1-47B1-B434-51AC16B8A9A8}" srcOrd="3" destOrd="0" presId="urn:microsoft.com/office/officeart/2005/8/layout/vList3"/>
    <dgm:cxn modelId="{D1303C22-B450-4E7A-BC83-2FED50F87574}" type="presParOf" srcId="{D505D5F0-8502-48B4-BAF7-DB053922C646}" destId="{1D03B6FE-FB33-4B96-8C3B-97BB3C55BF34}" srcOrd="4" destOrd="0" presId="urn:microsoft.com/office/officeart/2005/8/layout/vList3"/>
    <dgm:cxn modelId="{9069595B-24EE-44E6-BB84-142B34F02B8C}" type="presParOf" srcId="{1D03B6FE-FB33-4B96-8C3B-97BB3C55BF34}" destId="{7D05DB1F-4C9E-4053-8D33-8AAC7DCD3D26}" srcOrd="0" destOrd="0" presId="urn:microsoft.com/office/officeart/2005/8/layout/vList3"/>
    <dgm:cxn modelId="{13632DD5-D148-404A-92B0-5D1D9D986047}" type="presParOf" srcId="{1D03B6FE-FB33-4B96-8C3B-97BB3C55BF34}" destId="{A19AF665-B18F-488C-A311-27BF1511C5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BEE171-FCE1-4BBC-B6FF-BD7D6F894FAA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DC951-E5DD-4C10-98FB-D97F0AF21E68}">
      <dgm:prSet/>
      <dgm:spPr/>
      <dgm:t>
        <a:bodyPr/>
        <a:lstStyle/>
        <a:p>
          <a:pPr rtl="0"/>
          <a:r>
            <a:rPr lang="en-US" b="0" i="0" baseline="0" dirty="0" err="1" smtClean="0"/>
            <a:t>Digiflare</a:t>
          </a:r>
          <a:r>
            <a:rPr lang="en-US" b="0" i="0" baseline="0" dirty="0" smtClean="0"/>
            <a:t>. Obvious. </a:t>
          </a:r>
          <a:endParaRPr lang="en-US" dirty="0"/>
        </a:p>
      </dgm:t>
    </dgm:pt>
    <dgm:pt modelId="{8C80F895-4AFE-4A73-969E-AD77CDDB004B}" type="parTrans" cxnId="{AF540BAB-9D0D-4E5E-BF03-5B1FE58A6E33}">
      <dgm:prSet/>
      <dgm:spPr/>
      <dgm:t>
        <a:bodyPr/>
        <a:lstStyle/>
        <a:p>
          <a:endParaRPr lang="en-US"/>
        </a:p>
      </dgm:t>
    </dgm:pt>
    <dgm:pt modelId="{0DA376E1-0A1D-4405-967C-D96D0A46A128}" type="sibTrans" cxnId="{AF540BAB-9D0D-4E5E-BF03-5B1FE58A6E33}">
      <dgm:prSet/>
      <dgm:spPr/>
      <dgm:t>
        <a:bodyPr/>
        <a:lstStyle/>
        <a:p>
          <a:endParaRPr lang="en-US"/>
        </a:p>
      </dgm:t>
    </dgm:pt>
    <dgm:pt modelId="{683AF80B-724B-4D15-A011-CE4909883CC6}">
      <dgm:prSet/>
      <dgm:spPr/>
      <dgm:t>
        <a:bodyPr/>
        <a:lstStyle/>
        <a:p>
          <a:pPr rtl="0"/>
          <a:r>
            <a:rPr lang="en-US" b="0" i="0" baseline="0" dirty="0" smtClean="0"/>
            <a:t>All the random people on the Internet writing informative documents for me to learn from.</a:t>
          </a:r>
          <a:endParaRPr lang="en-US" dirty="0"/>
        </a:p>
      </dgm:t>
    </dgm:pt>
    <dgm:pt modelId="{95C077D1-69FD-47A2-BE78-E9E05ECD44DF}" type="parTrans" cxnId="{A7B24D2C-212E-4322-8CB9-A5691AFA50DF}">
      <dgm:prSet/>
      <dgm:spPr/>
      <dgm:t>
        <a:bodyPr/>
        <a:lstStyle/>
        <a:p>
          <a:endParaRPr lang="en-US"/>
        </a:p>
      </dgm:t>
    </dgm:pt>
    <dgm:pt modelId="{A99A567B-CAC2-417B-8E01-D92EE2394947}" type="sibTrans" cxnId="{A7B24D2C-212E-4322-8CB9-A5691AFA50DF}">
      <dgm:prSet/>
      <dgm:spPr/>
      <dgm:t>
        <a:bodyPr/>
        <a:lstStyle/>
        <a:p>
          <a:endParaRPr lang="en-US"/>
        </a:p>
      </dgm:t>
    </dgm:pt>
    <dgm:pt modelId="{3D6D2645-0928-494C-9FFE-F90983B71E90}">
      <dgm:prSet/>
      <dgm:spPr/>
      <dgm:t>
        <a:bodyPr/>
        <a:lstStyle/>
        <a:p>
          <a:pPr rtl="0"/>
          <a:r>
            <a:rPr lang="en-US" b="0" i="0" baseline="0" dirty="0" smtClean="0"/>
            <a:t>Everybody here.</a:t>
          </a:r>
          <a:endParaRPr lang="en-US" dirty="0"/>
        </a:p>
      </dgm:t>
    </dgm:pt>
    <dgm:pt modelId="{F441B5D0-AF92-443E-88A5-9D74D8C95C86}" type="parTrans" cxnId="{E5B8259D-7ABF-4B1C-9A20-E33AE63C2389}">
      <dgm:prSet/>
      <dgm:spPr/>
      <dgm:t>
        <a:bodyPr/>
        <a:lstStyle/>
        <a:p>
          <a:endParaRPr lang="en-US"/>
        </a:p>
      </dgm:t>
    </dgm:pt>
    <dgm:pt modelId="{9926B055-C9EE-4429-9D77-DDC504FBD6B4}" type="sibTrans" cxnId="{E5B8259D-7ABF-4B1C-9A20-E33AE63C2389}">
      <dgm:prSet/>
      <dgm:spPr/>
      <dgm:t>
        <a:bodyPr/>
        <a:lstStyle/>
        <a:p>
          <a:endParaRPr lang="en-US"/>
        </a:p>
      </dgm:t>
    </dgm:pt>
    <dgm:pt modelId="{3A7CE18E-2317-419C-AA6F-3976E07A1611}">
      <dgm:prSet/>
      <dgm:spPr/>
      <dgm:t>
        <a:bodyPr/>
        <a:lstStyle/>
        <a:p>
          <a:pPr rtl="0"/>
          <a:r>
            <a:rPr lang="en-US" b="0" i="0" baseline="0" smtClean="0"/>
            <a:t>God</a:t>
          </a:r>
          <a:endParaRPr lang="en-US"/>
        </a:p>
      </dgm:t>
    </dgm:pt>
    <dgm:pt modelId="{7B20F5F5-8E91-451D-9259-14F3FEE7665A}" type="parTrans" cxnId="{C41FE50C-4DF7-4172-9834-F528E35FBF46}">
      <dgm:prSet/>
      <dgm:spPr/>
      <dgm:t>
        <a:bodyPr/>
        <a:lstStyle/>
        <a:p>
          <a:endParaRPr lang="en-US"/>
        </a:p>
      </dgm:t>
    </dgm:pt>
    <dgm:pt modelId="{B2793A85-97BD-4CF3-9014-558BFFC9730A}" type="sibTrans" cxnId="{C41FE50C-4DF7-4172-9834-F528E35FBF46}">
      <dgm:prSet/>
      <dgm:spPr/>
      <dgm:t>
        <a:bodyPr/>
        <a:lstStyle/>
        <a:p>
          <a:endParaRPr lang="en-US"/>
        </a:p>
      </dgm:t>
    </dgm:pt>
    <dgm:pt modelId="{6DB7638C-995E-4918-88DE-42270AD4B9EC}" type="pres">
      <dgm:prSet presAssocID="{15BEE171-FCE1-4BBC-B6FF-BD7D6F894FA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10FDB-518A-475F-8F21-0D3928322303}" type="pres">
      <dgm:prSet presAssocID="{22FDC951-E5DD-4C10-98FB-D97F0AF21E68}" presName="comp" presStyleCnt="0"/>
      <dgm:spPr/>
    </dgm:pt>
    <dgm:pt modelId="{5A4485C7-DED4-497E-A3F2-AF0A1053C7BA}" type="pres">
      <dgm:prSet presAssocID="{22FDC951-E5DD-4C10-98FB-D97F0AF21E68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0282B-633E-41FF-8378-AD551F2A82AD}" type="pres">
      <dgm:prSet presAssocID="{22FDC951-E5DD-4C10-98FB-D97F0AF21E68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62C4711B-CD24-4A7A-AB7E-7238E5A82F9E}" type="pres">
      <dgm:prSet presAssocID="{0DA376E1-0A1D-4405-967C-D96D0A46A128}" presName="sibTrans" presStyleCnt="0"/>
      <dgm:spPr/>
    </dgm:pt>
    <dgm:pt modelId="{4FFC09A1-5DC0-4863-A065-FA1902C4B9CB}" type="pres">
      <dgm:prSet presAssocID="{3D6D2645-0928-494C-9FFE-F90983B71E90}" presName="comp" presStyleCnt="0"/>
      <dgm:spPr/>
    </dgm:pt>
    <dgm:pt modelId="{B67A64AB-6CCD-4AC8-B615-F70AE444C229}" type="pres">
      <dgm:prSet presAssocID="{3D6D2645-0928-494C-9FFE-F90983B71E90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0CB80-88A9-45E4-8F03-DEE5BCE96985}" type="pres">
      <dgm:prSet presAssocID="{3D6D2645-0928-494C-9FFE-F90983B71E90}" presName="rect1" presStyleLbl="ln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9341DC37-0871-4280-90F7-15542FED637D}" type="pres">
      <dgm:prSet presAssocID="{9926B055-C9EE-4429-9D77-DDC504FBD6B4}" presName="sibTrans" presStyleCnt="0"/>
      <dgm:spPr/>
    </dgm:pt>
    <dgm:pt modelId="{F655F3CF-4AF3-4470-81E1-081177FD5145}" type="pres">
      <dgm:prSet presAssocID="{683AF80B-724B-4D15-A011-CE4909883CC6}" presName="comp" presStyleCnt="0"/>
      <dgm:spPr/>
    </dgm:pt>
    <dgm:pt modelId="{A5A47836-BD92-4FCF-959E-D5908E83A30A}" type="pres">
      <dgm:prSet presAssocID="{683AF80B-724B-4D15-A011-CE4909883CC6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565BC-EDEA-4F59-AA55-06BA126A6C58}" type="pres">
      <dgm:prSet presAssocID="{683AF80B-724B-4D15-A011-CE4909883CC6}" presName="rect1" presStyleLbl="ln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74EFF7F2-78DB-457D-9206-60E636FF1025}" type="pres">
      <dgm:prSet presAssocID="{A99A567B-CAC2-417B-8E01-D92EE2394947}" presName="sibTrans" presStyleCnt="0"/>
      <dgm:spPr/>
    </dgm:pt>
    <dgm:pt modelId="{A95F29FA-A028-4814-AB6A-06F4FFE3BB75}" type="pres">
      <dgm:prSet presAssocID="{3A7CE18E-2317-419C-AA6F-3976E07A1611}" presName="comp" presStyleCnt="0"/>
      <dgm:spPr/>
    </dgm:pt>
    <dgm:pt modelId="{346F82B6-7EE0-4309-A845-12728CFEEEE1}" type="pres">
      <dgm:prSet presAssocID="{3A7CE18E-2317-419C-AA6F-3976E07A1611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80B43-C9BD-4920-81FE-918D2D5EDC90}" type="pres">
      <dgm:prSet presAssocID="{3A7CE18E-2317-419C-AA6F-3976E07A1611}" presName="rect1" presStyleLbl="ln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US"/>
        </a:p>
      </dgm:t>
    </dgm:pt>
  </dgm:ptLst>
  <dgm:cxnLst>
    <dgm:cxn modelId="{E5B8259D-7ABF-4B1C-9A20-E33AE63C2389}" srcId="{15BEE171-FCE1-4BBC-B6FF-BD7D6F894FAA}" destId="{3D6D2645-0928-494C-9FFE-F90983B71E90}" srcOrd="1" destOrd="0" parTransId="{F441B5D0-AF92-443E-88A5-9D74D8C95C86}" sibTransId="{9926B055-C9EE-4429-9D77-DDC504FBD6B4}"/>
    <dgm:cxn modelId="{02376C6F-669E-4F0A-992B-2F7EB9CF5339}" type="presOf" srcId="{683AF80B-724B-4D15-A011-CE4909883CC6}" destId="{A5A47836-BD92-4FCF-959E-D5908E83A30A}" srcOrd="0" destOrd="0" presId="urn:microsoft.com/office/officeart/2008/layout/AlternatingPictureBlocks"/>
    <dgm:cxn modelId="{50477968-748A-4604-988B-E532383CEF4C}" type="presOf" srcId="{22FDC951-E5DD-4C10-98FB-D97F0AF21E68}" destId="{5A4485C7-DED4-497E-A3F2-AF0A1053C7BA}" srcOrd="0" destOrd="0" presId="urn:microsoft.com/office/officeart/2008/layout/AlternatingPictureBlocks"/>
    <dgm:cxn modelId="{82E90658-1705-41F0-946A-FDD57F8B52AF}" type="presOf" srcId="{3D6D2645-0928-494C-9FFE-F90983B71E90}" destId="{B67A64AB-6CCD-4AC8-B615-F70AE444C229}" srcOrd="0" destOrd="0" presId="urn:microsoft.com/office/officeart/2008/layout/AlternatingPictureBlocks"/>
    <dgm:cxn modelId="{8390B1ED-95B4-4F4E-852F-122F0D07C6B1}" type="presOf" srcId="{3A7CE18E-2317-419C-AA6F-3976E07A1611}" destId="{346F82B6-7EE0-4309-A845-12728CFEEEE1}" srcOrd="0" destOrd="0" presId="urn:microsoft.com/office/officeart/2008/layout/AlternatingPictureBlocks"/>
    <dgm:cxn modelId="{AF540BAB-9D0D-4E5E-BF03-5B1FE58A6E33}" srcId="{15BEE171-FCE1-4BBC-B6FF-BD7D6F894FAA}" destId="{22FDC951-E5DD-4C10-98FB-D97F0AF21E68}" srcOrd="0" destOrd="0" parTransId="{8C80F895-4AFE-4A73-969E-AD77CDDB004B}" sibTransId="{0DA376E1-0A1D-4405-967C-D96D0A46A128}"/>
    <dgm:cxn modelId="{A7B24D2C-212E-4322-8CB9-A5691AFA50DF}" srcId="{15BEE171-FCE1-4BBC-B6FF-BD7D6F894FAA}" destId="{683AF80B-724B-4D15-A011-CE4909883CC6}" srcOrd="2" destOrd="0" parTransId="{95C077D1-69FD-47A2-BE78-E9E05ECD44DF}" sibTransId="{A99A567B-CAC2-417B-8E01-D92EE2394947}"/>
    <dgm:cxn modelId="{C41FE50C-4DF7-4172-9834-F528E35FBF46}" srcId="{15BEE171-FCE1-4BBC-B6FF-BD7D6F894FAA}" destId="{3A7CE18E-2317-419C-AA6F-3976E07A1611}" srcOrd="3" destOrd="0" parTransId="{7B20F5F5-8E91-451D-9259-14F3FEE7665A}" sibTransId="{B2793A85-97BD-4CF3-9014-558BFFC9730A}"/>
    <dgm:cxn modelId="{DBDC76A0-A57C-40CA-B449-35198E57C64C}" type="presOf" srcId="{15BEE171-FCE1-4BBC-B6FF-BD7D6F894FAA}" destId="{6DB7638C-995E-4918-88DE-42270AD4B9EC}" srcOrd="0" destOrd="0" presId="urn:microsoft.com/office/officeart/2008/layout/AlternatingPictureBlocks"/>
    <dgm:cxn modelId="{8D64A438-01BB-4B25-8999-CB6497791F7B}" type="presParOf" srcId="{6DB7638C-995E-4918-88DE-42270AD4B9EC}" destId="{1B410FDB-518A-475F-8F21-0D3928322303}" srcOrd="0" destOrd="0" presId="urn:microsoft.com/office/officeart/2008/layout/AlternatingPictureBlocks"/>
    <dgm:cxn modelId="{10367FCF-8E44-459B-9810-F2487E89D96F}" type="presParOf" srcId="{1B410FDB-518A-475F-8F21-0D3928322303}" destId="{5A4485C7-DED4-497E-A3F2-AF0A1053C7BA}" srcOrd="0" destOrd="0" presId="urn:microsoft.com/office/officeart/2008/layout/AlternatingPictureBlocks"/>
    <dgm:cxn modelId="{9B4A7616-566E-43C3-B950-15548F8954A2}" type="presParOf" srcId="{1B410FDB-518A-475F-8F21-0D3928322303}" destId="{82D0282B-633E-41FF-8378-AD551F2A82AD}" srcOrd="1" destOrd="0" presId="urn:microsoft.com/office/officeart/2008/layout/AlternatingPictureBlocks"/>
    <dgm:cxn modelId="{3ACA4439-4CFD-497C-8BFE-494EABA4FA1B}" type="presParOf" srcId="{6DB7638C-995E-4918-88DE-42270AD4B9EC}" destId="{62C4711B-CD24-4A7A-AB7E-7238E5A82F9E}" srcOrd="1" destOrd="0" presId="urn:microsoft.com/office/officeart/2008/layout/AlternatingPictureBlocks"/>
    <dgm:cxn modelId="{6D5C8195-4D3C-413A-9DF1-0A72F46315C4}" type="presParOf" srcId="{6DB7638C-995E-4918-88DE-42270AD4B9EC}" destId="{4FFC09A1-5DC0-4863-A065-FA1902C4B9CB}" srcOrd="2" destOrd="0" presId="urn:microsoft.com/office/officeart/2008/layout/AlternatingPictureBlocks"/>
    <dgm:cxn modelId="{277DDFA6-60A1-45A4-9840-CD7EBE33A911}" type="presParOf" srcId="{4FFC09A1-5DC0-4863-A065-FA1902C4B9CB}" destId="{B67A64AB-6CCD-4AC8-B615-F70AE444C229}" srcOrd="0" destOrd="0" presId="urn:microsoft.com/office/officeart/2008/layout/AlternatingPictureBlocks"/>
    <dgm:cxn modelId="{47B10AF8-1491-4B08-B9BE-522ACAEDB217}" type="presParOf" srcId="{4FFC09A1-5DC0-4863-A065-FA1902C4B9CB}" destId="{1C90CB80-88A9-45E4-8F03-DEE5BCE96985}" srcOrd="1" destOrd="0" presId="urn:microsoft.com/office/officeart/2008/layout/AlternatingPictureBlocks"/>
    <dgm:cxn modelId="{9A0FC3DA-B8A8-4C78-93C6-618F97B425C7}" type="presParOf" srcId="{6DB7638C-995E-4918-88DE-42270AD4B9EC}" destId="{9341DC37-0871-4280-90F7-15542FED637D}" srcOrd="3" destOrd="0" presId="urn:microsoft.com/office/officeart/2008/layout/AlternatingPictureBlocks"/>
    <dgm:cxn modelId="{894D3413-E823-425C-B82F-FC40872246A3}" type="presParOf" srcId="{6DB7638C-995E-4918-88DE-42270AD4B9EC}" destId="{F655F3CF-4AF3-4470-81E1-081177FD5145}" srcOrd="4" destOrd="0" presId="urn:microsoft.com/office/officeart/2008/layout/AlternatingPictureBlocks"/>
    <dgm:cxn modelId="{D6F57CD1-182F-4340-A871-C0A6E9E2A38E}" type="presParOf" srcId="{F655F3CF-4AF3-4470-81E1-081177FD5145}" destId="{A5A47836-BD92-4FCF-959E-D5908E83A30A}" srcOrd="0" destOrd="0" presId="urn:microsoft.com/office/officeart/2008/layout/AlternatingPictureBlocks"/>
    <dgm:cxn modelId="{A4D44B42-51CD-4221-B2A3-E040F35EF6C9}" type="presParOf" srcId="{F655F3CF-4AF3-4470-81E1-081177FD5145}" destId="{7CF565BC-EDEA-4F59-AA55-06BA126A6C58}" srcOrd="1" destOrd="0" presId="urn:microsoft.com/office/officeart/2008/layout/AlternatingPictureBlocks"/>
    <dgm:cxn modelId="{BBBCE342-58D8-4110-80E8-458413E84EEB}" type="presParOf" srcId="{6DB7638C-995E-4918-88DE-42270AD4B9EC}" destId="{74EFF7F2-78DB-457D-9206-60E636FF1025}" srcOrd="5" destOrd="0" presId="urn:microsoft.com/office/officeart/2008/layout/AlternatingPictureBlocks"/>
    <dgm:cxn modelId="{1B9D3066-CDDD-41EA-B2F7-BA8F15B85210}" type="presParOf" srcId="{6DB7638C-995E-4918-88DE-42270AD4B9EC}" destId="{A95F29FA-A028-4814-AB6A-06F4FFE3BB75}" srcOrd="6" destOrd="0" presId="urn:microsoft.com/office/officeart/2008/layout/AlternatingPictureBlocks"/>
    <dgm:cxn modelId="{5082DB58-26AE-433C-9620-551F57CEC0F5}" type="presParOf" srcId="{A95F29FA-A028-4814-AB6A-06F4FFE3BB75}" destId="{346F82B6-7EE0-4309-A845-12728CFEEEE1}" srcOrd="0" destOrd="0" presId="urn:microsoft.com/office/officeart/2008/layout/AlternatingPictureBlocks"/>
    <dgm:cxn modelId="{5A5480E0-80AE-45B8-930E-FC3E00F93BE7}" type="presParOf" srcId="{A95F29FA-A028-4814-AB6A-06F4FFE3BB75}" destId="{6EB80B43-C9BD-4920-81FE-918D2D5EDC9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FA7C-DA35-49C5-A818-33A1244856E0}">
      <dsp:nvSpPr>
        <dsp:cNvPr id="0" name=""/>
        <dsp:cNvSpPr/>
      </dsp:nvSpPr>
      <dsp:spPr>
        <a:xfrm>
          <a:off x="0" y="8996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 smtClean="0"/>
            <a:t>Purpose:</a:t>
          </a:r>
          <a:endParaRPr lang="en-US" sz="2400" kern="1200" dirty="0"/>
        </a:p>
      </dsp:txBody>
      <dsp:txXfrm>
        <a:off x="27415" y="117376"/>
        <a:ext cx="7565170" cy="506769"/>
      </dsp:txXfrm>
    </dsp:sp>
    <dsp:sp modelId="{D515420E-96DF-4C9B-A50F-1E0E10173BBB}">
      <dsp:nvSpPr>
        <dsp:cNvPr id="0" name=""/>
        <dsp:cNvSpPr/>
      </dsp:nvSpPr>
      <dsp:spPr>
        <a:xfrm>
          <a:off x="0" y="651561"/>
          <a:ext cx="762000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 wanted to learn how to use the XNA framework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 like writing games</a:t>
          </a:r>
          <a:endParaRPr lang="en-US" sz="1900" kern="1200" dirty="0"/>
        </a:p>
      </dsp:txBody>
      <dsp:txXfrm>
        <a:off x="0" y="651561"/>
        <a:ext cx="7620000" cy="621000"/>
      </dsp:txXfrm>
    </dsp:sp>
    <dsp:sp modelId="{2AC19BD8-D3A3-4669-9178-F4C528DC8E51}">
      <dsp:nvSpPr>
        <dsp:cNvPr id="0" name=""/>
        <dsp:cNvSpPr/>
      </dsp:nvSpPr>
      <dsp:spPr>
        <a:xfrm>
          <a:off x="0" y="127256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smtClean="0"/>
            <a:t>Learning: </a:t>
          </a:r>
          <a:endParaRPr lang="en-US" sz="2400" kern="1200"/>
        </a:p>
      </dsp:txBody>
      <dsp:txXfrm>
        <a:off x="27415" y="1299976"/>
        <a:ext cx="7565170" cy="506769"/>
      </dsp:txXfrm>
    </dsp:sp>
    <dsp:sp modelId="{AC4F97E0-F7BB-445D-94A8-2C7139F1D396}">
      <dsp:nvSpPr>
        <dsp:cNvPr id="0" name=""/>
        <dsp:cNvSpPr/>
      </dsp:nvSpPr>
      <dsp:spPr>
        <a:xfrm>
          <a:off x="0" y="1834161"/>
          <a:ext cx="76200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What is the XNA 4.0 framework?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Common game engine design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Game’s source code examples</a:t>
          </a:r>
          <a:endParaRPr lang="en-US" sz="1900" kern="1200" dirty="0"/>
        </a:p>
      </dsp:txBody>
      <dsp:txXfrm>
        <a:off x="0" y="1834161"/>
        <a:ext cx="7620000" cy="943920"/>
      </dsp:txXfrm>
    </dsp:sp>
    <dsp:sp modelId="{585BDC65-F056-48DC-B65F-85CDEAE1B9DB}">
      <dsp:nvSpPr>
        <dsp:cNvPr id="0" name=""/>
        <dsp:cNvSpPr/>
      </dsp:nvSpPr>
      <dsp:spPr>
        <a:xfrm>
          <a:off x="0" y="277808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smtClean="0"/>
            <a:t>Playing:</a:t>
          </a:r>
          <a:endParaRPr lang="en-US" sz="2400" kern="1200"/>
        </a:p>
      </dsp:txBody>
      <dsp:txXfrm>
        <a:off x="27415" y="2805496"/>
        <a:ext cx="7565170" cy="506769"/>
      </dsp:txXfrm>
    </dsp:sp>
    <dsp:sp modelId="{045A43DC-0322-4412-A4DA-1ADAAD097C79}">
      <dsp:nvSpPr>
        <dsp:cNvPr id="0" name=""/>
        <dsp:cNvSpPr/>
      </dsp:nvSpPr>
      <dsp:spPr>
        <a:xfrm>
          <a:off x="0" y="3339681"/>
          <a:ext cx="76200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About the game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How to play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Controls</a:t>
          </a:r>
          <a:endParaRPr lang="en-US" sz="1900" kern="1200"/>
        </a:p>
      </dsp:txBody>
      <dsp:txXfrm>
        <a:off x="0" y="3339681"/>
        <a:ext cx="7620000" cy="943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4F2B-1874-474D-BA2A-3219D918B692}">
      <dsp:nvSpPr>
        <dsp:cNvPr id="0" name=""/>
        <dsp:cNvSpPr/>
      </dsp:nvSpPr>
      <dsp:spPr>
        <a:xfrm>
          <a:off x="1623218" y="0"/>
          <a:ext cx="4373563" cy="43735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baseline="0" smtClean="0"/>
            <a:t>Unfortunately, cancelled in favor of play time!</a:t>
          </a:r>
          <a:endParaRPr lang="en-US" sz="3900" kern="1200"/>
        </a:p>
      </dsp:txBody>
      <dsp:txXfrm>
        <a:off x="2263711" y="640493"/>
        <a:ext cx="3092577" cy="3092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7820" y="-1731539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Phone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Xbox 360 console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43200" y="198124"/>
        <a:ext cx="4821757" cy="1017473"/>
      </dsp:txXfrm>
    </dsp:sp>
    <dsp:sp modelId="{69E63662-ACB1-45DC-95A5-F72F285F40B0}">
      <dsp:nvSpPr>
        <dsp:cNvPr id="0" name=""/>
        <dsp:cNvSpPr/>
      </dsp:nvSpPr>
      <dsp:spPr>
        <a:xfrm>
          <a:off x="0" y="2135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dirty="0" smtClean="0"/>
            <a:t>Cross-platform</a:t>
          </a:r>
          <a:endParaRPr lang="en-US" sz="2900" kern="1200" dirty="0"/>
        </a:p>
      </dsp:txBody>
      <dsp:txXfrm>
        <a:off x="68804" y="70939"/>
        <a:ext cx="2605592" cy="1271841"/>
      </dsp:txXfrm>
    </dsp:sp>
    <dsp:sp modelId="{E8EA0593-4D73-4B02-8FBA-F8EF1CDDDB6F}">
      <dsp:nvSpPr>
        <dsp:cNvPr id="0" name=""/>
        <dsp:cNvSpPr/>
      </dsp:nvSpPr>
      <dsp:spPr>
        <a:xfrm rot="5400000">
          <a:off x="4560542" y="-254640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685922" y="1675023"/>
        <a:ext cx="4821757" cy="1017473"/>
      </dsp:txXfrm>
    </dsp:sp>
    <dsp:sp modelId="{EFB5FB59-0B64-46B5-9078-0123DA227CEB}">
      <dsp:nvSpPr>
        <dsp:cNvPr id="0" name=""/>
        <dsp:cNvSpPr/>
      </dsp:nvSpPr>
      <dsp:spPr>
        <a:xfrm>
          <a:off x="0" y="1482056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Based on the .NET Framework 4</a:t>
          </a:r>
          <a:endParaRPr lang="en-US" sz="2900" kern="1200"/>
        </a:p>
      </dsp:txBody>
      <dsp:txXfrm>
        <a:off x="68804" y="1550860"/>
        <a:ext cx="2605592" cy="1271841"/>
      </dsp:txXfrm>
    </dsp:sp>
    <dsp:sp modelId="{9E6B1F78-45A4-4E91-8941-79F3E7A61D26}">
      <dsp:nvSpPr>
        <dsp:cNvPr id="0" name=""/>
        <dsp:cNvSpPr/>
      </dsp:nvSpPr>
      <dsp:spPr>
        <a:xfrm rot="5400000">
          <a:off x="4617820" y="1228302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43200" y="3157966"/>
        <a:ext cx="4821757" cy="1017473"/>
      </dsp:txXfrm>
    </dsp:sp>
    <dsp:sp modelId="{F07C874A-BBCB-4B9E-88E0-65F6D6ED853B}">
      <dsp:nvSpPr>
        <dsp:cNvPr id="0" name=""/>
        <dsp:cNvSpPr/>
      </dsp:nvSpPr>
      <dsp:spPr>
        <a:xfrm>
          <a:off x="0" y="2961978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Widely used</a:t>
          </a:r>
          <a:endParaRPr lang="en-US" sz="2900" kern="1200"/>
        </a:p>
      </dsp:txBody>
      <dsp:txXfrm>
        <a:off x="68804" y="3030782"/>
        <a:ext cx="2605592" cy="1271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6E4-69D8-43F0-9F16-4625D4EC427C}">
      <dsp:nvSpPr>
        <dsp:cNvPr id="0" name=""/>
        <dsp:cNvSpPr/>
      </dsp:nvSpPr>
      <dsp:spPr>
        <a:xfrm rot="2562432">
          <a:off x="2608070" y="3065469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07824-43BF-4795-859D-AF908D362B86}">
      <dsp:nvSpPr>
        <dsp:cNvPr id="0" name=""/>
        <dsp:cNvSpPr/>
      </dsp:nvSpPr>
      <dsp:spPr>
        <a:xfrm>
          <a:off x="2695800" y="2161952"/>
          <a:ext cx="735837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735837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5DE3-8FDE-4B00-B2E6-72D07A038ADB}">
      <dsp:nvSpPr>
        <dsp:cNvPr id="0" name=""/>
        <dsp:cNvSpPr/>
      </dsp:nvSpPr>
      <dsp:spPr>
        <a:xfrm rot="19037568">
          <a:off x="2608070" y="1258435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2EB0-2716-4563-9F90-7194D9A8073B}">
      <dsp:nvSpPr>
        <dsp:cNvPr id="0" name=""/>
        <dsp:cNvSpPr/>
      </dsp:nvSpPr>
      <dsp:spPr>
        <a:xfrm>
          <a:off x="908933" y="1135682"/>
          <a:ext cx="2102197" cy="21021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05084-03DD-4879-9969-BCE69F9ED407}">
      <dsp:nvSpPr>
        <dsp:cNvPr id="0" name=""/>
        <dsp:cNvSpPr/>
      </dsp:nvSpPr>
      <dsp:spPr>
        <a:xfrm>
          <a:off x="3014800" y="461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Constructor() and/or Initialize()</a:t>
          </a:r>
          <a:endParaRPr lang="en-US" sz="1100" kern="1200"/>
        </a:p>
      </dsp:txBody>
      <dsp:txXfrm>
        <a:off x="3199516" y="185177"/>
        <a:ext cx="891886" cy="891886"/>
      </dsp:txXfrm>
    </dsp:sp>
    <dsp:sp modelId="{FFC364D3-A08D-4C02-BF9E-8D4D17CE0D55}">
      <dsp:nvSpPr>
        <dsp:cNvPr id="0" name=""/>
        <dsp:cNvSpPr/>
      </dsp:nvSpPr>
      <dsp:spPr>
        <a:xfrm>
          <a:off x="4402251" y="461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Load the game’s assets such as graphics and sounds</a:t>
          </a:r>
          <a:endParaRPr lang="en-US" sz="1900" kern="1200" dirty="0"/>
        </a:p>
      </dsp:txBody>
      <dsp:txXfrm>
        <a:off x="4402251" y="461"/>
        <a:ext cx="1891977" cy="1261318"/>
      </dsp:txXfrm>
    </dsp:sp>
    <dsp:sp modelId="{3779AC75-B29E-406E-89BB-10FC7F17B739}">
      <dsp:nvSpPr>
        <dsp:cNvPr id="0" name=""/>
        <dsp:cNvSpPr/>
      </dsp:nvSpPr>
      <dsp:spPr>
        <a:xfrm>
          <a:off x="3431638" y="155612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Update(t)</a:t>
          </a:r>
          <a:endParaRPr lang="en-US" sz="1100" kern="1200"/>
        </a:p>
      </dsp:txBody>
      <dsp:txXfrm>
        <a:off x="3616354" y="1740838"/>
        <a:ext cx="891886" cy="891886"/>
      </dsp:txXfrm>
    </dsp:sp>
    <dsp:sp modelId="{91BBA3B8-CBE3-4E5D-B6FB-F37446C7B347}">
      <dsp:nvSpPr>
        <dsp:cNvPr id="0" name=""/>
        <dsp:cNvSpPr/>
      </dsp:nvSpPr>
      <dsp:spPr>
        <a:xfrm>
          <a:off x="4819089" y="155612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Game logic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Handle user input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Physics</a:t>
          </a:r>
          <a:endParaRPr lang="en-US" sz="1900" kern="1200"/>
        </a:p>
      </dsp:txBody>
      <dsp:txXfrm>
        <a:off x="4819089" y="1556122"/>
        <a:ext cx="1891977" cy="1261318"/>
      </dsp:txXfrm>
    </dsp:sp>
    <dsp:sp modelId="{DEC0385A-162D-4920-8BAE-F9F7111B0F72}">
      <dsp:nvSpPr>
        <dsp:cNvPr id="0" name=""/>
        <dsp:cNvSpPr/>
      </dsp:nvSpPr>
      <dsp:spPr>
        <a:xfrm>
          <a:off x="3014800" y="311178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Draw()</a:t>
          </a:r>
          <a:endParaRPr lang="en-US" sz="1100" kern="1200"/>
        </a:p>
      </dsp:txBody>
      <dsp:txXfrm>
        <a:off x="3199516" y="3296498"/>
        <a:ext cx="891886" cy="891886"/>
      </dsp:txXfrm>
    </dsp:sp>
    <dsp:sp modelId="{3F6C7040-72E8-4AE3-8479-4CDD3EC1A230}">
      <dsp:nvSpPr>
        <dsp:cNvPr id="0" name=""/>
        <dsp:cNvSpPr/>
      </dsp:nvSpPr>
      <dsp:spPr>
        <a:xfrm>
          <a:off x="4402251" y="311178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Draws the game graphics on screen</a:t>
          </a:r>
          <a:endParaRPr lang="en-US" sz="1900" kern="1200" dirty="0"/>
        </a:p>
      </dsp:txBody>
      <dsp:txXfrm>
        <a:off x="4402251" y="3111782"/>
        <a:ext cx="1891977" cy="1261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08C88-3BB6-4940-AC18-0B70C7689225}">
      <dsp:nvSpPr>
        <dsp:cNvPr id="0" name=""/>
        <dsp:cNvSpPr/>
      </dsp:nvSpPr>
      <dsp:spPr>
        <a:xfrm>
          <a:off x="3130875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2597406" y="210596"/>
              </a:lnTo>
              <a:lnTo>
                <a:pt x="2597406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646AA-D42D-487B-9AB9-DC65D7F85AD7}">
      <dsp:nvSpPr>
        <dsp:cNvPr id="0" name=""/>
        <dsp:cNvSpPr/>
      </dsp:nvSpPr>
      <dsp:spPr>
        <a:xfrm>
          <a:off x="3130875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1298703" y="210596"/>
              </a:lnTo>
              <a:lnTo>
                <a:pt x="1298703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61B4-1411-4181-B5A0-BA2FDFB2783C}">
      <dsp:nvSpPr>
        <dsp:cNvPr id="0" name=""/>
        <dsp:cNvSpPr/>
      </dsp:nvSpPr>
      <dsp:spPr>
        <a:xfrm>
          <a:off x="3085155" y="748551"/>
          <a:ext cx="91440" cy="30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60D5-9276-42E4-8307-87761551DA9C}">
      <dsp:nvSpPr>
        <dsp:cNvPr id="0" name=""/>
        <dsp:cNvSpPr/>
      </dsp:nvSpPr>
      <dsp:spPr>
        <a:xfrm>
          <a:off x="1832171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649351" y="210596"/>
              </a:lnTo>
              <a:lnTo>
                <a:pt x="649351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00AE-4A8E-487A-A641-DAC7AB526369}">
      <dsp:nvSpPr>
        <dsp:cNvPr id="0" name=""/>
        <dsp:cNvSpPr/>
      </dsp:nvSpPr>
      <dsp:spPr>
        <a:xfrm>
          <a:off x="1182820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649351" y="0"/>
              </a:moveTo>
              <a:lnTo>
                <a:pt x="649351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D58B5-3EDF-42B2-A893-2E99D53E8153}">
      <dsp:nvSpPr>
        <dsp:cNvPr id="0" name=""/>
        <dsp:cNvSpPr/>
      </dsp:nvSpPr>
      <dsp:spPr>
        <a:xfrm>
          <a:off x="1832171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1298703" y="0"/>
              </a:moveTo>
              <a:lnTo>
                <a:pt x="1298703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723B0-CE65-4D9A-BF6A-977E17D8D086}">
      <dsp:nvSpPr>
        <dsp:cNvPr id="0" name=""/>
        <dsp:cNvSpPr/>
      </dsp:nvSpPr>
      <dsp:spPr>
        <a:xfrm>
          <a:off x="533468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2597406" y="0"/>
              </a:moveTo>
              <a:lnTo>
                <a:pt x="2597406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A4EE-CDB0-43F4-8909-701D234AA9CB}">
      <dsp:nvSpPr>
        <dsp:cNvPr id="0" name=""/>
        <dsp:cNvSpPr/>
      </dsp:nvSpPr>
      <dsp:spPr>
        <a:xfrm>
          <a:off x="2599587" y="73816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708B-C290-4C1E-B12D-8183ECF7436F}">
      <dsp:nvSpPr>
        <dsp:cNvPr id="0" name=""/>
        <dsp:cNvSpPr/>
      </dsp:nvSpPr>
      <dsp:spPr>
        <a:xfrm>
          <a:off x="2717651" y="185976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Entity</a:t>
          </a:r>
          <a:endParaRPr lang="en-US" sz="1600" kern="1200" dirty="0"/>
        </a:p>
      </dsp:txBody>
      <dsp:txXfrm>
        <a:off x="2737413" y="205738"/>
        <a:ext cx="1023051" cy="635211"/>
      </dsp:txXfrm>
    </dsp:sp>
    <dsp:sp modelId="{4F293A76-5CD8-458B-A425-91AF55A81BC3}">
      <dsp:nvSpPr>
        <dsp:cNvPr id="0" name=""/>
        <dsp:cNvSpPr/>
      </dsp:nvSpPr>
      <dsp:spPr>
        <a:xfrm>
          <a:off x="218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AD9A-9B1E-424A-9B44-4F86535AF4D0}">
      <dsp:nvSpPr>
        <dsp:cNvPr id="0" name=""/>
        <dsp:cNvSpPr/>
      </dsp:nvSpPr>
      <dsp:spPr>
        <a:xfrm>
          <a:off x="12024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</a:t>
          </a:r>
          <a:endParaRPr lang="en-US" sz="1600" kern="1200" dirty="0"/>
        </a:p>
      </dsp:txBody>
      <dsp:txXfrm>
        <a:off x="140006" y="1189506"/>
        <a:ext cx="1023051" cy="635211"/>
      </dsp:txXfrm>
    </dsp:sp>
    <dsp:sp modelId="{63E4B4D5-35B5-4F78-8A87-4286BFDF1C23}">
      <dsp:nvSpPr>
        <dsp:cNvPr id="0" name=""/>
        <dsp:cNvSpPr/>
      </dsp:nvSpPr>
      <dsp:spPr>
        <a:xfrm>
          <a:off x="130088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FF49-2069-4B2C-ABF6-92E79980E824}">
      <dsp:nvSpPr>
        <dsp:cNvPr id="0" name=""/>
        <dsp:cNvSpPr/>
      </dsp:nvSpPr>
      <dsp:spPr>
        <a:xfrm>
          <a:off x="141894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Enemy</a:t>
          </a:r>
          <a:endParaRPr lang="en-US" sz="1600" kern="1200" dirty="0"/>
        </a:p>
      </dsp:txBody>
      <dsp:txXfrm>
        <a:off x="1438709" y="1189506"/>
        <a:ext cx="1023051" cy="635211"/>
      </dsp:txXfrm>
    </dsp:sp>
    <dsp:sp modelId="{EA6D6195-9AD7-4A7F-9E23-F719F62A3749}">
      <dsp:nvSpPr>
        <dsp:cNvPr id="0" name=""/>
        <dsp:cNvSpPr/>
      </dsp:nvSpPr>
      <dsp:spPr>
        <a:xfrm>
          <a:off x="651532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403D-BE0B-4AB8-B297-DD6AC1DC0972}">
      <dsp:nvSpPr>
        <dsp:cNvPr id="0" name=""/>
        <dsp:cNvSpPr/>
      </dsp:nvSpPr>
      <dsp:spPr>
        <a:xfrm>
          <a:off x="769596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Koomba</a:t>
          </a:r>
          <a:endParaRPr lang="en-US" sz="1600" kern="1200" dirty="0"/>
        </a:p>
      </dsp:txBody>
      <dsp:txXfrm>
        <a:off x="789358" y="2173274"/>
        <a:ext cx="1023051" cy="635211"/>
      </dsp:txXfrm>
    </dsp:sp>
    <dsp:sp modelId="{55F0E967-A301-4EFE-BE03-2D2D3CF0B205}">
      <dsp:nvSpPr>
        <dsp:cNvPr id="0" name=""/>
        <dsp:cNvSpPr/>
      </dsp:nvSpPr>
      <dsp:spPr>
        <a:xfrm>
          <a:off x="1950235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DD49-548C-4001-8ADF-8DC5765AB838}">
      <dsp:nvSpPr>
        <dsp:cNvPr id="0" name=""/>
        <dsp:cNvSpPr/>
      </dsp:nvSpPr>
      <dsp:spPr>
        <a:xfrm>
          <a:off x="2068299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Bowser</a:t>
          </a:r>
          <a:endParaRPr lang="en-US" sz="1600" kern="1200" dirty="0"/>
        </a:p>
      </dsp:txBody>
      <dsp:txXfrm>
        <a:off x="2088061" y="2173274"/>
        <a:ext cx="1023051" cy="635211"/>
      </dsp:txXfrm>
    </dsp:sp>
    <dsp:sp modelId="{842654A1-5B36-4B42-A1CA-BAA29D483F85}">
      <dsp:nvSpPr>
        <dsp:cNvPr id="0" name=""/>
        <dsp:cNvSpPr/>
      </dsp:nvSpPr>
      <dsp:spPr>
        <a:xfrm>
          <a:off x="2599587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B957-2459-4D1D-81E9-9B9547339377}">
      <dsp:nvSpPr>
        <dsp:cNvPr id="0" name=""/>
        <dsp:cNvSpPr/>
      </dsp:nvSpPr>
      <dsp:spPr>
        <a:xfrm>
          <a:off x="2717651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Power Up</a:t>
          </a:r>
          <a:endParaRPr lang="en-US" sz="1600" kern="1200" dirty="0"/>
        </a:p>
      </dsp:txBody>
      <dsp:txXfrm>
        <a:off x="2737413" y="1189506"/>
        <a:ext cx="1023051" cy="635211"/>
      </dsp:txXfrm>
    </dsp:sp>
    <dsp:sp modelId="{71062CCC-218C-4D3C-B946-20864B7E6DA7}">
      <dsp:nvSpPr>
        <dsp:cNvPr id="0" name=""/>
        <dsp:cNvSpPr/>
      </dsp:nvSpPr>
      <dsp:spPr>
        <a:xfrm>
          <a:off x="389829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9F76-3D70-4E55-AABD-91E340A94DF1}">
      <dsp:nvSpPr>
        <dsp:cNvPr id="0" name=""/>
        <dsp:cNvSpPr/>
      </dsp:nvSpPr>
      <dsp:spPr>
        <a:xfrm>
          <a:off x="401635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Blocks</a:t>
          </a:r>
          <a:endParaRPr lang="en-US" sz="1600" kern="1200" dirty="0"/>
        </a:p>
      </dsp:txBody>
      <dsp:txXfrm>
        <a:off x="4036116" y="1189506"/>
        <a:ext cx="1023051" cy="635211"/>
      </dsp:txXfrm>
    </dsp:sp>
    <dsp:sp modelId="{894CD9DC-0575-4088-B9F8-53E288C8F4D7}">
      <dsp:nvSpPr>
        <dsp:cNvPr id="0" name=""/>
        <dsp:cNvSpPr/>
      </dsp:nvSpPr>
      <dsp:spPr>
        <a:xfrm>
          <a:off x="519699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A4C12-C613-4F6D-AF12-4ACB0D6D2150}">
      <dsp:nvSpPr>
        <dsp:cNvPr id="0" name=""/>
        <dsp:cNvSpPr/>
      </dsp:nvSpPr>
      <dsp:spPr>
        <a:xfrm>
          <a:off x="531505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Weapons</a:t>
          </a:r>
          <a:endParaRPr lang="en-US" sz="1600" kern="1200" dirty="0"/>
        </a:p>
      </dsp:txBody>
      <dsp:txXfrm>
        <a:off x="5334819" y="1189506"/>
        <a:ext cx="1023051" cy="635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CDFB-4042-4D9C-A036-D509EC7F415A}">
      <dsp:nvSpPr>
        <dsp:cNvPr id="0" name=""/>
        <dsp:cNvSpPr/>
      </dsp:nvSpPr>
      <dsp:spPr>
        <a:xfrm>
          <a:off x="1206134" y="1134126"/>
          <a:ext cx="1386154" cy="138615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Bernard MT Condensed" pitchFamily="18" charset="0"/>
            </a:rPr>
            <a:t>LoadContent</a:t>
          </a:r>
          <a:r>
            <a:rPr lang="en-US" sz="1100" kern="1200" dirty="0" smtClean="0">
              <a:latin typeface="Bernard MT Condensed" pitchFamily="18" charset="0"/>
            </a:rPr>
            <a:t>()</a:t>
          </a:r>
          <a:endParaRPr lang="en-US" sz="1100" kern="1200" dirty="0">
            <a:latin typeface="Bernard MT Condensed" pitchFamily="18" charset="0"/>
          </a:endParaRPr>
        </a:p>
      </dsp:txBody>
      <dsp:txXfrm>
        <a:off x="1484813" y="1458826"/>
        <a:ext cx="828796" cy="712512"/>
      </dsp:txXfrm>
    </dsp:sp>
    <dsp:sp modelId="{67E485E2-CA06-46C6-9042-CC1A998D284E}">
      <dsp:nvSpPr>
        <dsp:cNvPr id="0" name=""/>
        <dsp:cNvSpPr/>
      </dsp:nvSpPr>
      <dsp:spPr>
        <a:xfrm>
          <a:off x="399644" y="806489"/>
          <a:ext cx="1008112" cy="1008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Bernard MT Condensed" pitchFamily="18" charset="0"/>
            </a:rPr>
            <a:t>Update(t)</a:t>
          </a:r>
          <a:endParaRPr lang="en-US" sz="1050" kern="1200" dirty="0">
            <a:latin typeface="Bernard MT Condensed" pitchFamily="18" charset="0"/>
          </a:endParaRPr>
        </a:p>
      </dsp:txBody>
      <dsp:txXfrm>
        <a:off x="653439" y="1061818"/>
        <a:ext cx="500522" cy="497454"/>
      </dsp:txXfrm>
    </dsp:sp>
    <dsp:sp modelId="{585DB0EF-A024-4A9C-AEC5-0C38EE36814E}">
      <dsp:nvSpPr>
        <dsp:cNvPr id="0" name=""/>
        <dsp:cNvSpPr/>
      </dsp:nvSpPr>
      <dsp:spPr>
        <a:xfrm rot="20700000">
          <a:off x="964289" y="110995"/>
          <a:ext cx="987744" cy="987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Bernard MT Condensed" pitchFamily="18" charset="0"/>
            </a:rPr>
            <a:t>Draw(t)</a:t>
          </a:r>
          <a:endParaRPr lang="en-US" sz="1200" kern="1200" dirty="0">
            <a:latin typeface="Bernard MT Condensed" pitchFamily="18" charset="0"/>
          </a:endParaRPr>
        </a:p>
      </dsp:txBody>
      <dsp:txXfrm rot="-20700000">
        <a:off x="1180931" y="327636"/>
        <a:ext cx="554461" cy="554461"/>
      </dsp:txXfrm>
    </dsp:sp>
    <dsp:sp modelId="{249B9CC2-A1B2-4161-9947-0B84B67A1170}">
      <dsp:nvSpPr>
        <dsp:cNvPr id="0" name=""/>
        <dsp:cNvSpPr/>
      </dsp:nvSpPr>
      <dsp:spPr>
        <a:xfrm>
          <a:off x="1082189" y="934641"/>
          <a:ext cx="1774277" cy="1774277"/>
        </a:xfrm>
        <a:prstGeom prst="circularArrow">
          <a:avLst>
            <a:gd name="adj1" fmla="val 4687"/>
            <a:gd name="adj2" fmla="val 299029"/>
            <a:gd name="adj3" fmla="val 2455662"/>
            <a:gd name="adj4" fmla="val 159983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8A14D6-0B81-4903-9F8F-F5F5D1B3DBF2}">
      <dsp:nvSpPr>
        <dsp:cNvPr id="0" name=""/>
        <dsp:cNvSpPr/>
      </dsp:nvSpPr>
      <dsp:spPr>
        <a:xfrm>
          <a:off x="221109" y="590616"/>
          <a:ext cx="1289123" cy="12891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D6065-89D0-4FD3-A278-D48E2064E2B0}">
      <dsp:nvSpPr>
        <dsp:cNvPr id="0" name=""/>
        <dsp:cNvSpPr/>
      </dsp:nvSpPr>
      <dsp:spPr>
        <a:xfrm>
          <a:off x="735814" y="-98173"/>
          <a:ext cx="1389934" cy="1389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817C5-9CCE-42F4-9804-FF05FA16BE16}">
      <dsp:nvSpPr>
        <dsp:cNvPr id="0" name=""/>
        <dsp:cNvSpPr/>
      </dsp:nvSpPr>
      <dsp:spPr>
        <a:xfrm>
          <a:off x="3044626" y="1246465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6F56B8-899E-4918-8B30-33E336602C9F}">
      <dsp:nvSpPr>
        <dsp:cNvPr id="0" name=""/>
        <dsp:cNvSpPr/>
      </dsp:nvSpPr>
      <dsp:spPr>
        <a:xfrm>
          <a:off x="2922166" y="0"/>
          <a:ext cx="1775666" cy="10277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FlatRedBall 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smtClean="0"/>
            <a:t>XNA-based</a:t>
          </a:r>
          <a:endParaRPr lang="en-US" sz="2000" kern="1200"/>
        </a:p>
      </dsp:txBody>
      <dsp:txXfrm>
        <a:off x="2922166" y="0"/>
        <a:ext cx="1775666" cy="1027787"/>
      </dsp:txXfrm>
    </dsp:sp>
    <dsp:sp modelId="{1A88DF17-8052-4724-BC94-5A3EED5B0DAD}">
      <dsp:nvSpPr>
        <dsp:cNvPr id="0" name=""/>
        <dsp:cNvSpPr/>
      </dsp:nvSpPr>
      <dsp:spPr>
        <a:xfrm>
          <a:off x="3626922" y="16693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23D327-C4B4-491A-ACAA-5B7E867FADD4}">
      <dsp:nvSpPr>
        <dsp:cNvPr id="0" name=""/>
        <dsp:cNvSpPr/>
      </dsp:nvSpPr>
      <dsp:spPr>
        <a:xfrm>
          <a:off x="5279517" y="13558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Cocos2D</a:t>
          </a:r>
          <a:endParaRPr lang="en-US" sz="2600" kern="1200"/>
        </a:p>
      </dsp:txBody>
      <dsp:txXfrm>
        <a:off x="5279517" y="1355804"/>
        <a:ext cx="1591976" cy="1115258"/>
      </dsp:txXfrm>
    </dsp:sp>
    <dsp:sp modelId="{AEAE7657-07EF-4B30-9FFF-69808B7BCAA3}">
      <dsp:nvSpPr>
        <dsp:cNvPr id="0" name=""/>
        <dsp:cNvSpPr/>
      </dsp:nvSpPr>
      <dsp:spPr>
        <a:xfrm>
          <a:off x="3404658" y="23542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15F99B-58D5-4081-BEDC-31BE1C73741F}">
      <dsp:nvSpPr>
        <dsp:cNvPr id="0" name=""/>
        <dsp:cNvSpPr/>
      </dsp:nvSpPr>
      <dsp:spPr>
        <a:xfrm>
          <a:off x="5034597" y="32583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Unity </a:t>
          </a:r>
          <a:endParaRPr lang="en-US" sz="2600" kern="1200"/>
        </a:p>
      </dsp:txBody>
      <dsp:txXfrm>
        <a:off x="5034597" y="3258304"/>
        <a:ext cx="1591976" cy="1115258"/>
      </dsp:txXfrm>
    </dsp:sp>
    <dsp:sp modelId="{9C1C3E67-83BE-43C0-91FA-4B96E1711F82}">
      <dsp:nvSpPr>
        <dsp:cNvPr id="0" name=""/>
        <dsp:cNvSpPr/>
      </dsp:nvSpPr>
      <dsp:spPr>
        <a:xfrm>
          <a:off x="2684594" y="23542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196014-9E5B-4C3F-8F33-C284264F4BA4}">
      <dsp:nvSpPr>
        <dsp:cNvPr id="0" name=""/>
        <dsp:cNvSpPr/>
      </dsp:nvSpPr>
      <dsp:spPr>
        <a:xfrm>
          <a:off x="993425" y="32583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Game Maker</a:t>
          </a:r>
          <a:endParaRPr lang="en-US" sz="2600" kern="1200"/>
        </a:p>
      </dsp:txBody>
      <dsp:txXfrm>
        <a:off x="993425" y="3258304"/>
        <a:ext cx="1591976" cy="1115258"/>
      </dsp:txXfrm>
    </dsp:sp>
    <dsp:sp modelId="{F7A8CD29-72A0-4D82-978A-F656C2C42A2F}">
      <dsp:nvSpPr>
        <dsp:cNvPr id="0" name=""/>
        <dsp:cNvSpPr/>
      </dsp:nvSpPr>
      <dsp:spPr>
        <a:xfrm>
          <a:off x="2462330" y="1669388"/>
          <a:ext cx="1530747" cy="15307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F2910-C5F8-44A0-A4FF-8B46C19CC17C}">
      <dsp:nvSpPr>
        <dsp:cNvPr id="0" name=""/>
        <dsp:cNvSpPr/>
      </dsp:nvSpPr>
      <dsp:spPr>
        <a:xfrm>
          <a:off x="748505" y="1355804"/>
          <a:ext cx="1591976" cy="11152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baseline="0" smtClean="0"/>
            <a:t>Unreal Engine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baseline="0" smtClean="0"/>
            <a:t>AAA</a:t>
          </a:r>
          <a:endParaRPr lang="en-US" sz="2000" kern="1200"/>
        </a:p>
      </dsp:txBody>
      <dsp:txXfrm>
        <a:off x="748505" y="1355804"/>
        <a:ext cx="1591976" cy="11152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943B-EBE0-4C97-8974-BF32FBE0217C}">
      <dsp:nvSpPr>
        <dsp:cNvPr id="0" name=""/>
        <dsp:cNvSpPr/>
      </dsp:nvSpPr>
      <dsp:spPr>
        <a:xfrm>
          <a:off x="571499" y="0"/>
          <a:ext cx="6477000" cy="4373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55E4-89A7-41C9-9744-6ABD783C67D4}">
      <dsp:nvSpPr>
        <dsp:cNvPr id="0" name=""/>
        <dsp:cNvSpPr/>
      </dsp:nvSpPr>
      <dsp:spPr>
        <a:xfrm>
          <a:off x="3348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Inspired by a game called </a:t>
          </a:r>
          <a:r>
            <a:rPr lang="en-US" sz="1500" kern="1200" dirty="0" err="1"/>
            <a:t>Nidhogg</a:t>
          </a:r>
          <a:r>
            <a:rPr lang="en-US" sz="1500" kern="1200" dirty="0"/>
            <a:t>, an indie sword fighting game</a:t>
          </a:r>
        </a:p>
      </dsp:txBody>
      <dsp:txXfrm>
        <a:off x="74819" y="1383539"/>
        <a:ext cx="1321154" cy="1606483"/>
      </dsp:txXfrm>
    </dsp:sp>
    <dsp:sp modelId="{DDDFA1CB-2AAD-4268-AEFA-4F149C418B70}">
      <dsp:nvSpPr>
        <dsp:cNvPr id="0" name=""/>
        <dsp:cNvSpPr/>
      </dsp:nvSpPr>
      <dsp:spPr>
        <a:xfrm>
          <a:off x="1540650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Created for </a:t>
          </a:r>
          <a:r>
            <a:rPr lang="en-US" sz="1500" kern="1200" dirty="0" err="1" smtClean="0"/>
            <a:t>theHackathon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Vlad</a:t>
          </a:r>
          <a:r>
            <a:rPr lang="en-US" sz="1500" kern="1200" dirty="0" smtClean="0"/>
            <a:t> started but I scope-</a:t>
          </a:r>
          <a:r>
            <a:rPr lang="en-US" sz="1500" kern="1200" dirty="0" err="1" smtClean="0"/>
            <a:t>creeped</a:t>
          </a:r>
          <a:r>
            <a:rPr lang="en-US" sz="1500" kern="1200" dirty="0" smtClean="0"/>
            <a:t> myself.</a:t>
          </a:r>
          <a:endParaRPr lang="en-US" sz="1500" kern="1200" dirty="0"/>
        </a:p>
      </dsp:txBody>
      <dsp:txXfrm>
        <a:off x="1612121" y="1383539"/>
        <a:ext cx="1321154" cy="1606483"/>
      </dsp:txXfrm>
    </dsp:sp>
    <dsp:sp modelId="{F3A9AF42-C76C-446E-BB68-85ED5B179656}">
      <dsp:nvSpPr>
        <dsp:cNvPr id="0" name=""/>
        <dsp:cNvSpPr/>
      </dsp:nvSpPr>
      <dsp:spPr>
        <a:xfrm>
          <a:off x="3077951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 wanted to create a simple and fun game while learning the XNA 4.0 Framework</a:t>
          </a:r>
        </a:p>
      </dsp:txBody>
      <dsp:txXfrm>
        <a:off x="3149422" y="1383539"/>
        <a:ext cx="1321154" cy="1606483"/>
      </dsp:txXfrm>
    </dsp:sp>
    <dsp:sp modelId="{8561C458-A7E1-43DA-8FBD-5DE6A153409B}">
      <dsp:nvSpPr>
        <dsp:cNvPr id="0" name=""/>
        <dsp:cNvSpPr/>
      </dsp:nvSpPr>
      <dsp:spPr>
        <a:xfrm>
          <a:off x="4615253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So I can work on Windows Phone or equivalent projects</a:t>
          </a:r>
        </a:p>
      </dsp:txBody>
      <dsp:txXfrm>
        <a:off x="4686724" y="1383539"/>
        <a:ext cx="1321154" cy="1606483"/>
      </dsp:txXfrm>
    </dsp:sp>
    <dsp:sp modelId="{1C16B0A3-1D5A-4FD1-B6A1-FD0ECB00E178}">
      <dsp:nvSpPr>
        <dsp:cNvPr id="0" name=""/>
        <dsp:cNvSpPr/>
      </dsp:nvSpPr>
      <dsp:spPr>
        <a:xfrm>
          <a:off x="6152554" y="1312068"/>
          <a:ext cx="1464096" cy="1749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Hint </a:t>
          </a:r>
          <a:r>
            <a:rPr lang="en-US" sz="1500" kern="1200" dirty="0" err="1"/>
            <a:t>Hint</a:t>
          </a:r>
          <a:endParaRPr lang="en-US" sz="1500" kern="1200" dirty="0"/>
        </a:p>
      </dsp:txBody>
      <dsp:txXfrm>
        <a:off x="6224025" y="1383539"/>
        <a:ext cx="1321154" cy="1606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30C4-629D-4686-8941-46A7C4A9933F}">
      <dsp:nvSpPr>
        <dsp:cNvPr id="0" name=""/>
        <dsp:cNvSpPr/>
      </dsp:nvSpPr>
      <dsp:spPr>
        <a:xfrm rot="10800000">
          <a:off x="1580168" y="1100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 shamelessly ripped graphics, sounds and music so I probably won’t be able to publish this game until I spend some time to create the custom assets.</a:t>
          </a:r>
          <a:endParaRPr lang="en-US" sz="1800" kern="1200" dirty="0"/>
        </a:p>
      </dsp:txBody>
      <dsp:txXfrm rot="10800000">
        <a:off x="1883986" y="1100"/>
        <a:ext cx="4763482" cy="1215274"/>
      </dsp:txXfrm>
    </dsp:sp>
    <dsp:sp modelId="{121A9FC7-F236-4B48-B5AC-2C027BB2735A}">
      <dsp:nvSpPr>
        <dsp:cNvPr id="0" name=""/>
        <dsp:cNvSpPr/>
      </dsp:nvSpPr>
      <dsp:spPr>
        <a:xfrm>
          <a:off x="972531" y="1100"/>
          <a:ext cx="1215274" cy="121527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6B39-A07B-4602-90D4-C594DA03DDA0}">
      <dsp:nvSpPr>
        <dsp:cNvPr id="0" name=""/>
        <dsp:cNvSpPr/>
      </dsp:nvSpPr>
      <dsp:spPr>
        <a:xfrm rot="10800000">
          <a:off x="1580168" y="1579144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I’m closing this project. I’ll make game balances if the game is played. I might change or add more levels. But that’s pretty much the extent.</a:t>
          </a:r>
          <a:endParaRPr lang="en-US" sz="1800" kern="1200" dirty="0"/>
        </a:p>
      </dsp:txBody>
      <dsp:txXfrm rot="10800000">
        <a:off x="1883986" y="1579144"/>
        <a:ext cx="4763482" cy="1215274"/>
      </dsp:txXfrm>
    </dsp:sp>
    <dsp:sp modelId="{50ED0A6D-09A7-4156-AB9C-033B22D9A09F}">
      <dsp:nvSpPr>
        <dsp:cNvPr id="0" name=""/>
        <dsp:cNvSpPr/>
      </dsp:nvSpPr>
      <dsp:spPr>
        <a:xfrm>
          <a:off x="972531" y="1579144"/>
          <a:ext cx="1215274" cy="1215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665-B18F-488C-A311-27BF1511C58F}">
      <dsp:nvSpPr>
        <dsp:cNvPr id="0" name=""/>
        <dsp:cNvSpPr/>
      </dsp:nvSpPr>
      <dsp:spPr>
        <a:xfrm rot="10800000">
          <a:off x="1580168" y="3157187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If there is a phase 2, I would be working on custom graphics and such so I can publish it on Xbox Live. </a:t>
          </a:r>
          <a:endParaRPr lang="en-US" sz="1800" kern="1200" dirty="0"/>
        </a:p>
      </dsp:txBody>
      <dsp:txXfrm rot="10800000">
        <a:off x="1883986" y="3157187"/>
        <a:ext cx="4763482" cy="1215274"/>
      </dsp:txXfrm>
    </dsp:sp>
    <dsp:sp modelId="{7D05DB1F-4C9E-4053-8D33-8AAC7DCD3D26}">
      <dsp:nvSpPr>
        <dsp:cNvPr id="0" name=""/>
        <dsp:cNvSpPr/>
      </dsp:nvSpPr>
      <dsp:spPr>
        <a:xfrm>
          <a:off x="972531" y="3157187"/>
          <a:ext cx="1215274" cy="12152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485C7-DED4-497E-A3F2-AF0A1053C7BA}">
      <dsp:nvSpPr>
        <dsp:cNvPr id="0" name=""/>
        <dsp:cNvSpPr/>
      </dsp:nvSpPr>
      <dsp:spPr>
        <a:xfrm>
          <a:off x="3264768" y="2452"/>
          <a:ext cx="2148854" cy="971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baseline="0" dirty="0" err="1" smtClean="0"/>
            <a:t>Digiflare</a:t>
          </a:r>
          <a:r>
            <a:rPr lang="en-US" sz="1500" b="0" i="0" kern="1200" baseline="0" dirty="0" smtClean="0"/>
            <a:t>. Obvious. </a:t>
          </a:r>
          <a:endParaRPr lang="en-US" sz="1500" kern="1200" dirty="0"/>
        </a:p>
      </dsp:txBody>
      <dsp:txXfrm>
        <a:off x="3264768" y="2452"/>
        <a:ext cx="2148854" cy="971892"/>
      </dsp:txXfrm>
    </dsp:sp>
    <dsp:sp modelId="{82D0282B-633E-41FF-8378-AD551F2A82AD}">
      <dsp:nvSpPr>
        <dsp:cNvPr id="0" name=""/>
        <dsp:cNvSpPr/>
      </dsp:nvSpPr>
      <dsp:spPr>
        <a:xfrm>
          <a:off x="2206376" y="2452"/>
          <a:ext cx="962173" cy="971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A64AB-6CCD-4AC8-B615-F70AE444C229}">
      <dsp:nvSpPr>
        <dsp:cNvPr id="0" name=""/>
        <dsp:cNvSpPr/>
      </dsp:nvSpPr>
      <dsp:spPr>
        <a:xfrm>
          <a:off x="2206376" y="1134707"/>
          <a:ext cx="2148854" cy="971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baseline="0" dirty="0" smtClean="0"/>
            <a:t>Everybody here.</a:t>
          </a:r>
          <a:endParaRPr lang="en-US" sz="1500" kern="1200" dirty="0"/>
        </a:p>
      </dsp:txBody>
      <dsp:txXfrm>
        <a:off x="2206376" y="1134707"/>
        <a:ext cx="2148854" cy="971892"/>
      </dsp:txXfrm>
    </dsp:sp>
    <dsp:sp modelId="{1C90CB80-88A9-45E4-8F03-DEE5BCE96985}">
      <dsp:nvSpPr>
        <dsp:cNvPr id="0" name=""/>
        <dsp:cNvSpPr/>
      </dsp:nvSpPr>
      <dsp:spPr>
        <a:xfrm>
          <a:off x="4451449" y="1134707"/>
          <a:ext cx="962173" cy="9718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A47836-BD92-4FCF-959E-D5908E83A30A}">
      <dsp:nvSpPr>
        <dsp:cNvPr id="0" name=""/>
        <dsp:cNvSpPr/>
      </dsp:nvSpPr>
      <dsp:spPr>
        <a:xfrm>
          <a:off x="3264768" y="2266962"/>
          <a:ext cx="2148854" cy="971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baseline="0" dirty="0" smtClean="0"/>
            <a:t>All the random people on the Internet writing informative documents for me to learn from.</a:t>
          </a:r>
          <a:endParaRPr lang="en-US" sz="1500" kern="1200" dirty="0"/>
        </a:p>
      </dsp:txBody>
      <dsp:txXfrm>
        <a:off x="3264768" y="2266962"/>
        <a:ext cx="2148854" cy="971892"/>
      </dsp:txXfrm>
    </dsp:sp>
    <dsp:sp modelId="{7CF565BC-EDEA-4F59-AA55-06BA126A6C58}">
      <dsp:nvSpPr>
        <dsp:cNvPr id="0" name=""/>
        <dsp:cNvSpPr/>
      </dsp:nvSpPr>
      <dsp:spPr>
        <a:xfrm>
          <a:off x="2206376" y="2266962"/>
          <a:ext cx="962173" cy="971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6F82B6-7EE0-4309-A845-12728CFEEEE1}">
      <dsp:nvSpPr>
        <dsp:cNvPr id="0" name=""/>
        <dsp:cNvSpPr/>
      </dsp:nvSpPr>
      <dsp:spPr>
        <a:xfrm>
          <a:off x="2206376" y="3399217"/>
          <a:ext cx="2148854" cy="971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baseline="0" smtClean="0"/>
            <a:t>God</a:t>
          </a:r>
          <a:endParaRPr lang="en-US" sz="1500" kern="1200"/>
        </a:p>
      </dsp:txBody>
      <dsp:txXfrm>
        <a:off x="2206376" y="3399217"/>
        <a:ext cx="2148854" cy="971892"/>
      </dsp:txXfrm>
    </dsp:sp>
    <dsp:sp modelId="{6EB80B43-C9BD-4920-81FE-918D2D5EDC90}">
      <dsp:nvSpPr>
        <dsp:cNvPr id="0" name=""/>
        <dsp:cNvSpPr/>
      </dsp:nvSpPr>
      <dsp:spPr>
        <a:xfrm>
          <a:off x="4451449" y="3399217"/>
          <a:ext cx="962173" cy="971892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://www.drpetter.se/project_sfx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424936" cy="194421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Lunch &amp; </a:t>
            </a:r>
            <a:r>
              <a:rPr lang="en-US" sz="4000" strike="sngStrike" dirty="0" smtClean="0"/>
              <a:t>Learn</a:t>
            </a:r>
            <a:r>
              <a:rPr lang="en-US" sz="4000" dirty="0" smtClean="0"/>
              <a:t> Play: The Super-Awesome Game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352928" cy="504056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/>
              <a:t>An XNA 4.0 Game by Peter Hoang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20888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"/>
    </mc:Choice>
    <mc:Fallback xmlns="">
      <p:transition spd="slow" advTm="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32066"/>
          </a:xfrm>
        </p:spPr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200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3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</a:t>
            </a:r>
            <a:r>
              <a:rPr lang="en-US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900018"/>
          </a:xfrm>
        </p:spPr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7772400" cy="3132063"/>
          </a:xfrm>
        </p:spPr>
        <p:txBody>
          <a:bodyPr/>
          <a:lstStyle/>
          <a:p>
            <a:r>
              <a:rPr lang="en-US" sz="4400" dirty="0" smtClean="0"/>
              <a:t>Act II: The Fun Part</a:t>
            </a:r>
            <a:endParaRPr lang="en-US" sz="4400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323528" y="2924944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0729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It’s a two-player game. One player is blue the other is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There’s always only one attacker and one defender. The roles swap depending on the outcome of a fight.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 goal is to reach the last level. A colored arrow will point you the way.</a:t>
            </a:r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2204145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2283421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6" y="443711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489158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Jumping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left Joystick controls the movement of the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button A to jump.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move slower while in the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jump slightly further by doing a “running” jump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0" y="4477395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5" y="399643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3639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4" y="4486920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5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4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62072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the B button to execute a roll.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roll every ~1.5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can avoid most things by rolling. E.g. deadly attacks. </a:t>
            </a:r>
          </a:p>
          <a:p>
            <a:endParaRPr lang="en-US" dirty="0"/>
          </a:p>
        </p:txBody>
      </p:sp>
      <p:pic>
        <p:nvPicPr>
          <p:cNvPr id="2050" name="Picture 2" descr="E:\Users\Pete\Documents\Visual Studio 2010\Projects\Super-Duper-Game\Platformer\Content\Sprites\Player\cop_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40000" cy="6350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Pete\Documents\Visual Studio 2010\Projects\Super-Duper-Game\Platformer\Content\Sprites\Player\cop_yellow_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96606"/>
            <a:ext cx="190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Longest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rate of attack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Lowest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3343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58" y="3689025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002" y="3606200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7609" y="3702369"/>
            <a:ext cx="833686" cy="68966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4024343"/>
            <a:ext cx="5109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427984" y="4024342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2" y="3809078"/>
            <a:ext cx="25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Heavy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Medium rate of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- medium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on the </a:t>
            </a:r>
            <a:r>
              <a:rPr lang="en-US" dirty="0" err="1" smtClean="0"/>
              <a:t>DPad</a:t>
            </a:r>
            <a:endParaRPr lang="en-US" dirty="0" smtClean="0"/>
          </a:p>
        </p:txBody>
      </p:sp>
      <p:pic>
        <p:nvPicPr>
          <p:cNvPr id="4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Users\Pete\Documents\Visual Studio 2010\Projects\Super-Duper-Game\Platformer\Content\Sprites\Weapons\shot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66319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6" y="4044751"/>
            <a:ext cx="28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62" y="4045694"/>
            <a:ext cx="333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634" y="3861048"/>
            <a:ext cx="760405" cy="864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3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low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use it every ~3 seconds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34" y="4160004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4188951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0" y="4267495"/>
            <a:ext cx="635000" cy="6350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622" y="4288296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the Right Shoulder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you hold it, the further you can toss the bomb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E:\Users\Pete\Pictures\YouDaBom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501008"/>
            <a:ext cx="3384376" cy="25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SFXR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used this nifty little tool to help me create some of the sound effects used in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www.drpetter.se/project_sfxr.html</a:t>
            </a:r>
            <a:endParaRPr lang="en-US" dirty="0"/>
          </a:p>
        </p:txBody>
      </p:sp>
      <p:pic>
        <p:nvPicPr>
          <p:cNvPr id="7170" name="Picture 2" descr="E:\Users\Pete\Pictures\sfx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94" y="2996952"/>
            <a:ext cx="4494448" cy="3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0562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22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send your suggestions, feedback, and bugs 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4800" dirty="0" smtClean="0"/>
              <a:t>no-reply@digiflare.com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23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04702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2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776846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6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2400" cy="2700015"/>
          </a:xfrm>
        </p:spPr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z="6000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sz="6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467544" y="3933056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94318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12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XNA’s “Game Loop”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3" y="1556792"/>
            <a:ext cx="40195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Traditional/Old </a:t>
            </a:r>
            <a:r>
              <a:rPr lang="en-US" dirty="0" err="1" smtClean="0"/>
              <a:t>Skool</a:t>
            </a:r>
            <a:r>
              <a:rPr lang="en-US" dirty="0" smtClean="0"/>
              <a:t> 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863379"/>
              </p:ext>
            </p:extLst>
          </p:nvPr>
        </p:nvGraphicFramePr>
        <p:xfrm>
          <a:off x="539552" y="1772816"/>
          <a:ext cx="6379814" cy="290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72668277"/>
              </p:ext>
            </p:extLst>
          </p:nvPr>
        </p:nvGraphicFramePr>
        <p:xfrm>
          <a:off x="5004048" y="3789040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484784"/>
            <a:ext cx="3705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Component-based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Functional-reactive </a:t>
            </a:r>
            <a:r>
              <a:rPr lang="en-US" sz="16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90800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621</TotalTime>
  <Words>706</Words>
  <Application>Microsoft Office PowerPoint</Application>
  <PresentationFormat>On-screen Show (4:3)</PresentationFormat>
  <Paragraphs>146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Game Loop</vt:lpstr>
      <vt:lpstr>XNA’s “Game Loop”</vt:lpstr>
      <vt:lpstr>Traditional/Old Skool Way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  <vt:lpstr>Moving &amp; Jumping</vt:lpstr>
      <vt:lpstr>Rolling</vt:lpstr>
      <vt:lpstr>Handgun</vt:lpstr>
      <vt:lpstr>Shotgun</vt:lpstr>
      <vt:lpstr>Knife</vt:lpstr>
      <vt:lpstr>Bomb</vt:lpstr>
      <vt:lpstr>SFXR</vt:lpstr>
      <vt:lpstr>Further Comments</vt:lpstr>
      <vt:lpstr>Contact</vt:lpstr>
      <vt:lpstr>Special Thanks</vt:lpstr>
      <vt:lpstr>QA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58</cp:revision>
  <dcterms:created xsi:type="dcterms:W3CDTF">2012-02-08T13:26:17Z</dcterms:created>
  <dcterms:modified xsi:type="dcterms:W3CDTF">2012-02-14T16:08:38Z</dcterms:modified>
</cp:coreProperties>
</file>