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9" autoAdjust="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image" Target="../media/image37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1.jpg"/><Relationship Id="rId1" Type="http://schemas.openxmlformats.org/officeDocument/2006/relationships/image" Target="../media/image40.png"/><Relationship Id="rId4" Type="http://schemas.openxmlformats.org/officeDocument/2006/relationships/image" Target="../media/image43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image" Target="../media/image37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1.jpg"/><Relationship Id="rId1" Type="http://schemas.openxmlformats.org/officeDocument/2006/relationships/image" Target="../media/image40.png"/><Relationship Id="rId4" Type="http://schemas.openxmlformats.org/officeDocument/2006/relationships/image" Target="../media/image4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E67CAA-DB66-4C69-9CD7-22FB961DCA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62DBD1-FE6D-4403-8F95-50C423735362}">
      <dgm:prSet/>
      <dgm:spPr/>
      <dgm:t>
        <a:bodyPr/>
        <a:lstStyle/>
        <a:p>
          <a:pPr rtl="0"/>
          <a:r>
            <a:rPr lang="en-US" b="0" i="0" baseline="0" dirty="0" smtClean="0"/>
            <a:t>Purpose:</a:t>
          </a:r>
          <a:endParaRPr lang="en-US" dirty="0"/>
        </a:p>
      </dgm:t>
    </dgm:pt>
    <dgm:pt modelId="{7D0291D0-92A0-4AF7-8287-8979A6CE8026}" type="parTrans" cxnId="{A4FB8865-A75F-40BB-BB82-C1A1B6245B43}">
      <dgm:prSet/>
      <dgm:spPr/>
      <dgm:t>
        <a:bodyPr/>
        <a:lstStyle/>
        <a:p>
          <a:endParaRPr lang="en-US"/>
        </a:p>
      </dgm:t>
    </dgm:pt>
    <dgm:pt modelId="{EDAD917F-F468-4141-ABFB-0C2FC61A7643}" type="sibTrans" cxnId="{A4FB8865-A75F-40BB-BB82-C1A1B6245B43}">
      <dgm:prSet/>
      <dgm:spPr/>
      <dgm:t>
        <a:bodyPr/>
        <a:lstStyle/>
        <a:p>
          <a:endParaRPr lang="en-US"/>
        </a:p>
      </dgm:t>
    </dgm:pt>
    <dgm:pt modelId="{AE4F594B-E10C-415F-8C6F-C0A5C6D8A856}">
      <dgm:prSet/>
      <dgm:spPr/>
      <dgm:t>
        <a:bodyPr/>
        <a:lstStyle/>
        <a:p>
          <a:pPr rtl="0"/>
          <a:r>
            <a:rPr lang="en-US" dirty="0" smtClean="0"/>
            <a:t>I wanted to learn how to use the XNA framework</a:t>
          </a:r>
          <a:endParaRPr lang="en-US" dirty="0"/>
        </a:p>
      </dgm:t>
    </dgm:pt>
    <dgm:pt modelId="{28275281-050C-44A7-BBC6-97EF6EF5542F}" type="parTrans" cxnId="{F07D7875-ED4B-49AE-9F77-5B010EED131E}">
      <dgm:prSet/>
      <dgm:spPr/>
      <dgm:t>
        <a:bodyPr/>
        <a:lstStyle/>
        <a:p>
          <a:endParaRPr lang="en-US"/>
        </a:p>
      </dgm:t>
    </dgm:pt>
    <dgm:pt modelId="{93173621-92F0-48F7-8C13-5DC8563EC034}" type="sibTrans" cxnId="{F07D7875-ED4B-49AE-9F77-5B010EED131E}">
      <dgm:prSet/>
      <dgm:spPr/>
      <dgm:t>
        <a:bodyPr/>
        <a:lstStyle/>
        <a:p>
          <a:endParaRPr lang="en-US"/>
        </a:p>
      </dgm:t>
    </dgm:pt>
    <dgm:pt modelId="{FD5485BE-8FC1-4179-81FF-C0C68C19932B}">
      <dgm:prSet/>
      <dgm:spPr/>
      <dgm:t>
        <a:bodyPr/>
        <a:lstStyle/>
        <a:p>
          <a:pPr rtl="0"/>
          <a:r>
            <a:rPr lang="en-US" dirty="0" smtClean="0"/>
            <a:t>I like writing games</a:t>
          </a:r>
          <a:endParaRPr lang="en-US" dirty="0"/>
        </a:p>
      </dgm:t>
    </dgm:pt>
    <dgm:pt modelId="{B816AC35-381A-47B8-A1F5-6561722A4F9D}" type="parTrans" cxnId="{709BCF06-94ED-4D99-BE56-DCE12BEA41F0}">
      <dgm:prSet/>
      <dgm:spPr/>
      <dgm:t>
        <a:bodyPr/>
        <a:lstStyle/>
        <a:p>
          <a:endParaRPr lang="en-US"/>
        </a:p>
      </dgm:t>
    </dgm:pt>
    <dgm:pt modelId="{C792E126-A4B2-4999-91FF-9739038126C7}" type="sibTrans" cxnId="{709BCF06-94ED-4D99-BE56-DCE12BEA41F0}">
      <dgm:prSet/>
      <dgm:spPr/>
      <dgm:t>
        <a:bodyPr/>
        <a:lstStyle/>
        <a:p>
          <a:endParaRPr lang="en-US"/>
        </a:p>
      </dgm:t>
    </dgm:pt>
    <dgm:pt modelId="{DB7FF2C6-4F46-4B68-9471-FBAB426D73C0}">
      <dgm:prSet/>
      <dgm:spPr/>
      <dgm:t>
        <a:bodyPr/>
        <a:lstStyle/>
        <a:p>
          <a:pPr rtl="0"/>
          <a:r>
            <a:rPr lang="en-US" b="0" i="0" baseline="0" smtClean="0"/>
            <a:t>Learning: </a:t>
          </a:r>
          <a:endParaRPr lang="en-US"/>
        </a:p>
      </dgm:t>
    </dgm:pt>
    <dgm:pt modelId="{3E925D34-DFF2-4AD9-83D2-BAD266FB3233}" type="parTrans" cxnId="{84BF19B6-7B52-43C7-9ECF-612D26D975BA}">
      <dgm:prSet/>
      <dgm:spPr/>
      <dgm:t>
        <a:bodyPr/>
        <a:lstStyle/>
        <a:p>
          <a:endParaRPr lang="en-US"/>
        </a:p>
      </dgm:t>
    </dgm:pt>
    <dgm:pt modelId="{C256A0CB-2C10-4434-B3ED-84ECC04957C2}" type="sibTrans" cxnId="{84BF19B6-7B52-43C7-9ECF-612D26D975BA}">
      <dgm:prSet/>
      <dgm:spPr/>
      <dgm:t>
        <a:bodyPr/>
        <a:lstStyle/>
        <a:p>
          <a:endParaRPr lang="en-US"/>
        </a:p>
      </dgm:t>
    </dgm:pt>
    <dgm:pt modelId="{0F198A91-2AC0-4F10-9458-BDB200FD814A}">
      <dgm:prSet/>
      <dgm:spPr/>
      <dgm:t>
        <a:bodyPr/>
        <a:lstStyle/>
        <a:p>
          <a:pPr rtl="0"/>
          <a:r>
            <a:rPr lang="en-US" dirty="0" smtClean="0"/>
            <a:t>What is the XNA 4.0 framework?</a:t>
          </a:r>
          <a:endParaRPr lang="en-US" dirty="0"/>
        </a:p>
      </dgm:t>
    </dgm:pt>
    <dgm:pt modelId="{D3CCFC18-EE77-438C-817E-E38C506ED573}" type="parTrans" cxnId="{5BE3BEAB-5419-408D-BCB2-CAF496161D01}">
      <dgm:prSet/>
      <dgm:spPr/>
      <dgm:t>
        <a:bodyPr/>
        <a:lstStyle/>
        <a:p>
          <a:endParaRPr lang="en-US"/>
        </a:p>
      </dgm:t>
    </dgm:pt>
    <dgm:pt modelId="{527AC3C7-8AFF-4282-AEBD-67BCFB3EC669}" type="sibTrans" cxnId="{5BE3BEAB-5419-408D-BCB2-CAF496161D01}">
      <dgm:prSet/>
      <dgm:spPr/>
      <dgm:t>
        <a:bodyPr/>
        <a:lstStyle/>
        <a:p>
          <a:endParaRPr lang="en-US"/>
        </a:p>
      </dgm:t>
    </dgm:pt>
    <dgm:pt modelId="{C68EBA3E-A622-4829-9C08-83ACD74B2403}">
      <dgm:prSet/>
      <dgm:spPr/>
      <dgm:t>
        <a:bodyPr/>
        <a:lstStyle/>
        <a:p>
          <a:pPr rtl="0"/>
          <a:r>
            <a:rPr lang="en-US" smtClean="0"/>
            <a:t>Common game engine design</a:t>
          </a:r>
          <a:endParaRPr lang="en-US"/>
        </a:p>
      </dgm:t>
    </dgm:pt>
    <dgm:pt modelId="{2DDE53CD-007A-4DB0-81D6-6A37ED338B8F}" type="parTrans" cxnId="{DEA41D7C-9462-48F2-B466-B453539948E6}">
      <dgm:prSet/>
      <dgm:spPr/>
      <dgm:t>
        <a:bodyPr/>
        <a:lstStyle/>
        <a:p>
          <a:endParaRPr lang="en-US"/>
        </a:p>
      </dgm:t>
    </dgm:pt>
    <dgm:pt modelId="{757C4D4E-500F-407E-ABB1-C0E1350B09D1}" type="sibTrans" cxnId="{DEA41D7C-9462-48F2-B466-B453539948E6}">
      <dgm:prSet/>
      <dgm:spPr/>
      <dgm:t>
        <a:bodyPr/>
        <a:lstStyle/>
        <a:p>
          <a:endParaRPr lang="en-US"/>
        </a:p>
      </dgm:t>
    </dgm:pt>
    <dgm:pt modelId="{AACFBDEB-E621-49D3-A537-7B8E7ACB9C96}">
      <dgm:prSet/>
      <dgm:spPr/>
      <dgm:t>
        <a:bodyPr/>
        <a:lstStyle/>
        <a:p>
          <a:pPr rtl="0"/>
          <a:r>
            <a:rPr lang="en-US" dirty="0" smtClean="0"/>
            <a:t>Game’s source code examples</a:t>
          </a:r>
          <a:endParaRPr lang="en-US" dirty="0"/>
        </a:p>
      </dgm:t>
    </dgm:pt>
    <dgm:pt modelId="{7AA2FE87-72BC-4C37-B1FD-9B599B55AE73}" type="parTrans" cxnId="{AB8AD108-FA5D-46C6-A6BF-ED629FB5C8EA}">
      <dgm:prSet/>
      <dgm:spPr/>
      <dgm:t>
        <a:bodyPr/>
        <a:lstStyle/>
        <a:p>
          <a:endParaRPr lang="en-US"/>
        </a:p>
      </dgm:t>
    </dgm:pt>
    <dgm:pt modelId="{4861CFA1-172E-45C4-A8BC-90E83B5EA69B}" type="sibTrans" cxnId="{AB8AD108-FA5D-46C6-A6BF-ED629FB5C8EA}">
      <dgm:prSet/>
      <dgm:spPr/>
      <dgm:t>
        <a:bodyPr/>
        <a:lstStyle/>
        <a:p>
          <a:endParaRPr lang="en-US"/>
        </a:p>
      </dgm:t>
    </dgm:pt>
    <dgm:pt modelId="{B403F4F3-F047-4E84-A413-5D71A165F9B6}">
      <dgm:prSet/>
      <dgm:spPr/>
      <dgm:t>
        <a:bodyPr/>
        <a:lstStyle/>
        <a:p>
          <a:pPr rtl="0"/>
          <a:r>
            <a:rPr lang="en-US" b="0" i="0" baseline="0" smtClean="0"/>
            <a:t>Playing:</a:t>
          </a:r>
          <a:endParaRPr lang="en-US"/>
        </a:p>
      </dgm:t>
    </dgm:pt>
    <dgm:pt modelId="{16B224F5-9107-4A19-ACA3-5C81792581A1}" type="parTrans" cxnId="{E1F88760-6300-4A37-AF6B-3F29681F4144}">
      <dgm:prSet/>
      <dgm:spPr/>
      <dgm:t>
        <a:bodyPr/>
        <a:lstStyle/>
        <a:p>
          <a:endParaRPr lang="en-US"/>
        </a:p>
      </dgm:t>
    </dgm:pt>
    <dgm:pt modelId="{27AE5C1F-4EE9-460E-B3DF-28EA1624D77A}" type="sibTrans" cxnId="{E1F88760-6300-4A37-AF6B-3F29681F4144}">
      <dgm:prSet/>
      <dgm:spPr/>
      <dgm:t>
        <a:bodyPr/>
        <a:lstStyle/>
        <a:p>
          <a:endParaRPr lang="en-US"/>
        </a:p>
      </dgm:t>
    </dgm:pt>
    <dgm:pt modelId="{3ED7B964-2B54-4DCB-86DF-91AB5EDC44D9}">
      <dgm:prSet/>
      <dgm:spPr/>
      <dgm:t>
        <a:bodyPr/>
        <a:lstStyle/>
        <a:p>
          <a:pPr rtl="0"/>
          <a:r>
            <a:rPr lang="en-US" smtClean="0"/>
            <a:t>About the game</a:t>
          </a:r>
          <a:endParaRPr lang="en-US"/>
        </a:p>
      </dgm:t>
    </dgm:pt>
    <dgm:pt modelId="{4E506014-79BC-4E56-99CA-7A8189267A25}" type="parTrans" cxnId="{9490D326-2246-407B-942C-7B75F589F038}">
      <dgm:prSet/>
      <dgm:spPr/>
      <dgm:t>
        <a:bodyPr/>
        <a:lstStyle/>
        <a:p>
          <a:endParaRPr lang="en-US"/>
        </a:p>
      </dgm:t>
    </dgm:pt>
    <dgm:pt modelId="{F6893C3F-C66B-443E-BB86-0FEC66ACE192}" type="sibTrans" cxnId="{9490D326-2246-407B-942C-7B75F589F038}">
      <dgm:prSet/>
      <dgm:spPr/>
      <dgm:t>
        <a:bodyPr/>
        <a:lstStyle/>
        <a:p>
          <a:endParaRPr lang="en-US"/>
        </a:p>
      </dgm:t>
    </dgm:pt>
    <dgm:pt modelId="{977FD349-4796-4D7C-AD93-552CADD55754}">
      <dgm:prSet/>
      <dgm:spPr/>
      <dgm:t>
        <a:bodyPr/>
        <a:lstStyle/>
        <a:p>
          <a:pPr rtl="0"/>
          <a:r>
            <a:rPr lang="en-US" smtClean="0"/>
            <a:t>How to play</a:t>
          </a:r>
          <a:endParaRPr lang="en-US"/>
        </a:p>
      </dgm:t>
    </dgm:pt>
    <dgm:pt modelId="{A42BA49F-D5E1-4B60-8CC8-887EA2D2293D}" type="parTrans" cxnId="{B5C8E140-FE03-4477-98FD-582F28AE3EF8}">
      <dgm:prSet/>
      <dgm:spPr/>
      <dgm:t>
        <a:bodyPr/>
        <a:lstStyle/>
        <a:p>
          <a:endParaRPr lang="en-US"/>
        </a:p>
      </dgm:t>
    </dgm:pt>
    <dgm:pt modelId="{33CE2A6C-DBBE-4401-81C3-5FD585665A9A}" type="sibTrans" cxnId="{B5C8E140-FE03-4477-98FD-582F28AE3EF8}">
      <dgm:prSet/>
      <dgm:spPr/>
      <dgm:t>
        <a:bodyPr/>
        <a:lstStyle/>
        <a:p>
          <a:endParaRPr lang="en-US"/>
        </a:p>
      </dgm:t>
    </dgm:pt>
    <dgm:pt modelId="{2273ADAE-3599-4F8F-ACAC-8C5D515A9E9A}">
      <dgm:prSet/>
      <dgm:spPr/>
      <dgm:t>
        <a:bodyPr/>
        <a:lstStyle/>
        <a:p>
          <a:pPr rtl="0"/>
          <a:r>
            <a:rPr lang="en-US" smtClean="0"/>
            <a:t>Controls</a:t>
          </a:r>
          <a:endParaRPr lang="en-US"/>
        </a:p>
      </dgm:t>
    </dgm:pt>
    <dgm:pt modelId="{DFCD194E-D5A1-4657-B134-4939EA6874DE}" type="parTrans" cxnId="{8DD7F7C8-B01E-4450-B403-755F8B94503C}">
      <dgm:prSet/>
      <dgm:spPr/>
      <dgm:t>
        <a:bodyPr/>
        <a:lstStyle/>
        <a:p>
          <a:endParaRPr lang="en-US"/>
        </a:p>
      </dgm:t>
    </dgm:pt>
    <dgm:pt modelId="{CF60D263-4331-4F3D-80C5-8A1EEB251F89}" type="sibTrans" cxnId="{8DD7F7C8-B01E-4450-B403-755F8B94503C}">
      <dgm:prSet/>
      <dgm:spPr/>
      <dgm:t>
        <a:bodyPr/>
        <a:lstStyle/>
        <a:p>
          <a:endParaRPr lang="en-US"/>
        </a:p>
      </dgm:t>
    </dgm:pt>
    <dgm:pt modelId="{3A90D3A2-310A-4A8B-9799-4ABEB18806E1}" type="pres">
      <dgm:prSet presAssocID="{63E67CAA-DB66-4C69-9CD7-22FB961DCA0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CFFA7C-DA35-49C5-A818-33A1244856E0}" type="pres">
      <dgm:prSet presAssocID="{5962DBD1-FE6D-4403-8F95-50C42373536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15420E-96DF-4C9B-A50F-1E0E10173BBB}" type="pres">
      <dgm:prSet presAssocID="{5962DBD1-FE6D-4403-8F95-50C423735362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19BD8-D3A3-4669-9178-F4C528DC8E51}" type="pres">
      <dgm:prSet presAssocID="{DB7FF2C6-4F46-4B68-9471-FBAB426D73C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F97E0-F7BB-445D-94A8-2C7139F1D396}" type="pres">
      <dgm:prSet presAssocID="{DB7FF2C6-4F46-4B68-9471-FBAB426D73C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5BDC65-F056-48DC-B65F-85CDEAE1B9DB}" type="pres">
      <dgm:prSet presAssocID="{B403F4F3-F047-4E84-A413-5D71A165F9B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5A43DC-0322-4412-A4DA-1ADAAD097C79}" type="pres">
      <dgm:prSet presAssocID="{B403F4F3-F047-4E84-A413-5D71A165F9B6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9BCF06-94ED-4D99-BE56-DCE12BEA41F0}" srcId="{5962DBD1-FE6D-4403-8F95-50C423735362}" destId="{FD5485BE-8FC1-4179-81FF-C0C68C19932B}" srcOrd="1" destOrd="0" parTransId="{B816AC35-381A-47B8-A1F5-6561722A4F9D}" sibTransId="{C792E126-A4B2-4999-91FF-9739038126C7}"/>
    <dgm:cxn modelId="{12284681-40AD-4D63-BDF0-1ABA64106F90}" type="presOf" srcId="{B403F4F3-F047-4E84-A413-5D71A165F9B6}" destId="{585BDC65-F056-48DC-B65F-85CDEAE1B9DB}" srcOrd="0" destOrd="0" presId="urn:microsoft.com/office/officeart/2005/8/layout/vList2"/>
    <dgm:cxn modelId="{F07D7875-ED4B-49AE-9F77-5B010EED131E}" srcId="{5962DBD1-FE6D-4403-8F95-50C423735362}" destId="{AE4F594B-E10C-415F-8C6F-C0A5C6D8A856}" srcOrd="0" destOrd="0" parTransId="{28275281-050C-44A7-BBC6-97EF6EF5542F}" sibTransId="{93173621-92F0-48F7-8C13-5DC8563EC034}"/>
    <dgm:cxn modelId="{C157A648-0824-42F1-9816-6BF59F28CB25}" type="presOf" srcId="{977FD349-4796-4D7C-AD93-552CADD55754}" destId="{045A43DC-0322-4412-A4DA-1ADAAD097C79}" srcOrd="0" destOrd="1" presId="urn:microsoft.com/office/officeart/2005/8/layout/vList2"/>
    <dgm:cxn modelId="{E1F88760-6300-4A37-AF6B-3F29681F4144}" srcId="{63E67CAA-DB66-4C69-9CD7-22FB961DCA0D}" destId="{B403F4F3-F047-4E84-A413-5D71A165F9B6}" srcOrd="2" destOrd="0" parTransId="{16B224F5-9107-4A19-ACA3-5C81792581A1}" sibTransId="{27AE5C1F-4EE9-460E-B3DF-28EA1624D77A}"/>
    <dgm:cxn modelId="{5B4A1891-30FA-4384-8C06-04F27D51FB29}" type="presOf" srcId="{0F198A91-2AC0-4F10-9458-BDB200FD814A}" destId="{AC4F97E0-F7BB-445D-94A8-2C7139F1D396}" srcOrd="0" destOrd="0" presId="urn:microsoft.com/office/officeart/2005/8/layout/vList2"/>
    <dgm:cxn modelId="{12EE72F6-CB93-495E-8ED1-57970FF9C718}" type="presOf" srcId="{AACFBDEB-E621-49D3-A537-7B8E7ACB9C96}" destId="{AC4F97E0-F7BB-445D-94A8-2C7139F1D396}" srcOrd="0" destOrd="2" presId="urn:microsoft.com/office/officeart/2005/8/layout/vList2"/>
    <dgm:cxn modelId="{63EB99AA-B1F5-48D2-8545-2A34B61ACB2B}" type="presOf" srcId="{3ED7B964-2B54-4DCB-86DF-91AB5EDC44D9}" destId="{045A43DC-0322-4412-A4DA-1ADAAD097C79}" srcOrd="0" destOrd="0" presId="urn:microsoft.com/office/officeart/2005/8/layout/vList2"/>
    <dgm:cxn modelId="{84BF19B6-7B52-43C7-9ECF-612D26D975BA}" srcId="{63E67CAA-DB66-4C69-9CD7-22FB961DCA0D}" destId="{DB7FF2C6-4F46-4B68-9471-FBAB426D73C0}" srcOrd="1" destOrd="0" parTransId="{3E925D34-DFF2-4AD9-83D2-BAD266FB3233}" sibTransId="{C256A0CB-2C10-4434-B3ED-84ECC04957C2}"/>
    <dgm:cxn modelId="{5BE3BEAB-5419-408D-BCB2-CAF496161D01}" srcId="{DB7FF2C6-4F46-4B68-9471-FBAB426D73C0}" destId="{0F198A91-2AC0-4F10-9458-BDB200FD814A}" srcOrd="0" destOrd="0" parTransId="{D3CCFC18-EE77-438C-817E-E38C506ED573}" sibTransId="{527AC3C7-8AFF-4282-AEBD-67BCFB3EC669}"/>
    <dgm:cxn modelId="{67A24AD4-6387-45F0-AE16-ABCF6D4B021E}" type="presOf" srcId="{C68EBA3E-A622-4829-9C08-83ACD74B2403}" destId="{AC4F97E0-F7BB-445D-94A8-2C7139F1D396}" srcOrd="0" destOrd="1" presId="urn:microsoft.com/office/officeart/2005/8/layout/vList2"/>
    <dgm:cxn modelId="{AB8AD108-FA5D-46C6-A6BF-ED629FB5C8EA}" srcId="{DB7FF2C6-4F46-4B68-9471-FBAB426D73C0}" destId="{AACFBDEB-E621-49D3-A537-7B8E7ACB9C96}" srcOrd="2" destOrd="0" parTransId="{7AA2FE87-72BC-4C37-B1FD-9B599B55AE73}" sibTransId="{4861CFA1-172E-45C4-A8BC-90E83B5EA69B}"/>
    <dgm:cxn modelId="{DEA41D7C-9462-48F2-B466-B453539948E6}" srcId="{DB7FF2C6-4F46-4B68-9471-FBAB426D73C0}" destId="{C68EBA3E-A622-4829-9C08-83ACD74B2403}" srcOrd="1" destOrd="0" parTransId="{2DDE53CD-007A-4DB0-81D6-6A37ED338B8F}" sibTransId="{757C4D4E-500F-407E-ABB1-C0E1350B09D1}"/>
    <dgm:cxn modelId="{CCA6C35A-8759-4443-BF1C-29D33C02BF91}" type="presOf" srcId="{2273ADAE-3599-4F8F-ACAC-8C5D515A9E9A}" destId="{045A43DC-0322-4412-A4DA-1ADAAD097C79}" srcOrd="0" destOrd="2" presId="urn:microsoft.com/office/officeart/2005/8/layout/vList2"/>
    <dgm:cxn modelId="{83C69E28-4F15-4D81-8B30-915C69CE84A4}" type="presOf" srcId="{5962DBD1-FE6D-4403-8F95-50C423735362}" destId="{91CFFA7C-DA35-49C5-A818-33A1244856E0}" srcOrd="0" destOrd="0" presId="urn:microsoft.com/office/officeart/2005/8/layout/vList2"/>
    <dgm:cxn modelId="{55284A0B-A91C-4A8A-B704-5E06299DC04E}" type="presOf" srcId="{AE4F594B-E10C-415F-8C6F-C0A5C6D8A856}" destId="{D515420E-96DF-4C9B-A50F-1E0E10173BBB}" srcOrd="0" destOrd="0" presId="urn:microsoft.com/office/officeart/2005/8/layout/vList2"/>
    <dgm:cxn modelId="{B0A5F61E-A8E8-4CFE-898E-AAC4D4E5CE62}" type="presOf" srcId="{FD5485BE-8FC1-4179-81FF-C0C68C19932B}" destId="{D515420E-96DF-4C9B-A50F-1E0E10173BBB}" srcOrd="0" destOrd="1" presId="urn:microsoft.com/office/officeart/2005/8/layout/vList2"/>
    <dgm:cxn modelId="{A4FB8865-A75F-40BB-BB82-C1A1B6245B43}" srcId="{63E67CAA-DB66-4C69-9CD7-22FB961DCA0D}" destId="{5962DBD1-FE6D-4403-8F95-50C423735362}" srcOrd="0" destOrd="0" parTransId="{7D0291D0-92A0-4AF7-8287-8979A6CE8026}" sibTransId="{EDAD917F-F468-4141-ABFB-0C2FC61A7643}"/>
    <dgm:cxn modelId="{8D839A5B-6748-4546-8EA9-CD2D95EC1B4D}" type="presOf" srcId="{DB7FF2C6-4F46-4B68-9471-FBAB426D73C0}" destId="{2AC19BD8-D3A3-4669-9178-F4C528DC8E51}" srcOrd="0" destOrd="0" presId="urn:microsoft.com/office/officeart/2005/8/layout/vList2"/>
    <dgm:cxn modelId="{2F7CB9A0-6D68-46D0-A3F2-DD2F8786F214}" type="presOf" srcId="{63E67CAA-DB66-4C69-9CD7-22FB961DCA0D}" destId="{3A90D3A2-310A-4A8B-9799-4ABEB18806E1}" srcOrd="0" destOrd="0" presId="urn:microsoft.com/office/officeart/2005/8/layout/vList2"/>
    <dgm:cxn modelId="{9490D326-2246-407B-942C-7B75F589F038}" srcId="{B403F4F3-F047-4E84-A413-5D71A165F9B6}" destId="{3ED7B964-2B54-4DCB-86DF-91AB5EDC44D9}" srcOrd="0" destOrd="0" parTransId="{4E506014-79BC-4E56-99CA-7A8189267A25}" sibTransId="{F6893C3F-C66B-443E-BB86-0FEC66ACE192}"/>
    <dgm:cxn modelId="{8DD7F7C8-B01E-4450-B403-755F8B94503C}" srcId="{B403F4F3-F047-4E84-A413-5D71A165F9B6}" destId="{2273ADAE-3599-4F8F-ACAC-8C5D515A9E9A}" srcOrd="2" destOrd="0" parTransId="{DFCD194E-D5A1-4657-B134-4939EA6874DE}" sibTransId="{CF60D263-4331-4F3D-80C5-8A1EEB251F89}"/>
    <dgm:cxn modelId="{B5C8E140-FE03-4477-98FD-582F28AE3EF8}" srcId="{B403F4F3-F047-4E84-A413-5D71A165F9B6}" destId="{977FD349-4796-4D7C-AD93-552CADD55754}" srcOrd="1" destOrd="0" parTransId="{A42BA49F-D5E1-4B60-8CC8-887EA2D2293D}" sibTransId="{33CE2A6C-DBBE-4401-81C3-5FD585665A9A}"/>
    <dgm:cxn modelId="{8FB0DF1C-87AC-4721-A740-79E753AA99A6}" type="presParOf" srcId="{3A90D3A2-310A-4A8B-9799-4ABEB18806E1}" destId="{91CFFA7C-DA35-49C5-A818-33A1244856E0}" srcOrd="0" destOrd="0" presId="urn:microsoft.com/office/officeart/2005/8/layout/vList2"/>
    <dgm:cxn modelId="{8759D579-E479-42E8-8E30-BEA047831A64}" type="presParOf" srcId="{3A90D3A2-310A-4A8B-9799-4ABEB18806E1}" destId="{D515420E-96DF-4C9B-A50F-1E0E10173BBB}" srcOrd="1" destOrd="0" presId="urn:microsoft.com/office/officeart/2005/8/layout/vList2"/>
    <dgm:cxn modelId="{15759FA7-A2C7-433C-AED4-194542B4D3BB}" type="presParOf" srcId="{3A90D3A2-310A-4A8B-9799-4ABEB18806E1}" destId="{2AC19BD8-D3A3-4669-9178-F4C528DC8E51}" srcOrd="2" destOrd="0" presId="urn:microsoft.com/office/officeart/2005/8/layout/vList2"/>
    <dgm:cxn modelId="{8E19A9AC-F33B-47E4-A01B-A051C8815E7D}" type="presParOf" srcId="{3A90D3A2-310A-4A8B-9799-4ABEB18806E1}" destId="{AC4F97E0-F7BB-445D-94A8-2C7139F1D396}" srcOrd="3" destOrd="0" presId="urn:microsoft.com/office/officeart/2005/8/layout/vList2"/>
    <dgm:cxn modelId="{9AE6B673-8C95-4654-B5BB-E0402BE25920}" type="presParOf" srcId="{3A90D3A2-310A-4A8B-9799-4ABEB18806E1}" destId="{585BDC65-F056-48DC-B65F-85CDEAE1B9DB}" srcOrd="4" destOrd="0" presId="urn:microsoft.com/office/officeart/2005/8/layout/vList2"/>
    <dgm:cxn modelId="{4301471F-63B3-4F56-9F96-D3D8E0DA1488}" type="presParOf" srcId="{3A90D3A2-310A-4A8B-9799-4ABEB18806E1}" destId="{045A43DC-0322-4412-A4DA-1ADAAD097C7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B4B07B-D5A1-4E25-94D2-9F32C3610B8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66E64B-7B79-4E57-81DC-57E8259E6858}">
      <dgm:prSet/>
      <dgm:spPr/>
      <dgm:t>
        <a:bodyPr/>
        <a:lstStyle/>
        <a:p>
          <a:pPr rtl="0"/>
          <a:r>
            <a:rPr lang="en-US" b="0" i="0" baseline="0" dirty="0" smtClean="0"/>
            <a:t>Cross-platform</a:t>
          </a:r>
          <a:endParaRPr lang="en-US" dirty="0"/>
        </a:p>
      </dgm:t>
    </dgm:pt>
    <dgm:pt modelId="{0C07E123-E768-4555-9BEF-300BFCAF4943}" type="parTrans" cxnId="{5EE3035A-CD6C-4863-98E3-5EF4CEEABBD4}">
      <dgm:prSet/>
      <dgm:spPr/>
      <dgm:t>
        <a:bodyPr/>
        <a:lstStyle/>
        <a:p>
          <a:endParaRPr lang="en-US"/>
        </a:p>
      </dgm:t>
    </dgm:pt>
    <dgm:pt modelId="{A4BA2AD1-745C-4764-8290-50DC2E40B45B}" type="sibTrans" cxnId="{5EE3035A-CD6C-4863-98E3-5EF4CEEABBD4}">
      <dgm:prSet/>
      <dgm:spPr/>
      <dgm:t>
        <a:bodyPr/>
        <a:lstStyle/>
        <a:p>
          <a:endParaRPr lang="en-US"/>
        </a:p>
      </dgm:t>
    </dgm:pt>
    <dgm:pt modelId="{111F9EAA-03A8-4C4B-BAC2-C4B56D85D2CF}">
      <dgm:prSet/>
      <dgm:spPr/>
      <dgm:t>
        <a:bodyPr/>
        <a:lstStyle/>
        <a:p>
          <a:pPr rtl="0"/>
          <a:r>
            <a:rPr lang="en-US" smtClean="0"/>
            <a:t>Windows Phone</a:t>
          </a:r>
          <a:endParaRPr lang="en-US"/>
        </a:p>
      </dgm:t>
    </dgm:pt>
    <dgm:pt modelId="{BDB4CEA5-D761-4269-892E-02231A616C92}" type="parTrans" cxnId="{0CF6D791-F780-4620-8344-F45E9F468254}">
      <dgm:prSet/>
      <dgm:spPr/>
      <dgm:t>
        <a:bodyPr/>
        <a:lstStyle/>
        <a:p>
          <a:endParaRPr lang="en-US"/>
        </a:p>
      </dgm:t>
    </dgm:pt>
    <dgm:pt modelId="{756B5884-3DBB-482F-978E-225463BB1F96}" type="sibTrans" cxnId="{0CF6D791-F780-4620-8344-F45E9F468254}">
      <dgm:prSet/>
      <dgm:spPr/>
      <dgm:t>
        <a:bodyPr/>
        <a:lstStyle/>
        <a:p>
          <a:endParaRPr lang="en-US"/>
        </a:p>
      </dgm:t>
    </dgm:pt>
    <dgm:pt modelId="{B319318D-A7A0-4420-AD6D-3AE5CE14E0DA}">
      <dgm:prSet/>
      <dgm:spPr/>
      <dgm:t>
        <a:bodyPr/>
        <a:lstStyle/>
        <a:p>
          <a:pPr rtl="0"/>
          <a:r>
            <a:rPr lang="en-US" smtClean="0"/>
            <a:t>Xbox 360 console</a:t>
          </a:r>
          <a:endParaRPr lang="en-US"/>
        </a:p>
      </dgm:t>
    </dgm:pt>
    <dgm:pt modelId="{C1595CAD-5C0F-47CA-ADE2-15F3B749E0CD}" type="parTrans" cxnId="{9568FDFE-3C97-46C9-9762-15625D438693}">
      <dgm:prSet/>
      <dgm:spPr/>
      <dgm:t>
        <a:bodyPr/>
        <a:lstStyle/>
        <a:p>
          <a:endParaRPr lang="en-US"/>
        </a:p>
      </dgm:t>
    </dgm:pt>
    <dgm:pt modelId="{1E433141-7551-4712-9CB3-3A8CFADB28A5}" type="sibTrans" cxnId="{9568FDFE-3C97-46C9-9762-15625D438693}">
      <dgm:prSet/>
      <dgm:spPr/>
      <dgm:t>
        <a:bodyPr/>
        <a:lstStyle/>
        <a:p>
          <a:endParaRPr lang="en-US"/>
        </a:p>
      </dgm:t>
    </dgm:pt>
    <dgm:pt modelId="{7153AF30-CAF8-4547-A71C-3EB107DDDAF0}">
      <dgm:prSet/>
      <dgm:spPr/>
      <dgm:t>
        <a:bodyPr/>
        <a:lstStyle/>
        <a:p>
          <a:pPr rtl="0"/>
          <a:r>
            <a:rPr lang="en-US" smtClean="0"/>
            <a:t>Windows PC</a:t>
          </a:r>
          <a:endParaRPr lang="en-US"/>
        </a:p>
      </dgm:t>
    </dgm:pt>
    <dgm:pt modelId="{128C1761-8D49-4E1A-8661-6A0A325B9E6D}" type="parTrans" cxnId="{A6C4C8DB-83F8-4E01-898B-B6825248590F}">
      <dgm:prSet/>
      <dgm:spPr/>
      <dgm:t>
        <a:bodyPr/>
        <a:lstStyle/>
        <a:p>
          <a:endParaRPr lang="en-US"/>
        </a:p>
      </dgm:t>
    </dgm:pt>
    <dgm:pt modelId="{7BFA9667-3943-4578-9C17-0CFCFBA8CFAF}" type="sibTrans" cxnId="{A6C4C8DB-83F8-4E01-898B-B6825248590F}">
      <dgm:prSet/>
      <dgm:spPr/>
      <dgm:t>
        <a:bodyPr/>
        <a:lstStyle/>
        <a:p>
          <a:endParaRPr lang="en-US"/>
        </a:p>
      </dgm:t>
    </dgm:pt>
    <dgm:pt modelId="{EF2B0ED1-E557-41B3-BE04-387AFA14CEDD}">
      <dgm:prSet/>
      <dgm:spPr/>
      <dgm:t>
        <a:bodyPr/>
        <a:lstStyle/>
        <a:p>
          <a:pPr rtl="0"/>
          <a:r>
            <a:rPr lang="en-US" b="0" i="0" baseline="0" smtClean="0"/>
            <a:t>Based on the .NET Framework 4</a:t>
          </a:r>
          <a:endParaRPr lang="en-US"/>
        </a:p>
      </dgm:t>
    </dgm:pt>
    <dgm:pt modelId="{F8B2F26C-F784-4F74-95CA-3FAE0AB94D04}" type="parTrans" cxnId="{5A2464A5-C523-46E8-923E-C107E63680F0}">
      <dgm:prSet/>
      <dgm:spPr/>
      <dgm:t>
        <a:bodyPr/>
        <a:lstStyle/>
        <a:p>
          <a:endParaRPr lang="en-US"/>
        </a:p>
      </dgm:t>
    </dgm:pt>
    <dgm:pt modelId="{4899CEC7-FEBA-49D8-B614-46848F3E9634}" type="sibTrans" cxnId="{5A2464A5-C523-46E8-923E-C107E63680F0}">
      <dgm:prSet/>
      <dgm:spPr/>
      <dgm:t>
        <a:bodyPr/>
        <a:lstStyle/>
        <a:p>
          <a:endParaRPr lang="en-US"/>
        </a:p>
      </dgm:t>
    </dgm:pt>
    <dgm:pt modelId="{3EB14E32-609F-4090-939C-9020604C2C03}">
      <dgm:prSet/>
      <dgm:spPr/>
      <dgm:t>
        <a:bodyPr/>
        <a:lstStyle/>
        <a:p>
          <a:pPr rtl="0"/>
          <a:r>
            <a:rPr lang="en-US" dirty="0" smtClean="0"/>
            <a:t>C#</a:t>
          </a:r>
          <a:endParaRPr lang="en-US" dirty="0"/>
        </a:p>
      </dgm:t>
    </dgm:pt>
    <dgm:pt modelId="{F84ACE1D-FC54-46A0-B623-C979F03FA1B5}" type="parTrans" cxnId="{020A5E4E-9014-4C94-99D3-E8486FFEBC11}">
      <dgm:prSet/>
      <dgm:spPr/>
      <dgm:t>
        <a:bodyPr/>
        <a:lstStyle/>
        <a:p>
          <a:endParaRPr lang="en-US"/>
        </a:p>
      </dgm:t>
    </dgm:pt>
    <dgm:pt modelId="{C2D8DEFB-AF11-4DD9-98A1-AC1E13B8F4A6}" type="sibTrans" cxnId="{020A5E4E-9014-4C94-99D3-E8486FFEBC11}">
      <dgm:prSet/>
      <dgm:spPr/>
      <dgm:t>
        <a:bodyPr/>
        <a:lstStyle/>
        <a:p>
          <a:endParaRPr lang="en-US"/>
        </a:p>
      </dgm:t>
    </dgm:pt>
    <dgm:pt modelId="{25B75696-178D-4A1B-8F08-97E0D19295B6}">
      <dgm:prSet/>
      <dgm:spPr/>
      <dgm:t>
        <a:bodyPr/>
        <a:lstStyle/>
        <a:p>
          <a:pPr rtl="0"/>
          <a:r>
            <a:rPr lang="en-US" dirty="0" smtClean="0"/>
            <a:t>Visual Studio 2010 (</a:t>
          </a:r>
          <a:r>
            <a:rPr lang="en-US" dirty="0" err="1" smtClean="0"/>
            <a:t>intellisense</a:t>
          </a:r>
          <a:r>
            <a:rPr lang="en-US" dirty="0" smtClean="0"/>
            <a:t>)</a:t>
          </a:r>
          <a:endParaRPr lang="en-US" dirty="0"/>
        </a:p>
      </dgm:t>
    </dgm:pt>
    <dgm:pt modelId="{DB0A90D6-006D-4BD2-9757-93A8FFA1BA79}" type="parTrans" cxnId="{218CFED6-81D1-48FF-80C7-EAEED82C05E1}">
      <dgm:prSet/>
      <dgm:spPr/>
      <dgm:t>
        <a:bodyPr/>
        <a:lstStyle/>
        <a:p>
          <a:endParaRPr lang="en-US"/>
        </a:p>
      </dgm:t>
    </dgm:pt>
    <dgm:pt modelId="{2F6DE55E-294E-435B-A28C-4AAB19AFBA65}" type="sibTrans" cxnId="{218CFED6-81D1-48FF-80C7-EAEED82C05E1}">
      <dgm:prSet/>
      <dgm:spPr/>
      <dgm:t>
        <a:bodyPr/>
        <a:lstStyle/>
        <a:p>
          <a:endParaRPr lang="en-US"/>
        </a:p>
      </dgm:t>
    </dgm:pt>
    <dgm:pt modelId="{81F92393-3F99-49FA-B4DA-2716A7AF67E4}">
      <dgm:prSet/>
      <dgm:spPr/>
      <dgm:t>
        <a:bodyPr/>
        <a:lstStyle/>
        <a:p>
          <a:pPr rtl="0"/>
          <a:r>
            <a:rPr lang="en-US" b="0" i="0" baseline="0" smtClean="0"/>
            <a:t>Widely used</a:t>
          </a:r>
          <a:endParaRPr lang="en-US"/>
        </a:p>
      </dgm:t>
    </dgm:pt>
    <dgm:pt modelId="{4611CEB8-ADE3-4108-8F99-0E2BEE66109E}" type="parTrans" cxnId="{3C52B6AC-45AE-4474-984E-652F338F9701}">
      <dgm:prSet/>
      <dgm:spPr/>
      <dgm:t>
        <a:bodyPr/>
        <a:lstStyle/>
        <a:p>
          <a:endParaRPr lang="en-US"/>
        </a:p>
      </dgm:t>
    </dgm:pt>
    <dgm:pt modelId="{72D5EE87-4811-4F45-B1E1-A1A25FC57F77}" type="sibTrans" cxnId="{3C52B6AC-45AE-4474-984E-652F338F9701}">
      <dgm:prSet/>
      <dgm:spPr/>
      <dgm:t>
        <a:bodyPr/>
        <a:lstStyle/>
        <a:p>
          <a:endParaRPr lang="en-US"/>
        </a:p>
      </dgm:t>
    </dgm:pt>
    <dgm:pt modelId="{7E9FB15E-0801-4521-ADB9-BD0F4B8D9BE5}">
      <dgm:prSet/>
      <dgm:spPr/>
      <dgm:t>
        <a:bodyPr/>
        <a:lstStyle/>
        <a:p>
          <a:pPr rtl="0"/>
          <a:r>
            <a:rPr lang="en-US" smtClean="0"/>
            <a:t>Lots of documentation and resources</a:t>
          </a:r>
          <a:endParaRPr lang="en-US"/>
        </a:p>
      </dgm:t>
    </dgm:pt>
    <dgm:pt modelId="{A2C085B4-390A-4A4A-BAA2-B7F1E6761E42}" type="parTrans" cxnId="{3D11E3AA-B8D6-40AF-90B8-BD9E084C5FF5}">
      <dgm:prSet/>
      <dgm:spPr/>
      <dgm:t>
        <a:bodyPr/>
        <a:lstStyle/>
        <a:p>
          <a:endParaRPr lang="en-US"/>
        </a:p>
      </dgm:t>
    </dgm:pt>
    <dgm:pt modelId="{5E16A69C-8B7B-41AF-9AD0-5144D72BAD8F}" type="sibTrans" cxnId="{3D11E3AA-B8D6-40AF-90B8-BD9E084C5FF5}">
      <dgm:prSet/>
      <dgm:spPr/>
      <dgm:t>
        <a:bodyPr/>
        <a:lstStyle/>
        <a:p>
          <a:endParaRPr lang="en-US"/>
        </a:p>
      </dgm:t>
    </dgm:pt>
    <dgm:pt modelId="{E11483E1-8067-47B0-9CF9-22AA21611333}" type="pres">
      <dgm:prSet presAssocID="{46B4B07B-D5A1-4E25-94D2-9F32C3610B8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9AEBDF-3D49-4D9E-9F34-A85869629281}" type="pres">
      <dgm:prSet presAssocID="{A866E64B-7B79-4E57-81DC-57E8259E6858}" presName="linNode" presStyleCnt="0"/>
      <dgm:spPr/>
    </dgm:pt>
    <dgm:pt modelId="{69E63662-ACB1-45DC-95A5-F72F285F40B0}" type="pres">
      <dgm:prSet presAssocID="{A866E64B-7B79-4E57-81DC-57E8259E685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A5823-2250-4A57-966D-50ADB979F5E0}" type="pres">
      <dgm:prSet presAssocID="{A866E64B-7B79-4E57-81DC-57E8259E685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F21EB-8597-4879-92E9-B243A24F34B4}" type="pres">
      <dgm:prSet presAssocID="{A4BA2AD1-745C-4764-8290-50DC2E40B45B}" presName="sp" presStyleCnt="0"/>
      <dgm:spPr/>
    </dgm:pt>
    <dgm:pt modelId="{D7F08D32-B041-45CD-A86D-9DF7D1BD66A5}" type="pres">
      <dgm:prSet presAssocID="{EF2B0ED1-E557-41B3-BE04-387AFA14CEDD}" presName="linNode" presStyleCnt="0"/>
      <dgm:spPr/>
    </dgm:pt>
    <dgm:pt modelId="{EFB5FB59-0B64-46B5-9078-0123DA227CEB}" type="pres">
      <dgm:prSet presAssocID="{EF2B0ED1-E557-41B3-BE04-387AFA14CED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A0593-4D73-4B02-8FBA-F8EF1CDDDB6F}" type="pres">
      <dgm:prSet presAssocID="{EF2B0ED1-E557-41B3-BE04-387AFA14CEDD}" presName="descendantText" presStyleLbl="alignAccFollowNode1" presStyleIdx="1" presStyleCnt="3" custLinFactNeighborX="-2088" custLinFactNeighborY="-2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3ED7A-5030-4E77-8197-819F45DDECAC}" type="pres">
      <dgm:prSet presAssocID="{4899CEC7-FEBA-49D8-B614-46848F3E9634}" presName="sp" presStyleCnt="0"/>
      <dgm:spPr/>
    </dgm:pt>
    <dgm:pt modelId="{6246E845-2E29-4944-BF7D-22738EC94D92}" type="pres">
      <dgm:prSet presAssocID="{81F92393-3F99-49FA-B4DA-2716A7AF67E4}" presName="linNode" presStyleCnt="0"/>
      <dgm:spPr/>
    </dgm:pt>
    <dgm:pt modelId="{F07C874A-BBCB-4B9E-88E0-65F6D6ED853B}" type="pres">
      <dgm:prSet presAssocID="{81F92393-3F99-49FA-B4DA-2716A7AF67E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6B1F78-45A4-4E91-8941-79F3E7A61D26}" type="pres">
      <dgm:prSet presAssocID="{81F92393-3F99-49FA-B4DA-2716A7AF67E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0A5E4E-9014-4C94-99D3-E8486FFEBC11}" srcId="{EF2B0ED1-E557-41B3-BE04-387AFA14CEDD}" destId="{3EB14E32-609F-4090-939C-9020604C2C03}" srcOrd="0" destOrd="0" parTransId="{F84ACE1D-FC54-46A0-B623-C979F03FA1B5}" sibTransId="{C2D8DEFB-AF11-4DD9-98A1-AC1E13B8F4A6}"/>
    <dgm:cxn modelId="{3C52B6AC-45AE-4474-984E-652F338F9701}" srcId="{46B4B07B-D5A1-4E25-94D2-9F32C3610B87}" destId="{81F92393-3F99-49FA-B4DA-2716A7AF67E4}" srcOrd="2" destOrd="0" parTransId="{4611CEB8-ADE3-4108-8F99-0E2BEE66109E}" sibTransId="{72D5EE87-4811-4F45-B1E1-A1A25FC57F77}"/>
    <dgm:cxn modelId="{0CF6D791-F780-4620-8344-F45E9F468254}" srcId="{A866E64B-7B79-4E57-81DC-57E8259E6858}" destId="{111F9EAA-03A8-4C4B-BAC2-C4B56D85D2CF}" srcOrd="0" destOrd="0" parTransId="{BDB4CEA5-D761-4269-892E-02231A616C92}" sibTransId="{756B5884-3DBB-482F-978E-225463BB1F96}"/>
    <dgm:cxn modelId="{218CFED6-81D1-48FF-80C7-EAEED82C05E1}" srcId="{EF2B0ED1-E557-41B3-BE04-387AFA14CEDD}" destId="{25B75696-178D-4A1B-8F08-97E0D19295B6}" srcOrd="1" destOrd="0" parTransId="{DB0A90D6-006D-4BD2-9757-93A8FFA1BA79}" sibTransId="{2F6DE55E-294E-435B-A28C-4AAB19AFBA65}"/>
    <dgm:cxn modelId="{10488747-E9B1-4AA4-8048-95C334119DE4}" type="presOf" srcId="{7153AF30-CAF8-4547-A71C-3EB107DDDAF0}" destId="{2B0A5823-2250-4A57-966D-50ADB979F5E0}" srcOrd="0" destOrd="2" presId="urn:microsoft.com/office/officeart/2005/8/layout/vList5"/>
    <dgm:cxn modelId="{9568FDFE-3C97-46C9-9762-15625D438693}" srcId="{A866E64B-7B79-4E57-81DC-57E8259E6858}" destId="{B319318D-A7A0-4420-AD6D-3AE5CE14E0DA}" srcOrd="1" destOrd="0" parTransId="{C1595CAD-5C0F-47CA-ADE2-15F3B749E0CD}" sibTransId="{1E433141-7551-4712-9CB3-3A8CFADB28A5}"/>
    <dgm:cxn modelId="{A6C4C8DB-83F8-4E01-898B-B6825248590F}" srcId="{A866E64B-7B79-4E57-81DC-57E8259E6858}" destId="{7153AF30-CAF8-4547-A71C-3EB107DDDAF0}" srcOrd="2" destOrd="0" parTransId="{128C1761-8D49-4E1A-8661-6A0A325B9E6D}" sibTransId="{7BFA9667-3943-4578-9C17-0CFCFBA8CFAF}"/>
    <dgm:cxn modelId="{82B35E04-7EB3-45FF-805E-95B22F1369D2}" type="presOf" srcId="{46B4B07B-D5A1-4E25-94D2-9F32C3610B87}" destId="{E11483E1-8067-47B0-9CF9-22AA21611333}" srcOrd="0" destOrd="0" presId="urn:microsoft.com/office/officeart/2005/8/layout/vList5"/>
    <dgm:cxn modelId="{3AF77641-9C82-406F-B39C-1F704A37D7B6}" type="presOf" srcId="{7E9FB15E-0801-4521-ADB9-BD0F4B8D9BE5}" destId="{9E6B1F78-45A4-4E91-8941-79F3E7A61D26}" srcOrd="0" destOrd="0" presId="urn:microsoft.com/office/officeart/2005/8/layout/vList5"/>
    <dgm:cxn modelId="{6F8AA3A3-A459-4701-93ED-CD829EEF7B26}" type="presOf" srcId="{111F9EAA-03A8-4C4B-BAC2-C4B56D85D2CF}" destId="{2B0A5823-2250-4A57-966D-50ADB979F5E0}" srcOrd="0" destOrd="0" presId="urn:microsoft.com/office/officeart/2005/8/layout/vList5"/>
    <dgm:cxn modelId="{71034CF5-81B8-4DD9-BCFC-A65A49BF2524}" type="presOf" srcId="{3EB14E32-609F-4090-939C-9020604C2C03}" destId="{E8EA0593-4D73-4B02-8FBA-F8EF1CDDDB6F}" srcOrd="0" destOrd="0" presId="urn:microsoft.com/office/officeart/2005/8/layout/vList5"/>
    <dgm:cxn modelId="{85ED5860-BBA3-4C1C-A05B-050A18B4B1A9}" type="presOf" srcId="{25B75696-178D-4A1B-8F08-97E0D19295B6}" destId="{E8EA0593-4D73-4B02-8FBA-F8EF1CDDDB6F}" srcOrd="0" destOrd="1" presId="urn:microsoft.com/office/officeart/2005/8/layout/vList5"/>
    <dgm:cxn modelId="{D605FA96-9487-48C6-9C38-002065834575}" type="presOf" srcId="{A866E64B-7B79-4E57-81DC-57E8259E6858}" destId="{69E63662-ACB1-45DC-95A5-F72F285F40B0}" srcOrd="0" destOrd="0" presId="urn:microsoft.com/office/officeart/2005/8/layout/vList5"/>
    <dgm:cxn modelId="{5EE3035A-CD6C-4863-98E3-5EF4CEEABBD4}" srcId="{46B4B07B-D5A1-4E25-94D2-9F32C3610B87}" destId="{A866E64B-7B79-4E57-81DC-57E8259E6858}" srcOrd="0" destOrd="0" parTransId="{0C07E123-E768-4555-9BEF-300BFCAF4943}" sibTransId="{A4BA2AD1-745C-4764-8290-50DC2E40B45B}"/>
    <dgm:cxn modelId="{35C40CA3-E1E8-4F15-9C25-7D049499C421}" type="presOf" srcId="{EF2B0ED1-E557-41B3-BE04-387AFA14CEDD}" destId="{EFB5FB59-0B64-46B5-9078-0123DA227CEB}" srcOrd="0" destOrd="0" presId="urn:microsoft.com/office/officeart/2005/8/layout/vList5"/>
    <dgm:cxn modelId="{3D11E3AA-B8D6-40AF-90B8-BD9E084C5FF5}" srcId="{81F92393-3F99-49FA-B4DA-2716A7AF67E4}" destId="{7E9FB15E-0801-4521-ADB9-BD0F4B8D9BE5}" srcOrd="0" destOrd="0" parTransId="{A2C085B4-390A-4A4A-BAA2-B7F1E6761E42}" sibTransId="{5E16A69C-8B7B-41AF-9AD0-5144D72BAD8F}"/>
    <dgm:cxn modelId="{5A2464A5-C523-46E8-923E-C107E63680F0}" srcId="{46B4B07B-D5A1-4E25-94D2-9F32C3610B87}" destId="{EF2B0ED1-E557-41B3-BE04-387AFA14CEDD}" srcOrd="1" destOrd="0" parTransId="{F8B2F26C-F784-4F74-95CA-3FAE0AB94D04}" sibTransId="{4899CEC7-FEBA-49D8-B614-46848F3E9634}"/>
    <dgm:cxn modelId="{150E6301-4575-4737-A7D1-6EF52EE92777}" type="presOf" srcId="{B319318D-A7A0-4420-AD6D-3AE5CE14E0DA}" destId="{2B0A5823-2250-4A57-966D-50ADB979F5E0}" srcOrd="0" destOrd="1" presId="urn:microsoft.com/office/officeart/2005/8/layout/vList5"/>
    <dgm:cxn modelId="{B68532F6-9183-467E-9864-368D5A9DB711}" type="presOf" srcId="{81F92393-3F99-49FA-B4DA-2716A7AF67E4}" destId="{F07C874A-BBCB-4B9E-88E0-65F6D6ED853B}" srcOrd="0" destOrd="0" presId="urn:microsoft.com/office/officeart/2005/8/layout/vList5"/>
    <dgm:cxn modelId="{E908C75D-EBBC-45F5-9C70-A8398649E607}" type="presParOf" srcId="{E11483E1-8067-47B0-9CF9-22AA21611333}" destId="{839AEBDF-3D49-4D9E-9F34-A85869629281}" srcOrd="0" destOrd="0" presId="urn:microsoft.com/office/officeart/2005/8/layout/vList5"/>
    <dgm:cxn modelId="{15F0BBD5-4338-4C39-8BBB-B7B6549B48FC}" type="presParOf" srcId="{839AEBDF-3D49-4D9E-9F34-A85869629281}" destId="{69E63662-ACB1-45DC-95A5-F72F285F40B0}" srcOrd="0" destOrd="0" presId="urn:microsoft.com/office/officeart/2005/8/layout/vList5"/>
    <dgm:cxn modelId="{56D4C21B-FFAE-4F36-A653-C56F340B6B90}" type="presParOf" srcId="{839AEBDF-3D49-4D9E-9F34-A85869629281}" destId="{2B0A5823-2250-4A57-966D-50ADB979F5E0}" srcOrd="1" destOrd="0" presId="urn:microsoft.com/office/officeart/2005/8/layout/vList5"/>
    <dgm:cxn modelId="{EDD09517-080E-4894-A19F-48370A01A5F1}" type="presParOf" srcId="{E11483E1-8067-47B0-9CF9-22AA21611333}" destId="{177F21EB-8597-4879-92E9-B243A24F34B4}" srcOrd="1" destOrd="0" presId="urn:microsoft.com/office/officeart/2005/8/layout/vList5"/>
    <dgm:cxn modelId="{85A445A7-DBFE-4550-9F39-28E49ED112B2}" type="presParOf" srcId="{E11483E1-8067-47B0-9CF9-22AA21611333}" destId="{D7F08D32-B041-45CD-A86D-9DF7D1BD66A5}" srcOrd="2" destOrd="0" presId="urn:microsoft.com/office/officeart/2005/8/layout/vList5"/>
    <dgm:cxn modelId="{02F537FA-4283-43E3-BD92-7584074511D3}" type="presParOf" srcId="{D7F08D32-B041-45CD-A86D-9DF7D1BD66A5}" destId="{EFB5FB59-0B64-46B5-9078-0123DA227CEB}" srcOrd="0" destOrd="0" presId="urn:microsoft.com/office/officeart/2005/8/layout/vList5"/>
    <dgm:cxn modelId="{6031AE6E-B5BD-454E-98CA-34472B0818DA}" type="presParOf" srcId="{D7F08D32-B041-45CD-A86D-9DF7D1BD66A5}" destId="{E8EA0593-4D73-4B02-8FBA-F8EF1CDDDB6F}" srcOrd="1" destOrd="0" presId="urn:microsoft.com/office/officeart/2005/8/layout/vList5"/>
    <dgm:cxn modelId="{358ABF67-E7E1-4A51-9615-F3C69309657F}" type="presParOf" srcId="{E11483E1-8067-47B0-9CF9-22AA21611333}" destId="{EEF3ED7A-5030-4E77-8197-819F45DDECAC}" srcOrd="3" destOrd="0" presId="urn:microsoft.com/office/officeart/2005/8/layout/vList5"/>
    <dgm:cxn modelId="{F12A9737-E0F0-49AE-AA53-AABDB2E79A9A}" type="presParOf" srcId="{E11483E1-8067-47B0-9CF9-22AA21611333}" destId="{6246E845-2E29-4944-BF7D-22738EC94D92}" srcOrd="4" destOrd="0" presId="urn:microsoft.com/office/officeart/2005/8/layout/vList5"/>
    <dgm:cxn modelId="{8849125B-B0ED-47BE-8D2F-C91AF6BFA2B8}" type="presParOf" srcId="{6246E845-2E29-4944-BF7D-22738EC94D92}" destId="{F07C874A-BBCB-4B9E-88E0-65F6D6ED853B}" srcOrd="0" destOrd="0" presId="urn:microsoft.com/office/officeart/2005/8/layout/vList5"/>
    <dgm:cxn modelId="{212BD0CD-E06B-498F-B185-0F4514A60258}" type="presParOf" srcId="{6246E845-2E29-4944-BF7D-22738EC94D92}" destId="{9E6B1F78-45A4-4E91-8941-79F3E7A61D2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585D2A-BD98-4423-A323-F59FB6C24EB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229431-DC75-4889-B02D-3E90134F7845}">
      <dgm:prSet/>
      <dgm:spPr/>
      <dgm:t>
        <a:bodyPr/>
        <a:lstStyle/>
        <a:p>
          <a:pPr rtl="0"/>
          <a:r>
            <a:rPr lang="en-US" b="0" i="0" baseline="0" smtClean="0"/>
            <a:t>FlatRedBall </a:t>
          </a:r>
          <a:endParaRPr lang="en-US"/>
        </a:p>
      </dgm:t>
    </dgm:pt>
    <dgm:pt modelId="{69F1B076-D2EA-4D10-809F-35903262017E}" type="parTrans" cxnId="{70FA6E01-07A5-49F7-8E78-041CF9DE5978}">
      <dgm:prSet/>
      <dgm:spPr/>
      <dgm:t>
        <a:bodyPr/>
        <a:lstStyle/>
        <a:p>
          <a:endParaRPr lang="en-US"/>
        </a:p>
      </dgm:t>
    </dgm:pt>
    <dgm:pt modelId="{A4EB8BDA-9C77-40C8-ADE1-39C3558189F6}" type="sibTrans" cxnId="{70FA6E01-07A5-49F7-8E78-041CF9DE5978}">
      <dgm:prSet/>
      <dgm:spPr/>
      <dgm:t>
        <a:bodyPr/>
        <a:lstStyle/>
        <a:p>
          <a:endParaRPr lang="en-US"/>
        </a:p>
      </dgm:t>
    </dgm:pt>
    <dgm:pt modelId="{17C55B73-C0A6-4216-BF3F-9EEEDAC723FA}">
      <dgm:prSet/>
      <dgm:spPr/>
      <dgm:t>
        <a:bodyPr/>
        <a:lstStyle/>
        <a:p>
          <a:pPr rtl="0"/>
          <a:r>
            <a:rPr lang="en-US" b="0" i="0" baseline="0" smtClean="0"/>
            <a:t>XNA-based</a:t>
          </a:r>
          <a:endParaRPr lang="en-US"/>
        </a:p>
      </dgm:t>
    </dgm:pt>
    <dgm:pt modelId="{F3B1A6D4-5B15-4E75-97E1-2385E1056576}" type="parTrans" cxnId="{F14B6426-7658-4980-8CF8-7800C6107576}">
      <dgm:prSet/>
      <dgm:spPr/>
      <dgm:t>
        <a:bodyPr/>
        <a:lstStyle/>
        <a:p>
          <a:endParaRPr lang="en-US"/>
        </a:p>
      </dgm:t>
    </dgm:pt>
    <dgm:pt modelId="{A4EF57A0-3D92-4D34-8A72-BACD8057D000}" type="sibTrans" cxnId="{F14B6426-7658-4980-8CF8-7800C6107576}">
      <dgm:prSet/>
      <dgm:spPr/>
      <dgm:t>
        <a:bodyPr/>
        <a:lstStyle/>
        <a:p>
          <a:endParaRPr lang="en-US"/>
        </a:p>
      </dgm:t>
    </dgm:pt>
    <dgm:pt modelId="{7DF51727-7D49-4E4D-ADCE-B82E6DEAC7B3}">
      <dgm:prSet/>
      <dgm:spPr/>
      <dgm:t>
        <a:bodyPr/>
        <a:lstStyle/>
        <a:p>
          <a:pPr rtl="0"/>
          <a:r>
            <a:rPr lang="en-US" b="0" i="0" baseline="0" smtClean="0"/>
            <a:t>Cocos2D</a:t>
          </a:r>
          <a:endParaRPr lang="en-US"/>
        </a:p>
      </dgm:t>
    </dgm:pt>
    <dgm:pt modelId="{862BA507-5C6B-4858-B791-DE766CDCC19F}" type="parTrans" cxnId="{FB9C65FF-8409-4B82-81B8-AE78673530F9}">
      <dgm:prSet/>
      <dgm:spPr/>
      <dgm:t>
        <a:bodyPr/>
        <a:lstStyle/>
        <a:p>
          <a:endParaRPr lang="en-US"/>
        </a:p>
      </dgm:t>
    </dgm:pt>
    <dgm:pt modelId="{F114D7E6-AF48-4D7D-B990-6C894561F015}" type="sibTrans" cxnId="{FB9C65FF-8409-4B82-81B8-AE78673530F9}">
      <dgm:prSet/>
      <dgm:spPr/>
      <dgm:t>
        <a:bodyPr/>
        <a:lstStyle/>
        <a:p>
          <a:endParaRPr lang="en-US"/>
        </a:p>
      </dgm:t>
    </dgm:pt>
    <dgm:pt modelId="{FEA8EF67-86BC-4860-83D7-F2127EAB0598}">
      <dgm:prSet/>
      <dgm:spPr/>
      <dgm:t>
        <a:bodyPr/>
        <a:lstStyle/>
        <a:p>
          <a:pPr rtl="0"/>
          <a:r>
            <a:rPr lang="en-US" b="0" i="0" baseline="0" smtClean="0"/>
            <a:t>Unity </a:t>
          </a:r>
          <a:endParaRPr lang="en-US"/>
        </a:p>
      </dgm:t>
    </dgm:pt>
    <dgm:pt modelId="{584781AC-FBD8-47B5-89D2-6BE97095B4B3}" type="parTrans" cxnId="{2055CDCB-4D2B-4E55-BD1B-243409EFD552}">
      <dgm:prSet/>
      <dgm:spPr/>
      <dgm:t>
        <a:bodyPr/>
        <a:lstStyle/>
        <a:p>
          <a:endParaRPr lang="en-US"/>
        </a:p>
      </dgm:t>
    </dgm:pt>
    <dgm:pt modelId="{E470AA65-9B5A-46A4-838B-C5F91ECFEA73}" type="sibTrans" cxnId="{2055CDCB-4D2B-4E55-BD1B-243409EFD552}">
      <dgm:prSet/>
      <dgm:spPr/>
      <dgm:t>
        <a:bodyPr/>
        <a:lstStyle/>
        <a:p>
          <a:endParaRPr lang="en-US"/>
        </a:p>
      </dgm:t>
    </dgm:pt>
    <dgm:pt modelId="{43FDD1EF-7DF7-4A64-851F-93B556CF901C}">
      <dgm:prSet/>
      <dgm:spPr/>
      <dgm:t>
        <a:bodyPr/>
        <a:lstStyle/>
        <a:p>
          <a:pPr rtl="0"/>
          <a:r>
            <a:rPr lang="en-US" b="0" i="0" baseline="0" smtClean="0"/>
            <a:t>Game Maker</a:t>
          </a:r>
          <a:endParaRPr lang="en-US"/>
        </a:p>
      </dgm:t>
    </dgm:pt>
    <dgm:pt modelId="{B707B244-3FB9-42B8-ADF8-FC64EDF94DDD}" type="parTrans" cxnId="{1B9F4F10-A2A9-419C-B8EB-36F7733D457D}">
      <dgm:prSet/>
      <dgm:spPr/>
      <dgm:t>
        <a:bodyPr/>
        <a:lstStyle/>
        <a:p>
          <a:endParaRPr lang="en-US"/>
        </a:p>
      </dgm:t>
    </dgm:pt>
    <dgm:pt modelId="{15C5A4DD-5C16-4AF9-A892-F151494A4AA3}" type="sibTrans" cxnId="{1B9F4F10-A2A9-419C-B8EB-36F7733D457D}">
      <dgm:prSet/>
      <dgm:spPr/>
      <dgm:t>
        <a:bodyPr/>
        <a:lstStyle/>
        <a:p>
          <a:endParaRPr lang="en-US"/>
        </a:p>
      </dgm:t>
    </dgm:pt>
    <dgm:pt modelId="{B01C2DA6-3986-439E-BB0A-5C993E1C5986}">
      <dgm:prSet/>
      <dgm:spPr/>
      <dgm:t>
        <a:bodyPr/>
        <a:lstStyle/>
        <a:p>
          <a:pPr rtl="0"/>
          <a:r>
            <a:rPr lang="en-US" b="0" i="0" baseline="0" smtClean="0"/>
            <a:t>Unreal Engine</a:t>
          </a:r>
          <a:endParaRPr lang="en-US"/>
        </a:p>
      </dgm:t>
    </dgm:pt>
    <dgm:pt modelId="{FA57528F-BC6E-4E99-9A7E-7256D872BEEF}" type="parTrans" cxnId="{15525D27-6CD1-4D28-B5F3-4FA07F7DEDA2}">
      <dgm:prSet/>
      <dgm:spPr/>
      <dgm:t>
        <a:bodyPr/>
        <a:lstStyle/>
        <a:p>
          <a:endParaRPr lang="en-US"/>
        </a:p>
      </dgm:t>
    </dgm:pt>
    <dgm:pt modelId="{0B696C42-2974-46A6-95BA-470E95F12951}" type="sibTrans" cxnId="{15525D27-6CD1-4D28-B5F3-4FA07F7DEDA2}">
      <dgm:prSet/>
      <dgm:spPr/>
      <dgm:t>
        <a:bodyPr/>
        <a:lstStyle/>
        <a:p>
          <a:endParaRPr lang="en-US"/>
        </a:p>
      </dgm:t>
    </dgm:pt>
    <dgm:pt modelId="{23B7C48E-D782-42BF-A085-9AB18866CE78}">
      <dgm:prSet/>
      <dgm:spPr/>
      <dgm:t>
        <a:bodyPr/>
        <a:lstStyle/>
        <a:p>
          <a:pPr rtl="0"/>
          <a:r>
            <a:rPr lang="en-US" b="0" i="0" baseline="0" smtClean="0"/>
            <a:t>AAA</a:t>
          </a:r>
          <a:endParaRPr lang="en-US"/>
        </a:p>
      </dgm:t>
    </dgm:pt>
    <dgm:pt modelId="{AC65D05B-C12B-435F-8219-95B508E11BD3}" type="parTrans" cxnId="{845206DC-613F-4C5E-856C-52FBC29FDD75}">
      <dgm:prSet/>
      <dgm:spPr/>
      <dgm:t>
        <a:bodyPr/>
        <a:lstStyle/>
        <a:p>
          <a:endParaRPr lang="en-US"/>
        </a:p>
      </dgm:t>
    </dgm:pt>
    <dgm:pt modelId="{BFC4291B-5911-4373-BFA1-FC26C829F616}" type="sibTrans" cxnId="{845206DC-613F-4C5E-856C-52FBC29FDD75}">
      <dgm:prSet/>
      <dgm:spPr/>
      <dgm:t>
        <a:bodyPr/>
        <a:lstStyle/>
        <a:p>
          <a:endParaRPr lang="en-US"/>
        </a:p>
      </dgm:t>
    </dgm:pt>
    <dgm:pt modelId="{2E215ACE-1F5C-47E1-BCAF-41901A2B2A0E}" type="pres">
      <dgm:prSet presAssocID="{AD585D2A-BD98-4423-A323-F59FB6C24EBE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3817C5-9CCE-42F4-9804-FF05FA16BE16}" type="pres">
      <dgm:prSet presAssocID="{CF229431-DC75-4889-B02D-3E90134F7845}" presName="circ1" presStyleLbl="vennNode1" presStyleIdx="0" presStyleCnt="5"/>
      <dgm:spPr/>
    </dgm:pt>
    <dgm:pt modelId="{DF6F56B8-899E-4918-8B30-33E336602C9F}" type="pres">
      <dgm:prSet presAssocID="{CF229431-DC75-4889-B02D-3E90134F784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DF17-8052-4724-BC94-5A3EED5B0DAD}" type="pres">
      <dgm:prSet presAssocID="{7DF51727-7D49-4E4D-ADCE-B82E6DEAC7B3}" presName="circ2" presStyleLbl="vennNode1" presStyleIdx="1" presStyleCnt="5"/>
      <dgm:spPr/>
    </dgm:pt>
    <dgm:pt modelId="{6023D327-C4B4-491A-ACAA-5B7E867FADD4}" type="pres">
      <dgm:prSet presAssocID="{7DF51727-7D49-4E4D-ADCE-B82E6DEAC7B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E7657-07EF-4B30-9FFF-69808B7BCAA3}" type="pres">
      <dgm:prSet presAssocID="{FEA8EF67-86BC-4860-83D7-F2127EAB0598}" presName="circ3" presStyleLbl="vennNode1" presStyleIdx="2" presStyleCnt="5"/>
      <dgm:spPr/>
    </dgm:pt>
    <dgm:pt modelId="{3415F99B-58D5-4081-BEDC-31BE1C73741F}" type="pres">
      <dgm:prSet presAssocID="{FEA8EF67-86BC-4860-83D7-F2127EAB059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C3E67-83BE-43C0-91FA-4B96E1711F82}" type="pres">
      <dgm:prSet presAssocID="{43FDD1EF-7DF7-4A64-851F-93B556CF901C}" presName="circ4" presStyleLbl="vennNode1" presStyleIdx="3" presStyleCnt="5"/>
      <dgm:spPr/>
    </dgm:pt>
    <dgm:pt modelId="{E9196014-9E5B-4C3F-8F33-C284264F4BA4}" type="pres">
      <dgm:prSet presAssocID="{43FDD1EF-7DF7-4A64-851F-93B556CF901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A8CD29-72A0-4D82-978A-F656C2C42A2F}" type="pres">
      <dgm:prSet presAssocID="{B01C2DA6-3986-439E-BB0A-5C993E1C5986}" presName="circ5" presStyleLbl="vennNode1" presStyleIdx="4" presStyleCnt="5"/>
      <dgm:spPr/>
    </dgm:pt>
    <dgm:pt modelId="{18AF2910-C5F8-44A0-A4FF-8B46C19CC17C}" type="pres">
      <dgm:prSet presAssocID="{B01C2DA6-3986-439E-BB0A-5C993E1C5986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9C65FF-8409-4B82-81B8-AE78673530F9}" srcId="{AD585D2A-BD98-4423-A323-F59FB6C24EBE}" destId="{7DF51727-7D49-4E4D-ADCE-B82E6DEAC7B3}" srcOrd="1" destOrd="0" parTransId="{862BA507-5C6B-4858-B791-DE766CDCC19F}" sibTransId="{F114D7E6-AF48-4D7D-B990-6C894561F015}"/>
    <dgm:cxn modelId="{78FEF155-B753-4D4C-A129-FB6D9BF37B7E}" type="presOf" srcId="{23B7C48E-D782-42BF-A085-9AB18866CE78}" destId="{18AF2910-C5F8-44A0-A4FF-8B46C19CC17C}" srcOrd="0" destOrd="1" presId="urn:microsoft.com/office/officeart/2005/8/layout/venn1"/>
    <dgm:cxn modelId="{2055CDCB-4D2B-4E55-BD1B-243409EFD552}" srcId="{AD585D2A-BD98-4423-A323-F59FB6C24EBE}" destId="{FEA8EF67-86BC-4860-83D7-F2127EAB0598}" srcOrd="2" destOrd="0" parTransId="{584781AC-FBD8-47B5-89D2-6BE97095B4B3}" sibTransId="{E470AA65-9B5A-46A4-838B-C5F91ECFEA73}"/>
    <dgm:cxn modelId="{12FB053C-D030-4612-86C8-33EADF19B674}" type="presOf" srcId="{AD585D2A-BD98-4423-A323-F59FB6C24EBE}" destId="{2E215ACE-1F5C-47E1-BCAF-41901A2B2A0E}" srcOrd="0" destOrd="0" presId="urn:microsoft.com/office/officeart/2005/8/layout/venn1"/>
    <dgm:cxn modelId="{84B87200-2D05-45E7-AC4A-8D1A4448B477}" type="presOf" srcId="{CF229431-DC75-4889-B02D-3E90134F7845}" destId="{DF6F56B8-899E-4918-8B30-33E336602C9F}" srcOrd="0" destOrd="0" presId="urn:microsoft.com/office/officeart/2005/8/layout/venn1"/>
    <dgm:cxn modelId="{15525D27-6CD1-4D28-B5F3-4FA07F7DEDA2}" srcId="{AD585D2A-BD98-4423-A323-F59FB6C24EBE}" destId="{B01C2DA6-3986-439E-BB0A-5C993E1C5986}" srcOrd="4" destOrd="0" parTransId="{FA57528F-BC6E-4E99-9A7E-7256D872BEEF}" sibTransId="{0B696C42-2974-46A6-95BA-470E95F12951}"/>
    <dgm:cxn modelId="{70FA6E01-07A5-49F7-8E78-041CF9DE5978}" srcId="{AD585D2A-BD98-4423-A323-F59FB6C24EBE}" destId="{CF229431-DC75-4889-B02D-3E90134F7845}" srcOrd="0" destOrd="0" parTransId="{69F1B076-D2EA-4D10-809F-35903262017E}" sibTransId="{A4EB8BDA-9C77-40C8-ADE1-39C3558189F6}"/>
    <dgm:cxn modelId="{F14B6426-7658-4980-8CF8-7800C6107576}" srcId="{CF229431-DC75-4889-B02D-3E90134F7845}" destId="{17C55B73-C0A6-4216-BF3F-9EEEDAC723FA}" srcOrd="0" destOrd="0" parTransId="{F3B1A6D4-5B15-4E75-97E1-2385E1056576}" sibTransId="{A4EF57A0-3D92-4D34-8A72-BACD8057D000}"/>
    <dgm:cxn modelId="{1B9F4F10-A2A9-419C-B8EB-36F7733D457D}" srcId="{AD585D2A-BD98-4423-A323-F59FB6C24EBE}" destId="{43FDD1EF-7DF7-4A64-851F-93B556CF901C}" srcOrd="3" destOrd="0" parTransId="{B707B244-3FB9-42B8-ADF8-FC64EDF94DDD}" sibTransId="{15C5A4DD-5C16-4AF9-A892-F151494A4AA3}"/>
    <dgm:cxn modelId="{C8C8C83D-3E6F-4845-BC72-9F9884E9856E}" type="presOf" srcId="{7DF51727-7D49-4E4D-ADCE-B82E6DEAC7B3}" destId="{6023D327-C4B4-491A-ACAA-5B7E867FADD4}" srcOrd="0" destOrd="0" presId="urn:microsoft.com/office/officeart/2005/8/layout/venn1"/>
    <dgm:cxn modelId="{F70C2A6B-56C0-4B17-8D80-61E3686A463B}" type="presOf" srcId="{17C55B73-C0A6-4216-BF3F-9EEEDAC723FA}" destId="{DF6F56B8-899E-4918-8B30-33E336602C9F}" srcOrd="0" destOrd="1" presId="urn:microsoft.com/office/officeart/2005/8/layout/venn1"/>
    <dgm:cxn modelId="{62593FC6-FBDA-4559-9BFB-A9F5E70153CA}" type="presOf" srcId="{B01C2DA6-3986-439E-BB0A-5C993E1C5986}" destId="{18AF2910-C5F8-44A0-A4FF-8B46C19CC17C}" srcOrd="0" destOrd="0" presId="urn:microsoft.com/office/officeart/2005/8/layout/venn1"/>
    <dgm:cxn modelId="{F75C965D-974D-4305-9C10-E6890B3DE6D7}" type="presOf" srcId="{43FDD1EF-7DF7-4A64-851F-93B556CF901C}" destId="{E9196014-9E5B-4C3F-8F33-C284264F4BA4}" srcOrd="0" destOrd="0" presId="urn:microsoft.com/office/officeart/2005/8/layout/venn1"/>
    <dgm:cxn modelId="{845206DC-613F-4C5E-856C-52FBC29FDD75}" srcId="{B01C2DA6-3986-439E-BB0A-5C993E1C5986}" destId="{23B7C48E-D782-42BF-A085-9AB18866CE78}" srcOrd="0" destOrd="0" parTransId="{AC65D05B-C12B-435F-8219-95B508E11BD3}" sibTransId="{BFC4291B-5911-4373-BFA1-FC26C829F616}"/>
    <dgm:cxn modelId="{D6C7AD0C-96ED-42E0-A820-EAF334818626}" type="presOf" srcId="{FEA8EF67-86BC-4860-83D7-F2127EAB0598}" destId="{3415F99B-58D5-4081-BEDC-31BE1C73741F}" srcOrd="0" destOrd="0" presId="urn:microsoft.com/office/officeart/2005/8/layout/venn1"/>
    <dgm:cxn modelId="{C826A8F4-F292-455F-B363-68E6C0610854}" type="presParOf" srcId="{2E215ACE-1F5C-47E1-BCAF-41901A2B2A0E}" destId="{463817C5-9CCE-42F4-9804-FF05FA16BE16}" srcOrd="0" destOrd="0" presId="urn:microsoft.com/office/officeart/2005/8/layout/venn1"/>
    <dgm:cxn modelId="{CA941DA3-5336-40FF-A2C1-B9D2265CCC0F}" type="presParOf" srcId="{2E215ACE-1F5C-47E1-BCAF-41901A2B2A0E}" destId="{DF6F56B8-899E-4918-8B30-33E336602C9F}" srcOrd="1" destOrd="0" presId="urn:microsoft.com/office/officeart/2005/8/layout/venn1"/>
    <dgm:cxn modelId="{992783E4-DBFF-4362-BB8C-5B7927FB4B42}" type="presParOf" srcId="{2E215ACE-1F5C-47E1-BCAF-41901A2B2A0E}" destId="{1A88DF17-8052-4724-BC94-5A3EED5B0DAD}" srcOrd="2" destOrd="0" presId="urn:microsoft.com/office/officeart/2005/8/layout/venn1"/>
    <dgm:cxn modelId="{A68F30D9-E176-4B0B-93DD-7DB50F83D2C5}" type="presParOf" srcId="{2E215ACE-1F5C-47E1-BCAF-41901A2B2A0E}" destId="{6023D327-C4B4-491A-ACAA-5B7E867FADD4}" srcOrd="3" destOrd="0" presId="urn:microsoft.com/office/officeart/2005/8/layout/venn1"/>
    <dgm:cxn modelId="{DCE43B32-1ECC-4EC4-A059-4C6C309ABF11}" type="presParOf" srcId="{2E215ACE-1F5C-47E1-BCAF-41901A2B2A0E}" destId="{AEAE7657-07EF-4B30-9FFF-69808B7BCAA3}" srcOrd="4" destOrd="0" presId="urn:microsoft.com/office/officeart/2005/8/layout/venn1"/>
    <dgm:cxn modelId="{943256F5-267C-4884-8307-6B5065DBFDD0}" type="presParOf" srcId="{2E215ACE-1F5C-47E1-BCAF-41901A2B2A0E}" destId="{3415F99B-58D5-4081-BEDC-31BE1C73741F}" srcOrd="5" destOrd="0" presId="urn:microsoft.com/office/officeart/2005/8/layout/venn1"/>
    <dgm:cxn modelId="{060AB13A-2B6A-46FE-8D10-B05D2AA3D40D}" type="presParOf" srcId="{2E215ACE-1F5C-47E1-BCAF-41901A2B2A0E}" destId="{9C1C3E67-83BE-43C0-91FA-4B96E1711F82}" srcOrd="6" destOrd="0" presId="urn:microsoft.com/office/officeart/2005/8/layout/venn1"/>
    <dgm:cxn modelId="{BAF74E8B-1A3F-4E7E-B9B4-645F07214A96}" type="presParOf" srcId="{2E215ACE-1F5C-47E1-BCAF-41901A2B2A0E}" destId="{E9196014-9E5B-4C3F-8F33-C284264F4BA4}" srcOrd="7" destOrd="0" presId="urn:microsoft.com/office/officeart/2005/8/layout/venn1"/>
    <dgm:cxn modelId="{8CFBD09E-32EE-4ACB-B7DB-6E9419D158E0}" type="presParOf" srcId="{2E215ACE-1F5C-47E1-BCAF-41901A2B2A0E}" destId="{F7A8CD29-72A0-4D82-978A-F656C2C42A2F}" srcOrd="8" destOrd="0" presId="urn:microsoft.com/office/officeart/2005/8/layout/venn1"/>
    <dgm:cxn modelId="{EB73A24A-E21C-484F-80E9-EA504A520FFF}" type="presParOf" srcId="{2E215ACE-1F5C-47E1-BCAF-41901A2B2A0E}" destId="{18AF2910-C5F8-44A0-A4FF-8B46C19CC17C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794816-DCF1-40CF-AECA-B88EC292153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FCD3D4-BC95-4E39-9510-744B6530A0BB}">
      <dgm:prSet/>
      <dgm:spPr/>
      <dgm:t>
        <a:bodyPr/>
        <a:lstStyle/>
        <a:p>
          <a:r>
            <a:rPr lang="en-US" dirty="0"/>
            <a:t>Inspired by a game called </a:t>
          </a:r>
          <a:r>
            <a:rPr lang="en-US" dirty="0" err="1"/>
            <a:t>Nidhogg</a:t>
          </a:r>
          <a:r>
            <a:rPr lang="en-US" dirty="0"/>
            <a:t>, an indie sword fighting game</a:t>
          </a:r>
          <a:endParaRPr lang="en-US" dirty="0"/>
        </a:p>
      </dgm:t>
    </dgm:pt>
    <dgm:pt modelId="{1B15EDE2-7F55-4C33-8FC3-B40855E10249}" type="parTrans" cxnId="{F4E6CCAD-14D6-4C3A-AAE0-09357ACFF69F}">
      <dgm:prSet/>
      <dgm:spPr/>
      <dgm:t>
        <a:bodyPr/>
        <a:lstStyle/>
        <a:p>
          <a:endParaRPr lang="en-US"/>
        </a:p>
      </dgm:t>
    </dgm:pt>
    <dgm:pt modelId="{6BD40460-11D9-45F2-92EB-E7ADB020C9A4}" type="sibTrans" cxnId="{F4E6CCAD-14D6-4C3A-AAE0-09357ACFF69F}">
      <dgm:prSet/>
      <dgm:spPr/>
      <dgm:t>
        <a:bodyPr/>
        <a:lstStyle/>
        <a:p>
          <a:endParaRPr lang="en-US"/>
        </a:p>
      </dgm:t>
    </dgm:pt>
    <dgm:pt modelId="{2815A1DC-9B60-4866-B6BF-BAB517EB07C4}">
      <dgm:prSet/>
      <dgm:spPr/>
      <dgm:t>
        <a:bodyPr/>
        <a:lstStyle/>
        <a:p>
          <a:r>
            <a:rPr lang="en-US" dirty="0"/>
            <a:t>I wanted to create a simple and fun game while learning the XNA 4.0 Framework</a:t>
          </a:r>
          <a:endParaRPr lang="en-US" dirty="0"/>
        </a:p>
      </dgm:t>
    </dgm:pt>
    <dgm:pt modelId="{7E9CFAE6-5AC9-4557-B3BB-385E261194DF}" type="parTrans" cxnId="{31BC46AD-8964-4C95-B0B4-DADEF929AE27}">
      <dgm:prSet/>
      <dgm:spPr/>
      <dgm:t>
        <a:bodyPr/>
        <a:lstStyle/>
        <a:p>
          <a:endParaRPr lang="en-US"/>
        </a:p>
      </dgm:t>
    </dgm:pt>
    <dgm:pt modelId="{57A5242F-07AE-4B9B-B677-3016A2B7DEFD}" type="sibTrans" cxnId="{31BC46AD-8964-4C95-B0B4-DADEF929AE27}">
      <dgm:prSet/>
      <dgm:spPr/>
      <dgm:t>
        <a:bodyPr/>
        <a:lstStyle/>
        <a:p>
          <a:endParaRPr lang="en-US"/>
        </a:p>
      </dgm:t>
    </dgm:pt>
    <dgm:pt modelId="{E7334880-A936-4266-BE8E-7A7AA8D11853}">
      <dgm:prSet/>
      <dgm:spPr/>
      <dgm:t>
        <a:bodyPr/>
        <a:lstStyle/>
        <a:p>
          <a:r>
            <a:rPr lang="en-US" dirty="0"/>
            <a:t>So I can work on Windows Phone or equivalent projects</a:t>
          </a:r>
          <a:endParaRPr lang="en-US" dirty="0"/>
        </a:p>
      </dgm:t>
    </dgm:pt>
    <dgm:pt modelId="{A967ACE3-4D51-449E-9CBD-AB2A85262F7C}" type="parTrans" cxnId="{2F88A108-F8F0-4263-8096-1E1F00DD7964}">
      <dgm:prSet/>
      <dgm:spPr/>
      <dgm:t>
        <a:bodyPr/>
        <a:lstStyle/>
        <a:p>
          <a:endParaRPr lang="en-US"/>
        </a:p>
      </dgm:t>
    </dgm:pt>
    <dgm:pt modelId="{5EF42030-89FD-40A5-9CA9-CA566E7838F6}" type="sibTrans" cxnId="{2F88A108-F8F0-4263-8096-1E1F00DD7964}">
      <dgm:prSet/>
      <dgm:spPr/>
      <dgm:t>
        <a:bodyPr/>
        <a:lstStyle/>
        <a:p>
          <a:endParaRPr lang="en-US"/>
        </a:p>
      </dgm:t>
    </dgm:pt>
    <dgm:pt modelId="{AE147783-945C-471A-B998-BC61F1DDF237}">
      <dgm:prSet/>
      <dgm:spPr/>
      <dgm:t>
        <a:bodyPr/>
        <a:lstStyle/>
        <a:p>
          <a:r>
            <a:rPr lang="en-US" dirty="0"/>
            <a:t>Hint </a:t>
          </a:r>
          <a:r>
            <a:rPr lang="en-US" dirty="0" err="1"/>
            <a:t>Hint</a:t>
          </a:r>
          <a:endParaRPr lang="en-US" dirty="0"/>
        </a:p>
      </dgm:t>
    </dgm:pt>
    <dgm:pt modelId="{A1581447-EB00-4B6C-9A2E-519A17718AFA}" type="parTrans" cxnId="{75306544-1716-4DE8-AA2E-248CADE05830}">
      <dgm:prSet/>
      <dgm:spPr/>
      <dgm:t>
        <a:bodyPr/>
        <a:lstStyle/>
        <a:p>
          <a:endParaRPr lang="en-US"/>
        </a:p>
      </dgm:t>
    </dgm:pt>
    <dgm:pt modelId="{E6C5B065-D9C7-4C1A-9935-D697852AC8CA}" type="sibTrans" cxnId="{75306544-1716-4DE8-AA2E-248CADE05830}">
      <dgm:prSet/>
      <dgm:spPr/>
      <dgm:t>
        <a:bodyPr/>
        <a:lstStyle/>
        <a:p>
          <a:endParaRPr lang="en-US"/>
        </a:p>
      </dgm:t>
    </dgm:pt>
    <dgm:pt modelId="{CD5B5282-E153-4BF6-9DEE-E8638F7737F3}">
      <dgm:prSet/>
      <dgm:spPr/>
      <dgm:t>
        <a:bodyPr/>
        <a:lstStyle/>
        <a:p>
          <a:r>
            <a:rPr lang="en-US" dirty="0" smtClean="0"/>
            <a:t>Created for </a:t>
          </a:r>
          <a:r>
            <a:rPr lang="en-US" dirty="0" err="1" smtClean="0"/>
            <a:t>theHackathon</a:t>
          </a:r>
          <a:r>
            <a:rPr lang="en-US" dirty="0" smtClean="0"/>
            <a:t> </a:t>
          </a:r>
          <a:r>
            <a:rPr lang="en-US" dirty="0" err="1" smtClean="0"/>
            <a:t>Vlad</a:t>
          </a:r>
          <a:r>
            <a:rPr lang="en-US" dirty="0" smtClean="0"/>
            <a:t> started but I scope-</a:t>
          </a:r>
          <a:r>
            <a:rPr lang="en-US" dirty="0" err="1" smtClean="0"/>
            <a:t>creeped</a:t>
          </a:r>
          <a:r>
            <a:rPr lang="en-US" dirty="0" smtClean="0"/>
            <a:t> myself.</a:t>
          </a:r>
          <a:endParaRPr lang="en-US" dirty="0"/>
        </a:p>
      </dgm:t>
    </dgm:pt>
    <dgm:pt modelId="{3AF21742-3A64-49F6-889F-8ADAF6F119F9}" type="parTrans" cxnId="{A3DF373D-91A1-4DFE-BA76-2CAEC4E0BACD}">
      <dgm:prSet/>
      <dgm:spPr/>
      <dgm:t>
        <a:bodyPr/>
        <a:lstStyle/>
        <a:p>
          <a:endParaRPr lang="en-US"/>
        </a:p>
      </dgm:t>
    </dgm:pt>
    <dgm:pt modelId="{F8697035-65CA-4B59-B9BB-B9E6041D5074}" type="sibTrans" cxnId="{A3DF373D-91A1-4DFE-BA76-2CAEC4E0BACD}">
      <dgm:prSet/>
      <dgm:spPr/>
      <dgm:t>
        <a:bodyPr/>
        <a:lstStyle/>
        <a:p>
          <a:endParaRPr lang="en-US"/>
        </a:p>
      </dgm:t>
    </dgm:pt>
    <dgm:pt modelId="{D2E3186D-DBA2-4966-A5F2-E125E07097C6}" type="pres">
      <dgm:prSet presAssocID="{16794816-DCF1-40CF-AECA-B88EC292153A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A3943B-EBE0-4C97-8974-BF32FBE0217C}" type="pres">
      <dgm:prSet presAssocID="{16794816-DCF1-40CF-AECA-B88EC292153A}" presName="arrow" presStyleLbl="bgShp" presStyleIdx="0" presStyleCnt="1"/>
      <dgm:spPr/>
      <dgm:t>
        <a:bodyPr/>
        <a:lstStyle/>
        <a:p>
          <a:endParaRPr lang="en-US"/>
        </a:p>
      </dgm:t>
    </dgm:pt>
    <dgm:pt modelId="{D3AAACEE-6523-40B6-B0D7-94930A8C94F7}" type="pres">
      <dgm:prSet presAssocID="{16794816-DCF1-40CF-AECA-B88EC292153A}" presName="linearProcess" presStyleCnt="0"/>
      <dgm:spPr/>
      <dgm:t>
        <a:bodyPr/>
        <a:lstStyle/>
        <a:p>
          <a:endParaRPr lang="en-US"/>
        </a:p>
      </dgm:t>
    </dgm:pt>
    <dgm:pt modelId="{931455E4-89A7-41C9-9744-6ABD783C67D4}" type="pres">
      <dgm:prSet presAssocID="{13FCD3D4-BC95-4E39-9510-744B6530A0BB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21DE6-64BF-4F14-9726-FD4872BAA0B0}" type="pres">
      <dgm:prSet presAssocID="{6BD40460-11D9-45F2-92EB-E7ADB020C9A4}" presName="sibTrans" presStyleCnt="0"/>
      <dgm:spPr/>
      <dgm:t>
        <a:bodyPr/>
        <a:lstStyle/>
        <a:p>
          <a:endParaRPr lang="en-US"/>
        </a:p>
      </dgm:t>
    </dgm:pt>
    <dgm:pt modelId="{DDDFA1CB-2AAD-4268-AEFA-4F149C418B70}" type="pres">
      <dgm:prSet presAssocID="{CD5B5282-E153-4BF6-9DEE-E8638F7737F3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F3226-74FF-4FF9-99CD-771327F9086C}" type="pres">
      <dgm:prSet presAssocID="{F8697035-65CA-4B59-B9BB-B9E6041D5074}" presName="sibTrans" presStyleCnt="0"/>
      <dgm:spPr/>
      <dgm:t>
        <a:bodyPr/>
        <a:lstStyle/>
        <a:p>
          <a:endParaRPr lang="en-US"/>
        </a:p>
      </dgm:t>
    </dgm:pt>
    <dgm:pt modelId="{F3A9AF42-C76C-446E-BB68-85ED5B179656}" type="pres">
      <dgm:prSet presAssocID="{2815A1DC-9B60-4866-B6BF-BAB517EB07C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1C567A-D7DD-4E86-B971-A3E1D56CC747}" type="pres">
      <dgm:prSet presAssocID="{57A5242F-07AE-4B9B-B677-3016A2B7DEFD}" presName="sibTrans" presStyleCnt="0"/>
      <dgm:spPr/>
      <dgm:t>
        <a:bodyPr/>
        <a:lstStyle/>
        <a:p>
          <a:endParaRPr lang="en-US"/>
        </a:p>
      </dgm:t>
    </dgm:pt>
    <dgm:pt modelId="{8561C458-A7E1-43DA-8FBD-5DE6A153409B}" type="pres">
      <dgm:prSet presAssocID="{E7334880-A936-4266-BE8E-7A7AA8D11853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278CC-DDE0-4243-9131-6B6AFAE962B1}" type="pres">
      <dgm:prSet presAssocID="{5EF42030-89FD-40A5-9CA9-CA566E7838F6}" presName="sibTrans" presStyleCnt="0"/>
      <dgm:spPr/>
      <dgm:t>
        <a:bodyPr/>
        <a:lstStyle/>
        <a:p>
          <a:endParaRPr lang="en-US"/>
        </a:p>
      </dgm:t>
    </dgm:pt>
    <dgm:pt modelId="{1C16B0A3-1D5A-4FD1-B6A1-FD0ECB00E178}" type="pres">
      <dgm:prSet presAssocID="{AE147783-945C-471A-B998-BC61F1DDF237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3A8B7D-EA3A-43DA-A504-4EF198FA18B6}" type="presOf" srcId="{2815A1DC-9B60-4866-B6BF-BAB517EB07C4}" destId="{F3A9AF42-C76C-446E-BB68-85ED5B179656}" srcOrd="0" destOrd="0" presId="urn:microsoft.com/office/officeart/2005/8/layout/hProcess9"/>
    <dgm:cxn modelId="{C6D384B9-7EDA-44BE-BEF9-1367A0A0319E}" type="presOf" srcId="{16794816-DCF1-40CF-AECA-B88EC292153A}" destId="{D2E3186D-DBA2-4966-A5F2-E125E07097C6}" srcOrd="0" destOrd="0" presId="urn:microsoft.com/office/officeart/2005/8/layout/hProcess9"/>
    <dgm:cxn modelId="{1DD99C99-EBF8-4DE4-AAA2-51BE617BABB0}" type="presOf" srcId="{E7334880-A936-4266-BE8E-7A7AA8D11853}" destId="{8561C458-A7E1-43DA-8FBD-5DE6A153409B}" srcOrd="0" destOrd="0" presId="urn:microsoft.com/office/officeart/2005/8/layout/hProcess9"/>
    <dgm:cxn modelId="{75306544-1716-4DE8-AA2E-248CADE05830}" srcId="{16794816-DCF1-40CF-AECA-B88EC292153A}" destId="{AE147783-945C-471A-B998-BC61F1DDF237}" srcOrd="4" destOrd="0" parTransId="{A1581447-EB00-4B6C-9A2E-519A17718AFA}" sibTransId="{E6C5B065-D9C7-4C1A-9935-D697852AC8CA}"/>
    <dgm:cxn modelId="{2F88A108-F8F0-4263-8096-1E1F00DD7964}" srcId="{16794816-DCF1-40CF-AECA-B88EC292153A}" destId="{E7334880-A936-4266-BE8E-7A7AA8D11853}" srcOrd="3" destOrd="0" parTransId="{A967ACE3-4D51-449E-9CBD-AB2A85262F7C}" sibTransId="{5EF42030-89FD-40A5-9CA9-CA566E7838F6}"/>
    <dgm:cxn modelId="{A8EF93FF-7A3F-4A17-903A-E97D4EFC05E0}" type="presOf" srcId="{AE147783-945C-471A-B998-BC61F1DDF237}" destId="{1C16B0A3-1D5A-4FD1-B6A1-FD0ECB00E178}" srcOrd="0" destOrd="0" presId="urn:microsoft.com/office/officeart/2005/8/layout/hProcess9"/>
    <dgm:cxn modelId="{AE1BA4ED-80A2-4F28-B23F-21D07FE7DE43}" type="presOf" srcId="{CD5B5282-E153-4BF6-9DEE-E8638F7737F3}" destId="{DDDFA1CB-2AAD-4268-AEFA-4F149C418B70}" srcOrd="0" destOrd="0" presId="urn:microsoft.com/office/officeart/2005/8/layout/hProcess9"/>
    <dgm:cxn modelId="{A3DF373D-91A1-4DFE-BA76-2CAEC4E0BACD}" srcId="{16794816-DCF1-40CF-AECA-B88EC292153A}" destId="{CD5B5282-E153-4BF6-9DEE-E8638F7737F3}" srcOrd="1" destOrd="0" parTransId="{3AF21742-3A64-49F6-889F-8ADAF6F119F9}" sibTransId="{F8697035-65CA-4B59-B9BB-B9E6041D5074}"/>
    <dgm:cxn modelId="{31BC46AD-8964-4C95-B0B4-DADEF929AE27}" srcId="{16794816-DCF1-40CF-AECA-B88EC292153A}" destId="{2815A1DC-9B60-4866-B6BF-BAB517EB07C4}" srcOrd="2" destOrd="0" parTransId="{7E9CFAE6-5AC9-4557-B3BB-385E261194DF}" sibTransId="{57A5242F-07AE-4B9B-B677-3016A2B7DEFD}"/>
    <dgm:cxn modelId="{D6B0750E-D47B-4393-9B6C-FBCA69AAC10A}" type="presOf" srcId="{13FCD3D4-BC95-4E39-9510-744B6530A0BB}" destId="{931455E4-89A7-41C9-9744-6ABD783C67D4}" srcOrd="0" destOrd="0" presId="urn:microsoft.com/office/officeart/2005/8/layout/hProcess9"/>
    <dgm:cxn modelId="{F4E6CCAD-14D6-4C3A-AAE0-09357ACFF69F}" srcId="{16794816-DCF1-40CF-AECA-B88EC292153A}" destId="{13FCD3D4-BC95-4E39-9510-744B6530A0BB}" srcOrd="0" destOrd="0" parTransId="{1B15EDE2-7F55-4C33-8FC3-B40855E10249}" sibTransId="{6BD40460-11D9-45F2-92EB-E7ADB020C9A4}"/>
    <dgm:cxn modelId="{656FE6E1-FFFD-4FB3-8098-F766AF39C58B}" type="presParOf" srcId="{D2E3186D-DBA2-4966-A5F2-E125E07097C6}" destId="{1CA3943B-EBE0-4C97-8974-BF32FBE0217C}" srcOrd="0" destOrd="0" presId="urn:microsoft.com/office/officeart/2005/8/layout/hProcess9"/>
    <dgm:cxn modelId="{2F793A58-E07C-4889-A05D-53A073E96A4B}" type="presParOf" srcId="{D2E3186D-DBA2-4966-A5F2-E125E07097C6}" destId="{D3AAACEE-6523-40B6-B0D7-94930A8C94F7}" srcOrd="1" destOrd="0" presId="urn:microsoft.com/office/officeart/2005/8/layout/hProcess9"/>
    <dgm:cxn modelId="{5F7FE48B-30A2-432F-B1DE-3437063C0AB0}" type="presParOf" srcId="{D3AAACEE-6523-40B6-B0D7-94930A8C94F7}" destId="{931455E4-89A7-41C9-9744-6ABD783C67D4}" srcOrd="0" destOrd="0" presId="urn:microsoft.com/office/officeart/2005/8/layout/hProcess9"/>
    <dgm:cxn modelId="{31D4D3E5-DD88-4642-8C40-57697B017983}" type="presParOf" srcId="{D3AAACEE-6523-40B6-B0D7-94930A8C94F7}" destId="{85E21DE6-64BF-4F14-9726-FD4872BAA0B0}" srcOrd="1" destOrd="0" presId="urn:microsoft.com/office/officeart/2005/8/layout/hProcess9"/>
    <dgm:cxn modelId="{40914D60-B31F-48D1-B3B4-9BEA3C15A6A3}" type="presParOf" srcId="{D3AAACEE-6523-40B6-B0D7-94930A8C94F7}" destId="{DDDFA1CB-2AAD-4268-AEFA-4F149C418B70}" srcOrd="2" destOrd="0" presId="urn:microsoft.com/office/officeart/2005/8/layout/hProcess9"/>
    <dgm:cxn modelId="{049D7979-E832-448C-91AE-0EE55A02BD00}" type="presParOf" srcId="{D3AAACEE-6523-40B6-B0D7-94930A8C94F7}" destId="{EA5F3226-74FF-4FF9-99CD-771327F9086C}" srcOrd="3" destOrd="0" presId="urn:microsoft.com/office/officeart/2005/8/layout/hProcess9"/>
    <dgm:cxn modelId="{9ACBA26D-6A5D-4D37-B104-6FBF84175528}" type="presParOf" srcId="{D3AAACEE-6523-40B6-B0D7-94930A8C94F7}" destId="{F3A9AF42-C76C-446E-BB68-85ED5B179656}" srcOrd="4" destOrd="0" presId="urn:microsoft.com/office/officeart/2005/8/layout/hProcess9"/>
    <dgm:cxn modelId="{25645697-D9E6-43BB-B428-E19E374966CD}" type="presParOf" srcId="{D3AAACEE-6523-40B6-B0D7-94930A8C94F7}" destId="{AE1C567A-D7DD-4E86-B971-A3E1D56CC747}" srcOrd="5" destOrd="0" presId="urn:microsoft.com/office/officeart/2005/8/layout/hProcess9"/>
    <dgm:cxn modelId="{2A4F5D40-8FAB-42AB-9C75-ABD172EE009C}" type="presParOf" srcId="{D3AAACEE-6523-40B6-B0D7-94930A8C94F7}" destId="{8561C458-A7E1-43DA-8FBD-5DE6A153409B}" srcOrd="6" destOrd="0" presId="urn:microsoft.com/office/officeart/2005/8/layout/hProcess9"/>
    <dgm:cxn modelId="{E1BBC311-AEA8-4C29-8A83-8C383A0A2539}" type="presParOf" srcId="{D3AAACEE-6523-40B6-B0D7-94930A8C94F7}" destId="{4BC278CC-DDE0-4243-9131-6B6AFAE962B1}" srcOrd="7" destOrd="0" presId="urn:microsoft.com/office/officeart/2005/8/layout/hProcess9"/>
    <dgm:cxn modelId="{A975F82F-FB0F-4EC3-9F54-DA02977BA3D4}" type="presParOf" srcId="{D3AAACEE-6523-40B6-B0D7-94930A8C94F7}" destId="{1C16B0A3-1D5A-4FD1-B6A1-FD0ECB00E17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BDAC31-D1DC-4409-8A7A-15A8A9B5AF3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7EEDF7-AA54-4606-AFE2-87A1350EF5C5}">
      <dgm:prSet/>
      <dgm:spPr/>
      <dgm:t>
        <a:bodyPr/>
        <a:lstStyle/>
        <a:p>
          <a:pPr rtl="0"/>
          <a:r>
            <a:rPr lang="en-US" b="0" i="0" baseline="0" dirty="0" smtClean="0"/>
            <a:t>I shamelessly ripped graphics, sounds and music so I probably won’t be able to publish this game until I spend some time to create the custom assets.</a:t>
          </a:r>
          <a:endParaRPr lang="en-US" dirty="0"/>
        </a:p>
      </dgm:t>
    </dgm:pt>
    <dgm:pt modelId="{C6466918-0B49-49D6-A4C9-23CD13CEC126}" type="parTrans" cxnId="{AE952277-619E-43A7-8EC7-2CB8E84D931B}">
      <dgm:prSet/>
      <dgm:spPr/>
      <dgm:t>
        <a:bodyPr/>
        <a:lstStyle/>
        <a:p>
          <a:endParaRPr lang="en-US"/>
        </a:p>
      </dgm:t>
    </dgm:pt>
    <dgm:pt modelId="{64A439B0-B2E8-47D1-B08A-753BF92F3317}" type="sibTrans" cxnId="{AE952277-619E-43A7-8EC7-2CB8E84D931B}">
      <dgm:prSet/>
      <dgm:spPr/>
      <dgm:t>
        <a:bodyPr/>
        <a:lstStyle/>
        <a:p>
          <a:endParaRPr lang="en-US"/>
        </a:p>
      </dgm:t>
    </dgm:pt>
    <dgm:pt modelId="{C3840247-39E8-45F0-A7FF-59128B6CA322}">
      <dgm:prSet/>
      <dgm:spPr/>
      <dgm:t>
        <a:bodyPr/>
        <a:lstStyle/>
        <a:p>
          <a:pPr rtl="0"/>
          <a:r>
            <a:rPr lang="en-US" b="0" i="0" baseline="0" dirty="0" smtClean="0"/>
            <a:t>I’m closing this project. I’ll make game balances if the game is played. I might change or add more levels. But that’s pretty much the extent.</a:t>
          </a:r>
          <a:endParaRPr lang="en-US" dirty="0"/>
        </a:p>
      </dgm:t>
    </dgm:pt>
    <dgm:pt modelId="{5D685E92-177A-4B33-AB38-79905FB7723A}" type="parTrans" cxnId="{23127706-D949-4575-AF2F-499114F858FC}">
      <dgm:prSet/>
      <dgm:spPr/>
      <dgm:t>
        <a:bodyPr/>
        <a:lstStyle/>
        <a:p>
          <a:endParaRPr lang="en-US"/>
        </a:p>
      </dgm:t>
    </dgm:pt>
    <dgm:pt modelId="{A9A6D60E-304C-4B16-9BA7-0B6BF9800C94}" type="sibTrans" cxnId="{23127706-D949-4575-AF2F-499114F858FC}">
      <dgm:prSet/>
      <dgm:spPr/>
      <dgm:t>
        <a:bodyPr/>
        <a:lstStyle/>
        <a:p>
          <a:endParaRPr lang="en-US"/>
        </a:p>
      </dgm:t>
    </dgm:pt>
    <dgm:pt modelId="{66917239-2FFF-49BB-B31F-BA3BFFC834A3}">
      <dgm:prSet/>
      <dgm:spPr/>
      <dgm:t>
        <a:bodyPr/>
        <a:lstStyle/>
        <a:p>
          <a:pPr rtl="0"/>
          <a:r>
            <a:rPr lang="en-US" b="0" i="0" baseline="0" dirty="0" smtClean="0"/>
            <a:t>If there is a phase 2, I would be working on custom graphics and such so I can publish it on Xbox Live. </a:t>
          </a:r>
          <a:endParaRPr lang="en-US" dirty="0"/>
        </a:p>
      </dgm:t>
    </dgm:pt>
    <dgm:pt modelId="{717C296F-80D8-4EBB-9285-447DE0C4AC42}" type="parTrans" cxnId="{05EEEBB7-2D2A-4FB4-BB8A-1465442DD7C9}">
      <dgm:prSet/>
      <dgm:spPr/>
      <dgm:t>
        <a:bodyPr/>
        <a:lstStyle/>
        <a:p>
          <a:endParaRPr lang="en-US"/>
        </a:p>
      </dgm:t>
    </dgm:pt>
    <dgm:pt modelId="{1E4198B6-C6FE-49F1-9E53-E22EBB9AC6F3}" type="sibTrans" cxnId="{05EEEBB7-2D2A-4FB4-BB8A-1465442DD7C9}">
      <dgm:prSet/>
      <dgm:spPr/>
      <dgm:t>
        <a:bodyPr/>
        <a:lstStyle/>
        <a:p>
          <a:endParaRPr lang="en-US"/>
        </a:p>
      </dgm:t>
    </dgm:pt>
    <dgm:pt modelId="{D505D5F0-8502-48B4-BAF7-DB053922C646}" type="pres">
      <dgm:prSet presAssocID="{81BDAC31-D1DC-4409-8A7A-15A8A9B5AF35}" presName="linearFlow" presStyleCnt="0">
        <dgm:presLayoutVars>
          <dgm:dir/>
          <dgm:resizeHandles val="exact"/>
        </dgm:presLayoutVars>
      </dgm:prSet>
      <dgm:spPr/>
    </dgm:pt>
    <dgm:pt modelId="{A7B4F4AE-61A1-48AC-A13E-7EB4C1F6B2E0}" type="pres">
      <dgm:prSet presAssocID="{817EEDF7-AA54-4606-AFE2-87A1350EF5C5}" presName="composite" presStyleCnt="0"/>
      <dgm:spPr/>
    </dgm:pt>
    <dgm:pt modelId="{121A9FC7-F236-4B48-B5AC-2C027BB2735A}" type="pres">
      <dgm:prSet presAssocID="{817EEDF7-AA54-4606-AFE2-87A1350EF5C5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095330C4-629D-4686-8941-46A7C4A9933F}" type="pres">
      <dgm:prSet presAssocID="{817EEDF7-AA54-4606-AFE2-87A1350EF5C5}" presName="txShp" presStyleLbl="node1" presStyleIdx="0" presStyleCnt="3">
        <dgm:presLayoutVars>
          <dgm:bulletEnabled val="1"/>
        </dgm:presLayoutVars>
      </dgm:prSet>
      <dgm:spPr/>
    </dgm:pt>
    <dgm:pt modelId="{6AE96F47-9A8C-43A5-845A-59864897C4DE}" type="pres">
      <dgm:prSet presAssocID="{64A439B0-B2E8-47D1-B08A-753BF92F3317}" presName="spacing" presStyleCnt="0"/>
      <dgm:spPr/>
    </dgm:pt>
    <dgm:pt modelId="{7F24318D-2C68-4787-B9CD-8B4B44B1F769}" type="pres">
      <dgm:prSet presAssocID="{C3840247-39E8-45F0-A7FF-59128B6CA322}" presName="composite" presStyleCnt="0"/>
      <dgm:spPr/>
    </dgm:pt>
    <dgm:pt modelId="{50ED0A6D-09A7-4156-AB9C-033B22D9A09F}" type="pres">
      <dgm:prSet presAssocID="{C3840247-39E8-45F0-A7FF-59128B6CA322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01866B39-A07B-4602-90D4-C594DA03DDA0}" type="pres">
      <dgm:prSet presAssocID="{C3840247-39E8-45F0-A7FF-59128B6CA322}" presName="txShp" presStyleLbl="node1" presStyleIdx="1" presStyleCnt="3">
        <dgm:presLayoutVars>
          <dgm:bulletEnabled val="1"/>
        </dgm:presLayoutVars>
      </dgm:prSet>
      <dgm:spPr/>
    </dgm:pt>
    <dgm:pt modelId="{E8E66D6E-A9A1-47B1-B434-51AC16B8A9A8}" type="pres">
      <dgm:prSet presAssocID="{A9A6D60E-304C-4B16-9BA7-0B6BF9800C94}" presName="spacing" presStyleCnt="0"/>
      <dgm:spPr/>
    </dgm:pt>
    <dgm:pt modelId="{1D03B6FE-FB33-4B96-8C3B-97BB3C55BF34}" type="pres">
      <dgm:prSet presAssocID="{66917239-2FFF-49BB-B31F-BA3BFFC834A3}" presName="composite" presStyleCnt="0"/>
      <dgm:spPr/>
    </dgm:pt>
    <dgm:pt modelId="{7D05DB1F-4C9E-4053-8D33-8AAC7DCD3D26}" type="pres">
      <dgm:prSet presAssocID="{66917239-2FFF-49BB-B31F-BA3BFFC834A3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A19AF665-B18F-488C-A311-27BF1511C58F}" type="pres">
      <dgm:prSet presAssocID="{66917239-2FFF-49BB-B31F-BA3BFFC834A3}" presName="txShp" presStyleLbl="node1" presStyleIdx="2" presStyleCnt="3">
        <dgm:presLayoutVars>
          <dgm:bulletEnabled val="1"/>
        </dgm:presLayoutVars>
      </dgm:prSet>
      <dgm:spPr/>
    </dgm:pt>
  </dgm:ptLst>
  <dgm:cxnLst>
    <dgm:cxn modelId="{81AA0469-DEAB-490E-B3F3-AF6DEBC78117}" type="presOf" srcId="{817EEDF7-AA54-4606-AFE2-87A1350EF5C5}" destId="{095330C4-629D-4686-8941-46A7C4A9933F}" srcOrd="0" destOrd="0" presId="urn:microsoft.com/office/officeart/2005/8/layout/vList3"/>
    <dgm:cxn modelId="{508A3580-4B47-42F1-A6B7-C624F5481093}" type="presOf" srcId="{C3840247-39E8-45F0-A7FF-59128B6CA322}" destId="{01866B39-A07B-4602-90D4-C594DA03DDA0}" srcOrd="0" destOrd="0" presId="urn:microsoft.com/office/officeart/2005/8/layout/vList3"/>
    <dgm:cxn modelId="{05EEEBB7-2D2A-4FB4-BB8A-1465442DD7C9}" srcId="{81BDAC31-D1DC-4409-8A7A-15A8A9B5AF35}" destId="{66917239-2FFF-49BB-B31F-BA3BFFC834A3}" srcOrd="2" destOrd="0" parTransId="{717C296F-80D8-4EBB-9285-447DE0C4AC42}" sibTransId="{1E4198B6-C6FE-49F1-9E53-E22EBB9AC6F3}"/>
    <dgm:cxn modelId="{1CC95250-E205-4B0E-B4B4-860DC9AADFC9}" type="presOf" srcId="{66917239-2FFF-49BB-B31F-BA3BFFC834A3}" destId="{A19AF665-B18F-488C-A311-27BF1511C58F}" srcOrd="0" destOrd="0" presId="urn:microsoft.com/office/officeart/2005/8/layout/vList3"/>
    <dgm:cxn modelId="{AE952277-619E-43A7-8EC7-2CB8E84D931B}" srcId="{81BDAC31-D1DC-4409-8A7A-15A8A9B5AF35}" destId="{817EEDF7-AA54-4606-AFE2-87A1350EF5C5}" srcOrd="0" destOrd="0" parTransId="{C6466918-0B49-49D6-A4C9-23CD13CEC126}" sibTransId="{64A439B0-B2E8-47D1-B08A-753BF92F3317}"/>
    <dgm:cxn modelId="{23127706-D949-4575-AF2F-499114F858FC}" srcId="{81BDAC31-D1DC-4409-8A7A-15A8A9B5AF35}" destId="{C3840247-39E8-45F0-A7FF-59128B6CA322}" srcOrd="1" destOrd="0" parTransId="{5D685E92-177A-4B33-AB38-79905FB7723A}" sibTransId="{A9A6D60E-304C-4B16-9BA7-0B6BF9800C94}"/>
    <dgm:cxn modelId="{F71E8287-A2BA-4563-93C5-1A009C7FBDB5}" type="presOf" srcId="{81BDAC31-D1DC-4409-8A7A-15A8A9B5AF35}" destId="{D505D5F0-8502-48B4-BAF7-DB053922C646}" srcOrd="0" destOrd="0" presId="urn:microsoft.com/office/officeart/2005/8/layout/vList3"/>
    <dgm:cxn modelId="{D0646C65-B40D-4C0E-BEF0-757DC369514E}" type="presParOf" srcId="{D505D5F0-8502-48B4-BAF7-DB053922C646}" destId="{A7B4F4AE-61A1-48AC-A13E-7EB4C1F6B2E0}" srcOrd="0" destOrd="0" presId="urn:microsoft.com/office/officeart/2005/8/layout/vList3"/>
    <dgm:cxn modelId="{C02D7BE3-F8F1-49C7-9435-AC83F0435DB2}" type="presParOf" srcId="{A7B4F4AE-61A1-48AC-A13E-7EB4C1F6B2E0}" destId="{121A9FC7-F236-4B48-B5AC-2C027BB2735A}" srcOrd="0" destOrd="0" presId="urn:microsoft.com/office/officeart/2005/8/layout/vList3"/>
    <dgm:cxn modelId="{16050A72-2584-414D-A59A-4D3C15894B47}" type="presParOf" srcId="{A7B4F4AE-61A1-48AC-A13E-7EB4C1F6B2E0}" destId="{095330C4-629D-4686-8941-46A7C4A9933F}" srcOrd="1" destOrd="0" presId="urn:microsoft.com/office/officeart/2005/8/layout/vList3"/>
    <dgm:cxn modelId="{6B98CAC6-6CA7-49DC-8CE9-82EF87FFB86A}" type="presParOf" srcId="{D505D5F0-8502-48B4-BAF7-DB053922C646}" destId="{6AE96F47-9A8C-43A5-845A-59864897C4DE}" srcOrd="1" destOrd="0" presId="urn:microsoft.com/office/officeart/2005/8/layout/vList3"/>
    <dgm:cxn modelId="{C295AA26-B89A-4800-AF31-F93F3387E995}" type="presParOf" srcId="{D505D5F0-8502-48B4-BAF7-DB053922C646}" destId="{7F24318D-2C68-4787-B9CD-8B4B44B1F769}" srcOrd="2" destOrd="0" presId="urn:microsoft.com/office/officeart/2005/8/layout/vList3"/>
    <dgm:cxn modelId="{5DA45B8B-973E-4132-B8C1-9E6339A82B1A}" type="presParOf" srcId="{7F24318D-2C68-4787-B9CD-8B4B44B1F769}" destId="{50ED0A6D-09A7-4156-AB9C-033B22D9A09F}" srcOrd="0" destOrd="0" presId="urn:microsoft.com/office/officeart/2005/8/layout/vList3"/>
    <dgm:cxn modelId="{08A2B50A-0060-4E7E-A185-526B6B4D727C}" type="presParOf" srcId="{7F24318D-2C68-4787-B9CD-8B4B44B1F769}" destId="{01866B39-A07B-4602-90D4-C594DA03DDA0}" srcOrd="1" destOrd="0" presId="urn:microsoft.com/office/officeart/2005/8/layout/vList3"/>
    <dgm:cxn modelId="{A117151D-7F0C-402C-86FC-926E09CCA3D0}" type="presParOf" srcId="{D505D5F0-8502-48B4-BAF7-DB053922C646}" destId="{E8E66D6E-A9A1-47B1-B434-51AC16B8A9A8}" srcOrd="3" destOrd="0" presId="urn:microsoft.com/office/officeart/2005/8/layout/vList3"/>
    <dgm:cxn modelId="{D1303C22-B450-4E7A-BC83-2FED50F87574}" type="presParOf" srcId="{D505D5F0-8502-48B4-BAF7-DB053922C646}" destId="{1D03B6FE-FB33-4B96-8C3B-97BB3C55BF34}" srcOrd="4" destOrd="0" presId="urn:microsoft.com/office/officeart/2005/8/layout/vList3"/>
    <dgm:cxn modelId="{9069595B-24EE-44E6-BB84-142B34F02B8C}" type="presParOf" srcId="{1D03B6FE-FB33-4B96-8C3B-97BB3C55BF34}" destId="{7D05DB1F-4C9E-4053-8D33-8AAC7DCD3D26}" srcOrd="0" destOrd="0" presId="urn:microsoft.com/office/officeart/2005/8/layout/vList3"/>
    <dgm:cxn modelId="{13632DD5-D148-404A-92B0-5D1D9D986047}" type="presParOf" srcId="{1D03B6FE-FB33-4B96-8C3B-97BB3C55BF34}" destId="{A19AF665-B18F-488C-A311-27BF1511C58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BEE171-FCE1-4BBC-B6FF-BD7D6F894FAA}" type="doc">
      <dgm:prSet loTypeId="urn:microsoft.com/office/officeart/2008/layout/AlternatingPictureBlocks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FDC951-E5DD-4C10-98FB-D97F0AF21E68}">
      <dgm:prSet/>
      <dgm:spPr/>
      <dgm:t>
        <a:bodyPr/>
        <a:lstStyle/>
        <a:p>
          <a:pPr rtl="0"/>
          <a:r>
            <a:rPr lang="en-US" b="0" i="0" baseline="0" dirty="0" err="1" smtClean="0"/>
            <a:t>Digiflare</a:t>
          </a:r>
          <a:r>
            <a:rPr lang="en-US" b="0" i="0" baseline="0" dirty="0" smtClean="0"/>
            <a:t>. Obvious. </a:t>
          </a:r>
          <a:endParaRPr lang="en-US" dirty="0"/>
        </a:p>
      </dgm:t>
    </dgm:pt>
    <dgm:pt modelId="{8C80F895-4AFE-4A73-969E-AD77CDDB004B}" type="parTrans" cxnId="{AF540BAB-9D0D-4E5E-BF03-5B1FE58A6E33}">
      <dgm:prSet/>
      <dgm:spPr/>
      <dgm:t>
        <a:bodyPr/>
        <a:lstStyle/>
        <a:p>
          <a:endParaRPr lang="en-US"/>
        </a:p>
      </dgm:t>
    </dgm:pt>
    <dgm:pt modelId="{0DA376E1-0A1D-4405-967C-D96D0A46A128}" type="sibTrans" cxnId="{AF540BAB-9D0D-4E5E-BF03-5B1FE58A6E33}">
      <dgm:prSet/>
      <dgm:spPr/>
      <dgm:t>
        <a:bodyPr/>
        <a:lstStyle/>
        <a:p>
          <a:endParaRPr lang="en-US"/>
        </a:p>
      </dgm:t>
    </dgm:pt>
    <dgm:pt modelId="{683AF80B-724B-4D15-A011-CE4909883CC6}">
      <dgm:prSet/>
      <dgm:spPr/>
      <dgm:t>
        <a:bodyPr/>
        <a:lstStyle/>
        <a:p>
          <a:pPr rtl="0"/>
          <a:r>
            <a:rPr lang="en-US" b="0" i="0" baseline="0" dirty="0" smtClean="0"/>
            <a:t>All the random people on the Internet writing informative documents for me to learn from.</a:t>
          </a:r>
          <a:endParaRPr lang="en-US" dirty="0"/>
        </a:p>
      </dgm:t>
    </dgm:pt>
    <dgm:pt modelId="{95C077D1-69FD-47A2-BE78-E9E05ECD44DF}" type="parTrans" cxnId="{A7B24D2C-212E-4322-8CB9-A5691AFA50DF}">
      <dgm:prSet/>
      <dgm:spPr/>
      <dgm:t>
        <a:bodyPr/>
        <a:lstStyle/>
        <a:p>
          <a:endParaRPr lang="en-US"/>
        </a:p>
      </dgm:t>
    </dgm:pt>
    <dgm:pt modelId="{A99A567B-CAC2-417B-8E01-D92EE2394947}" type="sibTrans" cxnId="{A7B24D2C-212E-4322-8CB9-A5691AFA50DF}">
      <dgm:prSet/>
      <dgm:spPr/>
      <dgm:t>
        <a:bodyPr/>
        <a:lstStyle/>
        <a:p>
          <a:endParaRPr lang="en-US"/>
        </a:p>
      </dgm:t>
    </dgm:pt>
    <dgm:pt modelId="{3D6D2645-0928-494C-9FFE-F90983B71E90}">
      <dgm:prSet/>
      <dgm:spPr/>
      <dgm:t>
        <a:bodyPr/>
        <a:lstStyle/>
        <a:p>
          <a:pPr rtl="0"/>
          <a:r>
            <a:rPr lang="en-US" b="0" i="0" baseline="0" dirty="0" smtClean="0"/>
            <a:t>Everybody here.</a:t>
          </a:r>
          <a:endParaRPr lang="en-US" dirty="0"/>
        </a:p>
      </dgm:t>
    </dgm:pt>
    <dgm:pt modelId="{F441B5D0-AF92-443E-88A5-9D74D8C95C86}" type="parTrans" cxnId="{E5B8259D-7ABF-4B1C-9A20-E33AE63C2389}">
      <dgm:prSet/>
      <dgm:spPr/>
      <dgm:t>
        <a:bodyPr/>
        <a:lstStyle/>
        <a:p>
          <a:endParaRPr lang="en-US"/>
        </a:p>
      </dgm:t>
    </dgm:pt>
    <dgm:pt modelId="{9926B055-C9EE-4429-9D77-DDC504FBD6B4}" type="sibTrans" cxnId="{E5B8259D-7ABF-4B1C-9A20-E33AE63C2389}">
      <dgm:prSet/>
      <dgm:spPr/>
      <dgm:t>
        <a:bodyPr/>
        <a:lstStyle/>
        <a:p>
          <a:endParaRPr lang="en-US"/>
        </a:p>
      </dgm:t>
    </dgm:pt>
    <dgm:pt modelId="{3A7CE18E-2317-419C-AA6F-3976E07A1611}">
      <dgm:prSet/>
      <dgm:spPr/>
      <dgm:t>
        <a:bodyPr/>
        <a:lstStyle/>
        <a:p>
          <a:pPr rtl="0"/>
          <a:r>
            <a:rPr lang="en-US" b="0" i="0" baseline="0" smtClean="0"/>
            <a:t>God</a:t>
          </a:r>
          <a:endParaRPr lang="en-US"/>
        </a:p>
      </dgm:t>
    </dgm:pt>
    <dgm:pt modelId="{7B20F5F5-8E91-451D-9259-14F3FEE7665A}" type="parTrans" cxnId="{C41FE50C-4DF7-4172-9834-F528E35FBF46}">
      <dgm:prSet/>
      <dgm:spPr/>
      <dgm:t>
        <a:bodyPr/>
        <a:lstStyle/>
        <a:p>
          <a:endParaRPr lang="en-US"/>
        </a:p>
      </dgm:t>
    </dgm:pt>
    <dgm:pt modelId="{B2793A85-97BD-4CF3-9014-558BFFC9730A}" type="sibTrans" cxnId="{C41FE50C-4DF7-4172-9834-F528E35FBF46}">
      <dgm:prSet/>
      <dgm:spPr/>
      <dgm:t>
        <a:bodyPr/>
        <a:lstStyle/>
        <a:p>
          <a:endParaRPr lang="en-US"/>
        </a:p>
      </dgm:t>
    </dgm:pt>
    <dgm:pt modelId="{6DB7638C-995E-4918-88DE-42270AD4B9EC}" type="pres">
      <dgm:prSet presAssocID="{15BEE171-FCE1-4BBC-B6FF-BD7D6F894FAA}" presName="linearFlow" presStyleCnt="0">
        <dgm:presLayoutVars>
          <dgm:dir/>
          <dgm:resizeHandles val="exact"/>
        </dgm:presLayoutVars>
      </dgm:prSet>
      <dgm:spPr/>
    </dgm:pt>
    <dgm:pt modelId="{1B410FDB-518A-475F-8F21-0D3928322303}" type="pres">
      <dgm:prSet presAssocID="{22FDC951-E5DD-4C10-98FB-D97F0AF21E68}" presName="comp" presStyleCnt="0"/>
      <dgm:spPr/>
    </dgm:pt>
    <dgm:pt modelId="{5A4485C7-DED4-497E-A3F2-AF0A1053C7BA}" type="pres">
      <dgm:prSet presAssocID="{22FDC951-E5DD-4C10-98FB-D97F0AF21E68}" presName="rect2" presStyleLbl="node1" presStyleIdx="0" presStyleCnt="4">
        <dgm:presLayoutVars>
          <dgm:bulletEnabled val="1"/>
        </dgm:presLayoutVars>
      </dgm:prSet>
      <dgm:spPr/>
    </dgm:pt>
    <dgm:pt modelId="{82D0282B-633E-41FF-8378-AD551F2A82AD}" type="pres">
      <dgm:prSet presAssocID="{22FDC951-E5DD-4C10-98FB-D97F0AF21E68}" presName="rect1" presStyleLbl="ln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62C4711B-CD24-4A7A-AB7E-7238E5A82F9E}" type="pres">
      <dgm:prSet presAssocID="{0DA376E1-0A1D-4405-967C-D96D0A46A128}" presName="sibTrans" presStyleCnt="0"/>
      <dgm:spPr/>
    </dgm:pt>
    <dgm:pt modelId="{4FFC09A1-5DC0-4863-A065-FA1902C4B9CB}" type="pres">
      <dgm:prSet presAssocID="{3D6D2645-0928-494C-9FFE-F90983B71E90}" presName="comp" presStyleCnt="0"/>
      <dgm:spPr/>
    </dgm:pt>
    <dgm:pt modelId="{B67A64AB-6CCD-4AC8-B615-F70AE444C229}" type="pres">
      <dgm:prSet presAssocID="{3D6D2645-0928-494C-9FFE-F90983B71E90}" presName="rect2" presStyleLbl="node1" presStyleIdx="1" presStyleCnt="4">
        <dgm:presLayoutVars>
          <dgm:bulletEnabled val="1"/>
        </dgm:presLayoutVars>
      </dgm:prSet>
      <dgm:spPr/>
    </dgm:pt>
    <dgm:pt modelId="{1C90CB80-88A9-45E4-8F03-DEE5BCE96985}" type="pres">
      <dgm:prSet presAssocID="{3D6D2645-0928-494C-9FFE-F90983B71E90}" presName="rect1" presStyleLbl="ln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9341DC37-0871-4280-90F7-15542FED637D}" type="pres">
      <dgm:prSet presAssocID="{9926B055-C9EE-4429-9D77-DDC504FBD6B4}" presName="sibTrans" presStyleCnt="0"/>
      <dgm:spPr/>
    </dgm:pt>
    <dgm:pt modelId="{F655F3CF-4AF3-4470-81E1-081177FD5145}" type="pres">
      <dgm:prSet presAssocID="{683AF80B-724B-4D15-A011-CE4909883CC6}" presName="comp" presStyleCnt="0"/>
      <dgm:spPr/>
    </dgm:pt>
    <dgm:pt modelId="{A5A47836-BD92-4FCF-959E-D5908E83A30A}" type="pres">
      <dgm:prSet presAssocID="{683AF80B-724B-4D15-A011-CE4909883CC6}" presName="rect2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F565BC-EDEA-4F59-AA55-06BA126A6C58}" type="pres">
      <dgm:prSet presAssocID="{683AF80B-724B-4D15-A011-CE4909883CC6}" presName="rect1" presStyleLbl="ln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74EFF7F2-78DB-457D-9206-60E636FF1025}" type="pres">
      <dgm:prSet presAssocID="{A99A567B-CAC2-417B-8E01-D92EE2394947}" presName="sibTrans" presStyleCnt="0"/>
      <dgm:spPr/>
    </dgm:pt>
    <dgm:pt modelId="{A95F29FA-A028-4814-AB6A-06F4FFE3BB75}" type="pres">
      <dgm:prSet presAssocID="{3A7CE18E-2317-419C-AA6F-3976E07A1611}" presName="comp" presStyleCnt="0"/>
      <dgm:spPr/>
    </dgm:pt>
    <dgm:pt modelId="{346F82B6-7EE0-4309-A845-12728CFEEEE1}" type="pres">
      <dgm:prSet presAssocID="{3A7CE18E-2317-419C-AA6F-3976E07A1611}" presName="rect2" presStyleLbl="node1" presStyleIdx="3" presStyleCnt="4">
        <dgm:presLayoutVars>
          <dgm:bulletEnabled val="1"/>
        </dgm:presLayoutVars>
      </dgm:prSet>
      <dgm:spPr/>
    </dgm:pt>
    <dgm:pt modelId="{6EB80B43-C9BD-4920-81FE-918D2D5EDC90}" type="pres">
      <dgm:prSet presAssocID="{3A7CE18E-2317-419C-AA6F-3976E07A1611}" presName="rect1" presStyleLbl="lnNod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</dgm:pt>
  </dgm:ptLst>
  <dgm:cxnLst>
    <dgm:cxn modelId="{02376C6F-669E-4F0A-992B-2F7EB9CF5339}" type="presOf" srcId="{683AF80B-724B-4D15-A011-CE4909883CC6}" destId="{A5A47836-BD92-4FCF-959E-D5908E83A30A}" srcOrd="0" destOrd="0" presId="urn:microsoft.com/office/officeart/2008/layout/AlternatingPictureBlocks"/>
    <dgm:cxn modelId="{AF540BAB-9D0D-4E5E-BF03-5B1FE58A6E33}" srcId="{15BEE171-FCE1-4BBC-B6FF-BD7D6F894FAA}" destId="{22FDC951-E5DD-4C10-98FB-D97F0AF21E68}" srcOrd="0" destOrd="0" parTransId="{8C80F895-4AFE-4A73-969E-AD77CDDB004B}" sibTransId="{0DA376E1-0A1D-4405-967C-D96D0A46A128}"/>
    <dgm:cxn modelId="{8390B1ED-95B4-4F4E-852F-122F0D07C6B1}" type="presOf" srcId="{3A7CE18E-2317-419C-AA6F-3976E07A1611}" destId="{346F82B6-7EE0-4309-A845-12728CFEEEE1}" srcOrd="0" destOrd="0" presId="urn:microsoft.com/office/officeart/2008/layout/AlternatingPictureBlocks"/>
    <dgm:cxn modelId="{50477968-748A-4604-988B-E532383CEF4C}" type="presOf" srcId="{22FDC951-E5DD-4C10-98FB-D97F0AF21E68}" destId="{5A4485C7-DED4-497E-A3F2-AF0A1053C7BA}" srcOrd="0" destOrd="0" presId="urn:microsoft.com/office/officeart/2008/layout/AlternatingPictureBlocks"/>
    <dgm:cxn modelId="{82E90658-1705-41F0-946A-FDD57F8B52AF}" type="presOf" srcId="{3D6D2645-0928-494C-9FFE-F90983B71E90}" destId="{B67A64AB-6CCD-4AC8-B615-F70AE444C229}" srcOrd="0" destOrd="0" presId="urn:microsoft.com/office/officeart/2008/layout/AlternatingPictureBlocks"/>
    <dgm:cxn modelId="{C41FE50C-4DF7-4172-9834-F528E35FBF46}" srcId="{15BEE171-FCE1-4BBC-B6FF-BD7D6F894FAA}" destId="{3A7CE18E-2317-419C-AA6F-3976E07A1611}" srcOrd="3" destOrd="0" parTransId="{7B20F5F5-8E91-451D-9259-14F3FEE7665A}" sibTransId="{B2793A85-97BD-4CF3-9014-558BFFC9730A}"/>
    <dgm:cxn modelId="{E5B8259D-7ABF-4B1C-9A20-E33AE63C2389}" srcId="{15BEE171-FCE1-4BBC-B6FF-BD7D6F894FAA}" destId="{3D6D2645-0928-494C-9FFE-F90983B71E90}" srcOrd="1" destOrd="0" parTransId="{F441B5D0-AF92-443E-88A5-9D74D8C95C86}" sibTransId="{9926B055-C9EE-4429-9D77-DDC504FBD6B4}"/>
    <dgm:cxn modelId="{DBDC76A0-A57C-40CA-B449-35198E57C64C}" type="presOf" srcId="{15BEE171-FCE1-4BBC-B6FF-BD7D6F894FAA}" destId="{6DB7638C-995E-4918-88DE-42270AD4B9EC}" srcOrd="0" destOrd="0" presId="urn:microsoft.com/office/officeart/2008/layout/AlternatingPictureBlocks"/>
    <dgm:cxn modelId="{A7B24D2C-212E-4322-8CB9-A5691AFA50DF}" srcId="{15BEE171-FCE1-4BBC-B6FF-BD7D6F894FAA}" destId="{683AF80B-724B-4D15-A011-CE4909883CC6}" srcOrd="2" destOrd="0" parTransId="{95C077D1-69FD-47A2-BE78-E9E05ECD44DF}" sibTransId="{A99A567B-CAC2-417B-8E01-D92EE2394947}"/>
    <dgm:cxn modelId="{8D64A438-01BB-4B25-8999-CB6497791F7B}" type="presParOf" srcId="{6DB7638C-995E-4918-88DE-42270AD4B9EC}" destId="{1B410FDB-518A-475F-8F21-0D3928322303}" srcOrd="0" destOrd="0" presId="urn:microsoft.com/office/officeart/2008/layout/AlternatingPictureBlocks"/>
    <dgm:cxn modelId="{10367FCF-8E44-459B-9810-F2487E89D96F}" type="presParOf" srcId="{1B410FDB-518A-475F-8F21-0D3928322303}" destId="{5A4485C7-DED4-497E-A3F2-AF0A1053C7BA}" srcOrd="0" destOrd="0" presId="urn:microsoft.com/office/officeart/2008/layout/AlternatingPictureBlocks"/>
    <dgm:cxn modelId="{9B4A7616-566E-43C3-B950-15548F8954A2}" type="presParOf" srcId="{1B410FDB-518A-475F-8F21-0D3928322303}" destId="{82D0282B-633E-41FF-8378-AD551F2A82AD}" srcOrd="1" destOrd="0" presId="urn:microsoft.com/office/officeart/2008/layout/AlternatingPictureBlocks"/>
    <dgm:cxn modelId="{3ACA4439-4CFD-497C-8BFE-494EABA4FA1B}" type="presParOf" srcId="{6DB7638C-995E-4918-88DE-42270AD4B9EC}" destId="{62C4711B-CD24-4A7A-AB7E-7238E5A82F9E}" srcOrd="1" destOrd="0" presId="urn:microsoft.com/office/officeart/2008/layout/AlternatingPictureBlocks"/>
    <dgm:cxn modelId="{6D5C8195-4D3C-413A-9DF1-0A72F46315C4}" type="presParOf" srcId="{6DB7638C-995E-4918-88DE-42270AD4B9EC}" destId="{4FFC09A1-5DC0-4863-A065-FA1902C4B9CB}" srcOrd="2" destOrd="0" presId="urn:microsoft.com/office/officeart/2008/layout/AlternatingPictureBlocks"/>
    <dgm:cxn modelId="{277DDFA6-60A1-45A4-9840-CD7EBE33A911}" type="presParOf" srcId="{4FFC09A1-5DC0-4863-A065-FA1902C4B9CB}" destId="{B67A64AB-6CCD-4AC8-B615-F70AE444C229}" srcOrd="0" destOrd="0" presId="urn:microsoft.com/office/officeart/2008/layout/AlternatingPictureBlocks"/>
    <dgm:cxn modelId="{47B10AF8-1491-4B08-B9BE-522ACAEDB217}" type="presParOf" srcId="{4FFC09A1-5DC0-4863-A065-FA1902C4B9CB}" destId="{1C90CB80-88A9-45E4-8F03-DEE5BCE96985}" srcOrd="1" destOrd="0" presId="urn:microsoft.com/office/officeart/2008/layout/AlternatingPictureBlocks"/>
    <dgm:cxn modelId="{9A0FC3DA-B8A8-4C78-93C6-618F97B425C7}" type="presParOf" srcId="{6DB7638C-995E-4918-88DE-42270AD4B9EC}" destId="{9341DC37-0871-4280-90F7-15542FED637D}" srcOrd="3" destOrd="0" presId="urn:microsoft.com/office/officeart/2008/layout/AlternatingPictureBlocks"/>
    <dgm:cxn modelId="{894D3413-E823-425C-B82F-FC40872246A3}" type="presParOf" srcId="{6DB7638C-995E-4918-88DE-42270AD4B9EC}" destId="{F655F3CF-4AF3-4470-81E1-081177FD5145}" srcOrd="4" destOrd="0" presId="urn:microsoft.com/office/officeart/2008/layout/AlternatingPictureBlocks"/>
    <dgm:cxn modelId="{D6F57CD1-182F-4340-A871-C0A6E9E2A38E}" type="presParOf" srcId="{F655F3CF-4AF3-4470-81E1-081177FD5145}" destId="{A5A47836-BD92-4FCF-959E-D5908E83A30A}" srcOrd="0" destOrd="0" presId="urn:microsoft.com/office/officeart/2008/layout/AlternatingPictureBlocks"/>
    <dgm:cxn modelId="{A4D44B42-51CD-4221-B2A3-E040F35EF6C9}" type="presParOf" srcId="{F655F3CF-4AF3-4470-81E1-081177FD5145}" destId="{7CF565BC-EDEA-4F59-AA55-06BA126A6C58}" srcOrd="1" destOrd="0" presId="urn:microsoft.com/office/officeart/2008/layout/AlternatingPictureBlocks"/>
    <dgm:cxn modelId="{BBBCE342-58D8-4110-80E8-458413E84EEB}" type="presParOf" srcId="{6DB7638C-995E-4918-88DE-42270AD4B9EC}" destId="{74EFF7F2-78DB-457D-9206-60E636FF1025}" srcOrd="5" destOrd="0" presId="urn:microsoft.com/office/officeart/2008/layout/AlternatingPictureBlocks"/>
    <dgm:cxn modelId="{1B9D3066-CDDD-41EA-B2F7-BA8F15B85210}" type="presParOf" srcId="{6DB7638C-995E-4918-88DE-42270AD4B9EC}" destId="{A95F29FA-A028-4814-AB6A-06F4FFE3BB75}" srcOrd="6" destOrd="0" presId="urn:microsoft.com/office/officeart/2008/layout/AlternatingPictureBlocks"/>
    <dgm:cxn modelId="{5082DB58-26AE-433C-9620-551F57CEC0F5}" type="presParOf" srcId="{A95F29FA-A028-4814-AB6A-06F4FFE3BB75}" destId="{346F82B6-7EE0-4309-A845-12728CFEEEE1}" srcOrd="0" destOrd="0" presId="urn:microsoft.com/office/officeart/2008/layout/AlternatingPictureBlocks"/>
    <dgm:cxn modelId="{5A5480E0-80AE-45B8-930E-FC3E00F93BE7}" type="presParOf" srcId="{A95F29FA-A028-4814-AB6A-06F4FFE3BB75}" destId="{6EB80B43-C9BD-4920-81FE-918D2D5EDC90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8330221-41F9-4BAA-BDD7-4FD7F054A2F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75206D-D3F0-4380-8FDE-2BE64039528A}">
      <dgm:prSet/>
      <dgm:spPr/>
      <dgm:t>
        <a:bodyPr/>
        <a:lstStyle/>
        <a:p>
          <a:pPr rtl="0"/>
          <a:r>
            <a:rPr lang="en-US" b="0" i="0" baseline="0" smtClean="0"/>
            <a:t>Unfortunately, cancelled in favor of play time!</a:t>
          </a:r>
          <a:endParaRPr lang="en-US"/>
        </a:p>
      </dgm:t>
    </dgm:pt>
    <dgm:pt modelId="{4775FFB6-C561-468E-ADB2-9B8554E4CC7B}" type="parTrans" cxnId="{213037D6-2C5B-4AD2-9566-6694462CC7EC}">
      <dgm:prSet/>
      <dgm:spPr/>
      <dgm:t>
        <a:bodyPr/>
        <a:lstStyle/>
        <a:p>
          <a:endParaRPr lang="en-US"/>
        </a:p>
      </dgm:t>
    </dgm:pt>
    <dgm:pt modelId="{D755BBA0-1709-4156-9B42-4F802E8C1193}" type="sibTrans" cxnId="{213037D6-2C5B-4AD2-9566-6694462CC7EC}">
      <dgm:prSet/>
      <dgm:spPr/>
      <dgm:t>
        <a:bodyPr/>
        <a:lstStyle/>
        <a:p>
          <a:endParaRPr lang="en-US"/>
        </a:p>
      </dgm:t>
    </dgm:pt>
    <dgm:pt modelId="{4DE1054B-EFA6-4389-8383-C0E1C6954A11}" type="pres">
      <dgm:prSet presAssocID="{08330221-41F9-4BAA-BDD7-4FD7F054A2FA}" presName="compositeShape" presStyleCnt="0">
        <dgm:presLayoutVars>
          <dgm:chMax val="7"/>
          <dgm:dir/>
          <dgm:resizeHandles val="exact"/>
        </dgm:presLayoutVars>
      </dgm:prSet>
      <dgm:spPr/>
    </dgm:pt>
    <dgm:pt modelId="{83D74F2B-1874-474D-BA2A-3219D918B692}" type="pres">
      <dgm:prSet presAssocID="{D575206D-D3F0-4380-8FDE-2BE64039528A}" presName="circ1TxSh" presStyleLbl="vennNode1" presStyleIdx="0" presStyleCnt="1"/>
      <dgm:spPr/>
    </dgm:pt>
  </dgm:ptLst>
  <dgm:cxnLst>
    <dgm:cxn modelId="{9BE741C4-EF8F-457A-891A-7577F66A7FFF}" type="presOf" srcId="{D575206D-D3F0-4380-8FDE-2BE64039528A}" destId="{83D74F2B-1874-474D-BA2A-3219D918B692}" srcOrd="0" destOrd="0" presId="urn:microsoft.com/office/officeart/2005/8/layout/venn1"/>
    <dgm:cxn modelId="{213037D6-2C5B-4AD2-9566-6694462CC7EC}" srcId="{08330221-41F9-4BAA-BDD7-4FD7F054A2FA}" destId="{D575206D-D3F0-4380-8FDE-2BE64039528A}" srcOrd="0" destOrd="0" parTransId="{4775FFB6-C561-468E-ADB2-9B8554E4CC7B}" sibTransId="{D755BBA0-1709-4156-9B42-4F802E8C1193}"/>
    <dgm:cxn modelId="{5962BA28-95C4-4EDA-8D62-6C5784E3D090}" type="presOf" srcId="{08330221-41F9-4BAA-BDD7-4FD7F054A2FA}" destId="{4DE1054B-EFA6-4389-8383-C0E1C6954A11}" srcOrd="0" destOrd="0" presId="urn:microsoft.com/office/officeart/2005/8/layout/venn1"/>
    <dgm:cxn modelId="{EB7DDF74-E290-4486-9741-83D2DE653356}" type="presParOf" srcId="{4DE1054B-EFA6-4389-8383-C0E1C6954A11}" destId="{83D74F2B-1874-474D-BA2A-3219D918B692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FFA7C-DA35-49C5-A818-33A1244856E0}">
      <dsp:nvSpPr>
        <dsp:cNvPr id="0" name=""/>
        <dsp:cNvSpPr/>
      </dsp:nvSpPr>
      <dsp:spPr>
        <a:xfrm>
          <a:off x="0" y="27464"/>
          <a:ext cx="768096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baseline="0" dirty="0" smtClean="0"/>
            <a:t>Purpose:</a:t>
          </a:r>
          <a:endParaRPr lang="en-US" sz="2600" kern="1200" dirty="0"/>
        </a:p>
      </dsp:txBody>
      <dsp:txXfrm>
        <a:off x="30442" y="57906"/>
        <a:ext cx="7620076" cy="562726"/>
      </dsp:txXfrm>
    </dsp:sp>
    <dsp:sp modelId="{D515420E-96DF-4C9B-A50F-1E0E10173BBB}">
      <dsp:nvSpPr>
        <dsp:cNvPr id="0" name=""/>
        <dsp:cNvSpPr/>
      </dsp:nvSpPr>
      <dsp:spPr>
        <a:xfrm>
          <a:off x="0" y="651074"/>
          <a:ext cx="768096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7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I wanted to learn how to use the XNA framework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I like writing games</a:t>
          </a:r>
          <a:endParaRPr lang="en-US" sz="2000" kern="1200" dirty="0"/>
        </a:p>
      </dsp:txBody>
      <dsp:txXfrm>
        <a:off x="0" y="651074"/>
        <a:ext cx="7680960" cy="699660"/>
      </dsp:txXfrm>
    </dsp:sp>
    <dsp:sp modelId="{2AC19BD8-D3A3-4669-9178-F4C528DC8E51}">
      <dsp:nvSpPr>
        <dsp:cNvPr id="0" name=""/>
        <dsp:cNvSpPr/>
      </dsp:nvSpPr>
      <dsp:spPr>
        <a:xfrm>
          <a:off x="0" y="1350734"/>
          <a:ext cx="768096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baseline="0" smtClean="0"/>
            <a:t>Learning: </a:t>
          </a:r>
          <a:endParaRPr lang="en-US" sz="2600" kern="1200"/>
        </a:p>
      </dsp:txBody>
      <dsp:txXfrm>
        <a:off x="30442" y="1381176"/>
        <a:ext cx="7620076" cy="562726"/>
      </dsp:txXfrm>
    </dsp:sp>
    <dsp:sp modelId="{AC4F97E0-F7BB-445D-94A8-2C7139F1D396}">
      <dsp:nvSpPr>
        <dsp:cNvPr id="0" name=""/>
        <dsp:cNvSpPr/>
      </dsp:nvSpPr>
      <dsp:spPr>
        <a:xfrm>
          <a:off x="0" y="1974344"/>
          <a:ext cx="7680960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7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What is the XNA 4.0 framework?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Common game engine design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Game’s source code examples</a:t>
          </a:r>
          <a:endParaRPr lang="en-US" sz="2000" kern="1200" dirty="0"/>
        </a:p>
      </dsp:txBody>
      <dsp:txXfrm>
        <a:off x="0" y="1974344"/>
        <a:ext cx="7680960" cy="1049490"/>
      </dsp:txXfrm>
    </dsp:sp>
    <dsp:sp modelId="{585BDC65-F056-48DC-B65F-85CDEAE1B9DB}">
      <dsp:nvSpPr>
        <dsp:cNvPr id="0" name=""/>
        <dsp:cNvSpPr/>
      </dsp:nvSpPr>
      <dsp:spPr>
        <a:xfrm>
          <a:off x="0" y="3023834"/>
          <a:ext cx="768096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baseline="0" smtClean="0"/>
            <a:t>Playing:</a:t>
          </a:r>
          <a:endParaRPr lang="en-US" sz="2600" kern="1200"/>
        </a:p>
      </dsp:txBody>
      <dsp:txXfrm>
        <a:off x="30442" y="3054276"/>
        <a:ext cx="7620076" cy="562726"/>
      </dsp:txXfrm>
    </dsp:sp>
    <dsp:sp modelId="{045A43DC-0322-4412-A4DA-1ADAAD097C79}">
      <dsp:nvSpPr>
        <dsp:cNvPr id="0" name=""/>
        <dsp:cNvSpPr/>
      </dsp:nvSpPr>
      <dsp:spPr>
        <a:xfrm>
          <a:off x="0" y="3647445"/>
          <a:ext cx="7680960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7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About the game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How to play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Controls</a:t>
          </a:r>
          <a:endParaRPr lang="en-US" sz="2000" kern="1200"/>
        </a:p>
      </dsp:txBody>
      <dsp:txXfrm>
        <a:off x="0" y="3647445"/>
        <a:ext cx="7680960" cy="1049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A5823-2250-4A57-966D-50ADB979F5E0}">
      <dsp:nvSpPr>
        <dsp:cNvPr id="0" name=""/>
        <dsp:cNvSpPr/>
      </dsp:nvSpPr>
      <dsp:spPr>
        <a:xfrm rot="5400000">
          <a:off x="4614048" y="-1694344"/>
          <a:ext cx="1218009" cy="49158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Windows Phone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Xbox 360 console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Windows PC</a:t>
          </a:r>
          <a:endParaRPr lang="en-US" sz="2100" kern="1200"/>
        </a:p>
      </dsp:txBody>
      <dsp:txXfrm rot="-5400000">
        <a:off x="2765146" y="214016"/>
        <a:ext cx="4856356" cy="1099093"/>
      </dsp:txXfrm>
    </dsp:sp>
    <dsp:sp modelId="{69E63662-ACB1-45DC-95A5-F72F285F40B0}">
      <dsp:nvSpPr>
        <dsp:cNvPr id="0" name=""/>
        <dsp:cNvSpPr/>
      </dsp:nvSpPr>
      <dsp:spPr>
        <a:xfrm>
          <a:off x="0" y="2306"/>
          <a:ext cx="2765145" cy="1522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i="0" kern="1200" baseline="0" dirty="0" smtClean="0"/>
            <a:t>Cross-platform</a:t>
          </a:r>
          <a:endParaRPr lang="en-US" sz="3000" kern="1200" dirty="0"/>
        </a:p>
      </dsp:txBody>
      <dsp:txXfrm>
        <a:off x="74323" y="76629"/>
        <a:ext cx="2616499" cy="1373865"/>
      </dsp:txXfrm>
    </dsp:sp>
    <dsp:sp modelId="{E8EA0593-4D73-4B02-8FBA-F8EF1CDDDB6F}">
      <dsp:nvSpPr>
        <dsp:cNvPr id="0" name=""/>
        <dsp:cNvSpPr/>
      </dsp:nvSpPr>
      <dsp:spPr>
        <a:xfrm rot="5400000">
          <a:off x="4556311" y="-98971"/>
          <a:ext cx="1218009" cy="49158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C#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Visual Studio 2010 (</a:t>
          </a:r>
          <a:r>
            <a:rPr lang="en-US" sz="2100" kern="1200" dirty="0" err="1" smtClean="0"/>
            <a:t>intellisense</a:t>
          </a:r>
          <a:r>
            <a:rPr lang="en-US" sz="2100" kern="1200" dirty="0" smtClean="0"/>
            <a:t>)</a:t>
          </a:r>
          <a:endParaRPr lang="en-US" sz="2100" kern="1200" dirty="0"/>
        </a:p>
      </dsp:txBody>
      <dsp:txXfrm rot="-5400000">
        <a:off x="2707409" y="1809389"/>
        <a:ext cx="4856356" cy="1099093"/>
      </dsp:txXfrm>
    </dsp:sp>
    <dsp:sp modelId="{EFB5FB59-0B64-46B5-9078-0123DA227CEB}">
      <dsp:nvSpPr>
        <dsp:cNvPr id="0" name=""/>
        <dsp:cNvSpPr/>
      </dsp:nvSpPr>
      <dsp:spPr>
        <a:xfrm>
          <a:off x="0" y="1600944"/>
          <a:ext cx="2765145" cy="1522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i="0" kern="1200" baseline="0" smtClean="0"/>
            <a:t>Based on the .NET Framework 4</a:t>
          </a:r>
          <a:endParaRPr lang="en-US" sz="3000" kern="1200"/>
        </a:p>
      </dsp:txBody>
      <dsp:txXfrm>
        <a:off x="74323" y="1675267"/>
        <a:ext cx="2616499" cy="1373865"/>
      </dsp:txXfrm>
    </dsp:sp>
    <dsp:sp modelId="{9E6B1F78-45A4-4E91-8941-79F3E7A61D26}">
      <dsp:nvSpPr>
        <dsp:cNvPr id="0" name=""/>
        <dsp:cNvSpPr/>
      </dsp:nvSpPr>
      <dsp:spPr>
        <a:xfrm rot="5400000">
          <a:off x="4614048" y="1502930"/>
          <a:ext cx="1218009" cy="49158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Lots of documentation and resources</a:t>
          </a:r>
          <a:endParaRPr lang="en-US" sz="2100" kern="1200"/>
        </a:p>
      </dsp:txBody>
      <dsp:txXfrm rot="-5400000">
        <a:off x="2765146" y="3411290"/>
        <a:ext cx="4856356" cy="1099093"/>
      </dsp:txXfrm>
    </dsp:sp>
    <dsp:sp modelId="{F07C874A-BBCB-4B9E-88E0-65F6D6ED853B}">
      <dsp:nvSpPr>
        <dsp:cNvPr id="0" name=""/>
        <dsp:cNvSpPr/>
      </dsp:nvSpPr>
      <dsp:spPr>
        <a:xfrm>
          <a:off x="0" y="3199581"/>
          <a:ext cx="2765145" cy="1522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i="0" kern="1200" baseline="0" smtClean="0"/>
            <a:t>Widely used</a:t>
          </a:r>
          <a:endParaRPr lang="en-US" sz="3000" kern="1200"/>
        </a:p>
      </dsp:txBody>
      <dsp:txXfrm>
        <a:off x="74323" y="3273904"/>
        <a:ext cx="2616499" cy="13738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817C5-9CCE-42F4-9804-FF05FA16BE16}">
      <dsp:nvSpPr>
        <dsp:cNvPr id="0" name=""/>
        <dsp:cNvSpPr/>
      </dsp:nvSpPr>
      <dsp:spPr>
        <a:xfrm>
          <a:off x="3013710" y="1346454"/>
          <a:ext cx="1653539" cy="16535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F6F56B8-899E-4918-8B30-33E336602C9F}">
      <dsp:nvSpPr>
        <dsp:cNvPr id="0" name=""/>
        <dsp:cNvSpPr/>
      </dsp:nvSpPr>
      <dsp:spPr>
        <a:xfrm>
          <a:off x="2881426" y="0"/>
          <a:ext cx="1918106" cy="111023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baseline="0" smtClean="0"/>
            <a:t>FlatRedBall </a:t>
          </a:r>
          <a:endParaRPr lang="en-US" sz="27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0" i="0" kern="1200" baseline="0" smtClean="0"/>
            <a:t>XNA-based</a:t>
          </a:r>
          <a:endParaRPr lang="en-US" sz="2100" kern="1200"/>
        </a:p>
      </dsp:txBody>
      <dsp:txXfrm>
        <a:off x="2881426" y="0"/>
        <a:ext cx="1918106" cy="1110234"/>
      </dsp:txXfrm>
    </dsp:sp>
    <dsp:sp modelId="{1A88DF17-8052-4724-BC94-5A3EED5B0DAD}">
      <dsp:nvSpPr>
        <dsp:cNvPr id="0" name=""/>
        <dsp:cNvSpPr/>
      </dsp:nvSpPr>
      <dsp:spPr>
        <a:xfrm>
          <a:off x="3642716" y="1803303"/>
          <a:ext cx="1653539" cy="16535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023D327-C4B4-491A-ACAA-5B7E867FADD4}">
      <dsp:nvSpPr>
        <dsp:cNvPr id="0" name=""/>
        <dsp:cNvSpPr/>
      </dsp:nvSpPr>
      <dsp:spPr>
        <a:xfrm>
          <a:off x="5427878" y="1464564"/>
          <a:ext cx="1719681" cy="120472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baseline="0" smtClean="0"/>
            <a:t>Cocos2D</a:t>
          </a:r>
          <a:endParaRPr lang="en-US" sz="2700" kern="1200"/>
        </a:p>
      </dsp:txBody>
      <dsp:txXfrm>
        <a:off x="5427878" y="1464564"/>
        <a:ext cx="1719681" cy="1204721"/>
      </dsp:txXfrm>
    </dsp:sp>
    <dsp:sp modelId="{AEAE7657-07EF-4B30-9FFF-69808B7BCAA3}">
      <dsp:nvSpPr>
        <dsp:cNvPr id="0" name=""/>
        <dsp:cNvSpPr/>
      </dsp:nvSpPr>
      <dsp:spPr>
        <a:xfrm>
          <a:off x="3402622" y="2543144"/>
          <a:ext cx="1653539" cy="16535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415F99B-58D5-4081-BEDC-31BE1C73741F}">
      <dsp:nvSpPr>
        <dsp:cNvPr id="0" name=""/>
        <dsp:cNvSpPr/>
      </dsp:nvSpPr>
      <dsp:spPr>
        <a:xfrm>
          <a:off x="5163312" y="3519678"/>
          <a:ext cx="1719681" cy="120472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baseline="0" smtClean="0"/>
            <a:t>Unity </a:t>
          </a:r>
          <a:endParaRPr lang="en-US" sz="2700" kern="1200"/>
        </a:p>
      </dsp:txBody>
      <dsp:txXfrm>
        <a:off x="5163312" y="3519678"/>
        <a:ext cx="1719681" cy="1204721"/>
      </dsp:txXfrm>
    </dsp:sp>
    <dsp:sp modelId="{9C1C3E67-83BE-43C0-91FA-4B96E1711F82}">
      <dsp:nvSpPr>
        <dsp:cNvPr id="0" name=""/>
        <dsp:cNvSpPr/>
      </dsp:nvSpPr>
      <dsp:spPr>
        <a:xfrm>
          <a:off x="2624797" y="2543144"/>
          <a:ext cx="1653539" cy="16535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9196014-9E5B-4C3F-8F33-C284264F4BA4}">
      <dsp:nvSpPr>
        <dsp:cNvPr id="0" name=""/>
        <dsp:cNvSpPr/>
      </dsp:nvSpPr>
      <dsp:spPr>
        <a:xfrm>
          <a:off x="797966" y="3519678"/>
          <a:ext cx="1719681" cy="120472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baseline="0" smtClean="0"/>
            <a:t>Game Maker</a:t>
          </a:r>
          <a:endParaRPr lang="en-US" sz="2700" kern="1200"/>
        </a:p>
      </dsp:txBody>
      <dsp:txXfrm>
        <a:off x="797966" y="3519678"/>
        <a:ext cx="1719681" cy="1204721"/>
      </dsp:txXfrm>
    </dsp:sp>
    <dsp:sp modelId="{F7A8CD29-72A0-4D82-978A-F656C2C42A2F}">
      <dsp:nvSpPr>
        <dsp:cNvPr id="0" name=""/>
        <dsp:cNvSpPr/>
      </dsp:nvSpPr>
      <dsp:spPr>
        <a:xfrm>
          <a:off x="2384703" y="1803303"/>
          <a:ext cx="1653539" cy="16535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8AF2910-C5F8-44A0-A4FF-8B46C19CC17C}">
      <dsp:nvSpPr>
        <dsp:cNvPr id="0" name=""/>
        <dsp:cNvSpPr/>
      </dsp:nvSpPr>
      <dsp:spPr>
        <a:xfrm>
          <a:off x="533400" y="1464564"/>
          <a:ext cx="1719681" cy="120472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baseline="0" smtClean="0"/>
            <a:t>Unreal Engine</a:t>
          </a:r>
          <a:endParaRPr lang="en-US" sz="27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0" i="0" kern="1200" baseline="0" smtClean="0"/>
            <a:t>AAA</a:t>
          </a:r>
          <a:endParaRPr lang="en-US" sz="2100" kern="1200"/>
        </a:p>
      </dsp:txBody>
      <dsp:txXfrm>
        <a:off x="533400" y="1464564"/>
        <a:ext cx="1719681" cy="12047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3943B-EBE0-4C97-8974-BF32FBE0217C}">
      <dsp:nvSpPr>
        <dsp:cNvPr id="0" name=""/>
        <dsp:cNvSpPr/>
      </dsp:nvSpPr>
      <dsp:spPr>
        <a:xfrm>
          <a:off x="576071" y="0"/>
          <a:ext cx="6528816" cy="472439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455E4-89A7-41C9-9744-6ABD783C67D4}">
      <dsp:nvSpPr>
        <dsp:cNvPr id="0" name=""/>
        <dsp:cNvSpPr/>
      </dsp:nvSpPr>
      <dsp:spPr>
        <a:xfrm>
          <a:off x="3375" y="1417319"/>
          <a:ext cx="1475809" cy="188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Inspired by a game called </a:t>
          </a:r>
          <a:r>
            <a:rPr lang="en-US" sz="1600" kern="1200" dirty="0" err="1"/>
            <a:t>Nidhogg</a:t>
          </a:r>
          <a:r>
            <a:rPr lang="en-US" sz="1600" kern="1200" dirty="0"/>
            <a:t>, an indie sword fighting game</a:t>
          </a:r>
          <a:endParaRPr lang="en-US" sz="1600" kern="1200" dirty="0"/>
        </a:p>
      </dsp:txBody>
      <dsp:txXfrm>
        <a:off x="75418" y="1489362"/>
        <a:ext cx="1331723" cy="1745674"/>
      </dsp:txXfrm>
    </dsp:sp>
    <dsp:sp modelId="{DDDFA1CB-2AAD-4268-AEFA-4F149C418B70}">
      <dsp:nvSpPr>
        <dsp:cNvPr id="0" name=""/>
        <dsp:cNvSpPr/>
      </dsp:nvSpPr>
      <dsp:spPr>
        <a:xfrm>
          <a:off x="1552975" y="1417319"/>
          <a:ext cx="1475809" cy="188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Created for </a:t>
          </a:r>
          <a:r>
            <a:rPr lang="en-US" sz="1600" kern="1200" dirty="0" err="1" smtClean="0"/>
            <a:t>theHackathon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Vlad</a:t>
          </a:r>
          <a:r>
            <a:rPr lang="en-US" sz="1600" kern="1200" dirty="0" smtClean="0"/>
            <a:t> started but I scope-</a:t>
          </a:r>
          <a:r>
            <a:rPr lang="en-US" sz="1600" kern="1200" dirty="0" err="1" smtClean="0"/>
            <a:t>creeped</a:t>
          </a:r>
          <a:r>
            <a:rPr lang="en-US" sz="1600" kern="1200" dirty="0" smtClean="0"/>
            <a:t> myself.</a:t>
          </a:r>
          <a:endParaRPr lang="en-US" sz="1600" kern="1200" dirty="0"/>
        </a:p>
      </dsp:txBody>
      <dsp:txXfrm>
        <a:off x="1625018" y="1489362"/>
        <a:ext cx="1331723" cy="1745674"/>
      </dsp:txXfrm>
    </dsp:sp>
    <dsp:sp modelId="{F3A9AF42-C76C-446E-BB68-85ED5B179656}">
      <dsp:nvSpPr>
        <dsp:cNvPr id="0" name=""/>
        <dsp:cNvSpPr/>
      </dsp:nvSpPr>
      <dsp:spPr>
        <a:xfrm>
          <a:off x="3102575" y="1417319"/>
          <a:ext cx="1475809" cy="188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I wanted to create a simple and fun game while learning the XNA 4.0 Framework</a:t>
          </a:r>
          <a:endParaRPr lang="en-US" sz="1600" kern="1200" dirty="0"/>
        </a:p>
      </dsp:txBody>
      <dsp:txXfrm>
        <a:off x="3174618" y="1489362"/>
        <a:ext cx="1331723" cy="1745674"/>
      </dsp:txXfrm>
    </dsp:sp>
    <dsp:sp modelId="{8561C458-A7E1-43DA-8FBD-5DE6A153409B}">
      <dsp:nvSpPr>
        <dsp:cNvPr id="0" name=""/>
        <dsp:cNvSpPr/>
      </dsp:nvSpPr>
      <dsp:spPr>
        <a:xfrm>
          <a:off x="4652175" y="1417319"/>
          <a:ext cx="1475809" cy="188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So I can work on Windows Phone or equivalent projects</a:t>
          </a:r>
          <a:endParaRPr lang="en-US" sz="1600" kern="1200" dirty="0"/>
        </a:p>
      </dsp:txBody>
      <dsp:txXfrm>
        <a:off x="4724218" y="1489362"/>
        <a:ext cx="1331723" cy="1745674"/>
      </dsp:txXfrm>
    </dsp:sp>
    <dsp:sp modelId="{1C16B0A3-1D5A-4FD1-B6A1-FD0ECB00E178}">
      <dsp:nvSpPr>
        <dsp:cNvPr id="0" name=""/>
        <dsp:cNvSpPr/>
      </dsp:nvSpPr>
      <dsp:spPr>
        <a:xfrm>
          <a:off x="6201775" y="1417319"/>
          <a:ext cx="1475809" cy="1889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Hint </a:t>
          </a:r>
          <a:r>
            <a:rPr lang="en-US" sz="1600" kern="1200" dirty="0" err="1"/>
            <a:t>Hint</a:t>
          </a:r>
          <a:endParaRPr lang="en-US" sz="1600" kern="1200" dirty="0"/>
        </a:p>
      </dsp:txBody>
      <dsp:txXfrm>
        <a:off x="6273818" y="1489362"/>
        <a:ext cx="1331723" cy="17456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330C4-629D-4686-8941-46A7C4A9933F}">
      <dsp:nvSpPr>
        <dsp:cNvPr id="0" name=""/>
        <dsp:cNvSpPr/>
      </dsp:nvSpPr>
      <dsp:spPr>
        <a:xfrm rot="10800000">
          <a:off x="1614483" y="3117"/>
          <a:ext cx="5107838" cy="13116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8418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baseline="0" dirty="0" smtClean="0"/>
            <a:t>I shamelessly ripped graphics, sounds and music so I probably won’t be able to publish this game until I spend some time to create the custom assets.</a:t>
          </a:r>
          <a:endParaRPr lang="en-US" sz="1900" kern="1200" dirty="0"/>
        </a:p>
      </dsp:txBody>
      <dsp:txXfrm rot="10800000">
        <a:off x="1942405" y="3117"/>
        <a:ext cx="4779916" cy="1311688"/>
      </dsp:txXfrm>
    </dsp:sp>
    <dsp:sp modelId="{121A9FC7-F236-4B48-B5AC-2C027BB2735A}">
      <dsp:nvSpPr>
        <dsp:cNvPr id="0" name=""/>
        <dsp:cNvSpPr/>
      </dsp:nvSpPr>
      <dsp:spPr>
        <a:xfrm>
          <a:off x="958638" y="3117"/>
          <a:ext cx="1311688" cy="131168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66B39-A07B-4602-90D4-C594DA03DDA0}">
      <dsp:nvSpPr>
        <dsp:cNvPr id="0" name=""/>
        <dsp:cNvSpPr/>
      </dsp:nvSpPr>
      <dsp:spPr>
        <a:xfrm rot="10800000">
          <a:off x="1614483" y="1706355"/>
          <a:ext cx="5107838" cy="13116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8418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baseline="0" dirty="0" smtClean="0"/>
            <a:t>I’m closing this project. I’ll make game balances if the game is played. I might change or add more levels. But that’s pretty much the extent.</a:t>
          </a:r>
          <a:endParaRPr lang="en-US" sz="1900" kern="1200" dirty="0"/>
        </a:p>
      </dsp:txBody>
      <dsp:txXfrm rot="10800000">
        <a:off x="1942405" y="1706355"/>
        <a:ext cx="4779916" cy="1311688"/>
      </dsp:txXfrm>
    </dsp:sp>
    <dsp:sp modelId="{50ED0A6D-09A7-4156-AB9C-033B22D9A09F}">
      <dsp:nvSpPr>
        <dsp:cNvPr id="0" name=""/>
        <dsp:cNvSpPr/>
      </dsp:nvSpPr>
      <dsp:spPr>
        <a:xfrm>
          <a:off x="958638" y="1706355"/>
          <a:ext cx="1311688" cy="131168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AF665-B18F-488C-A311-27BF1511C58F}">
      <dsp:nvSpPr>
        <dsp:cNvPr id="0" name=""/>
        <dsp:cNvSpPr/>
      </dsp:nvSpPr>
      <dsp:spPr>
        <a:xfrm rot="10800000">
          <a:off x="1614483" y="3409593"/>
          <a:ext cx="5107838" cy="13116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8418" tIns="72390" rIns="135128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baseline="0" dirty="0" smtClean="0"/>
            <a:t>If there is a phase 2, I would be working on custom graphics and such so I can publish it on Xbox Live. </a:t>
          </a:r>
          <a:endParaRPr lang="en-US" sz="1900" kern="1200" dirty="0"/>
        </a:p>
      </dsp:txBody>
      <dsp:txXfrm rot="10800000">
        <a:off x="1942405" y="3409593"/>
        <a:ext cx="4779916" cy="1311688"/>
      </dsp:txXfrm>
    </dsp:sp>
    <dsp:sp modelId="{7D05DB1F-4C9E-4053-8D33-8AAC7DCD3D26}">
      <dsp:nvSpPr>
        <dsp:cNvPr id="0" name=""/>
        <dsp:cNvSpPr/>
      </dsp:nvSpPr>
      <dsp:spPr>
        <a:xfrm>
          <a:off x="958638" y="3409593"/>
          <a:ext cx="1311688" cy="131168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485C7-DED4-497E-A3F2-AF0A1053C7BA}">
      <dsp:nvSpPr>
        <dsp:cNvPr id="0" name=""/>
        <dsp:cNvSpPr/>
      </dsp:nvSpPr>
      <dsp:spPr>
        <a:xfrm>
          <a:off x="3251356" y="2030"/>
          <a:ext cx="2321840" cy="1050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baseline="0" dirty="0" err="1" smtClean="0"/>
            <a:t>Digiflare</a:t>
          </a:r>
          <a:r>
            <a:rPr lang="en-US" sz="1600" b="0" i="0" kern="1200" baseline="0" dirty="0" smtClean="0"/>
            <a:t>. Obvious. </a:t>
          </a:r>
          <a:endParaRPr lang="en-US" sz="1600" kern="1200" dirty="0"/>
        </a:p>
      </dsp:txBody>
      <dsp:txXfrm>
        <a:off x="3251356" y="2030"/>
        <a:ext cx="2321840" cy="1050131"/>
      </dsp:txXfrm>
    </dsp:sp>
    <dsp:sp modelId="{82D0282B-633E-41FF-8378-AD551F2A82AD}">
      <dsp:nvSpPr>
        <dsp:cNvPr id="0" name=""/>
        <dsp:cNvSpPr/>
      </dsp:nvSpPr>
      <dsp:spPr>
        <a:xfrm>
          <a:off x="2107763" y="2030"/>
          <a:ext cx="1039629" cy="10501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7A64AB-6CCD-4AC8-B615-F70AE444C229}">
      <dsp:nvSpPr>
        <dsp:cNvPr id="0" name=""/>
        <dsp:cNvSpPr/>
      </dsp:nvSpPr>
      <dsp:spPr>
        <a:xfrm>
          <a:off x="2107763" y="1225432"/>
          <a:ext cx="2321840" cy="1050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baseline="0" dirty="0" smtClean="0"/>
            <a:t>Everybody here.</a:t>
          </a:r>
          <a:endParaRPr lang="en-US" sz="1600" kern="1200" dirty="0"/>
        </a:p>
      </dsp:txBody>
      <dsp:txXfrm>
        <a:off x="2107763" y="1225432"/>
        <a:ext cx="2321840" cy="1050131"/>
      </dsp:txXfrm>
    </dsp:sp>
    <dsp:sp modelId="{1C90CB80-88A9-45E4-8F03-DEE5BCE96985}">
      <dsp:nvSpPr>
        <dsp:cNvPr id="0" name=""/>
        <dsp:cNvSpPr/>
      </dsp:nvSpPr>
      <dsp:spPr>
        <a:xfrm>
          <a:off x="4533566" y="1225432"/>
          <a:ext cx="1039629" cy="105013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A47836-BD92-4FCF-959E-D5908E83A30A}">
      <dsp:nvSpPr>
        <dsp:cNvPr id="0" name=""/>
        <dsp:cNvSpPr/>
      </dsp:nvSpPr>
      <dsp:spPr>
        <a:xfrm>
          <a:off x="3251356" y="2448835"/>
          <a:ext cx="2321840" cy="1050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baseline="0" dirty="0" smtClean="0"/>
            <a:t>All the random people on the Internet writing informative documents for me to learn from.</a:t>
          </a:r>
          <a:endParaRPr lang="en-US" sz="1600" kern="1200" dirty="0"/>
        </a:p>
      </dsp:txBody>
      <dsp:txXfrm>
        <a:off x="3251356" y="2448835"/>
        <a:ext cx="2321840" cy="1050131"/>
      </dsp:txXfrm>
    </dsp:sp>
    <dsp:sp modelId="{7CF565BC-EDEA-4F59-AA55-06BA126A6C58}">
      <dsp:nvSpPr>
        <dsp:cNvPr id="0" name=""/>
        <dsp:cNvSpPr/>
      </dsp:nvSpPr>
      <dsp:spPr>
        <a:xfrm>
          <a:off x="2107763" y="2448835"/>
          <a:ext cx="1039629" cy="10501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6F82B6-7EE0-4309-A845-12728CFEEEE1}">
      <dsp:nvSpPr>
        <dsp:cNvPr id="0" name=""/>
        <dsp:cNvSpPr/>
      </dsp:nvSpPr>
      <dsp:spPr>
        <a:xfrm>
          <a:off x="2107763" y="3672238"/>
          <a:ext cx="2321840" cy="1050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baseline="0" smtClean="0"/>
            <a:t>God</a:t>
          </a:r>
          <a:endParaRPr lang="en-US" sz="1600" kern="1200"/>
        </a:p>
      </dsp:txBody>
      <dsp:txXfrm>
        <a:off x="2107763" y="3672238"/>
        <a:ext cx="2321840" cy="1050131"/>
      </dsp:txXfrm>
    </dsp:sp>
    <dsp:sp modelId="{6EB80B43-C9BD-4920-81FE-918D2D5EDC90}">
      <dsp:nvSpPr>
        <dsp:cNvPr id="0" name=""/>
        <dsp:cNvSpPr/>
      </dsp:nvSpPr>
      <dsp:spPr>
        <a:xfrm>
          <a:off x="4533566" y="3672238"/>
          <a:ext cx="1039629" cy="1050131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74F2B-1874-474D-BA2A-3219D918B692}">
      <dsp:nvSpPr>
        <dsp:cNvPr id="0" name=""/>
        <dsp:cNvSpPr/>
      </dsp:nvSpPr>
      <dsp:spPr>
        <a:xfrm>
          <a:off x="1478280" y="0"/>
          <a:ext cx="4724399" cy="472439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0" i="0" kern="1200" baseline="0" smtClean="0"/>
            <a:t>Unfortunately, cancelled in favor of play time!</a:t>
          </a:r>
          <a:endParaRPr lang="en-US" sz="4300" kern="1200"/>
        </a:p>
      </dsp:txBody>
      <dsp:txXfrm>
        <a:off x="2170152" y="691872"/>
        <a:ext cx="3340655" cy="3340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AF631-221E-4B34-9B45-72414ABD575C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AA6BE-78BB-4EFB-9454-5FA5D523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70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AA6BE-78BB-4EFB-9454-5FA5D523F1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6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0585B250-7936-4AEB-A7A4-35C788BAD0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hyperlink" Target="http://www.drpetter.se/project_sfxr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204864"/>
            <a:ext cx="4572000" cy="1368798"/>
          </a:xfrm>
        </p:spPr>
        <p:txBody>
          <a:bodyPr/>
          <a:lstStyle/>
          <a:p>
            <a:r>
              <a:rPr lang="en-US" dirty="0" smtClean="0"/>
              <a:t>An XNA 4.0 Game by Peter Hoang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680960" cy="19868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Lunch &amp; </a:t>
            </a:r>
            <a:r>
              <a:rPr lang="en-US" strike="sngStrike" dirty="0" smtClean="0"/>
              <a:t>Learn</a:t>
            </a:r>
            <a:r>
              <a:rPr lang="en-US" dirty="0" smtClean="0"/>
              <a:t> Play: The Super-Awesome Game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492896"/>
            <a:ext cx="2952328" cy="403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08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23"/>
    </mc:Choice>
    <mc:Fallback>
      <p:transition spd="slow" advTm="222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27907290"/>
              </p:ext>
            </p:extLst>
          </p:nvPr>
        </p:nvGraphicFramePr>
        <p:xfrm>
          <a:off x="352426" y="1463040"/>
          <a:ext cx="768096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6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It’s a two-player game. One player is blue the other is yellow.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There’s always only one attacker and one defender. The roles swap depending on the outcome of a fight.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goal is to reach the last level. A colored arrow will point you the way.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</a:t>
            </a:r>
            <a:r>
              <a:rPr lang="en-US" sz="1000" dirty="0" smtClean="0"/>
              <a:t>(are meant to be broken)</a:t>
            </a:r>
            <a:endParaRPr lang="en-US" sz="1000" dirty="0"/>
          </a:p>
        </p:txBody>
      </p:sp>
      <p:pic>
        <p:nvPicPr>
          <p:cNvPr id="1026" name="Picture 2" descr="C:\Users\Peter Hoang\Pictures\Super Awesome Game\cop_i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90" y="1852092"/>
            <a:ext cx="720080" cy="72008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eter\Super-Duper-Game\Platformer\Content\Sprites\Player\cop_yellow_id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50445" y="1858963"/>
            <a:ext cx="640804" cy="64080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eter\Super-Duper-Game\Platformer\Content\Sprites\arrow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749" y="4077072"/>
            <a:ext cx="908943" cy="908943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531543"/>
            <a:ext cx="1072754" cy="107275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0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As an attacker, you must go in the direction of your colored arrow while fighting the defender. You become a defender if you are defeated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a defender, you must defeat the attacker and prevent him from reaching the end of the level. You become the attacker if you defeat your opponent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game ends when the attacker reaches the last level.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(cont’d)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32423" y="2327163"/>
            <a:ext cx="720080" cy="72008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Peter\Super-Duper-Game\Platformer\Content\Sprites\Weapons\handgu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18656" y="2434791"/>
            <a:ext cx="649213" cy="4762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Peter\Super-Duper-Game\Platformer\Content\Sprites\Weapons\bull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456" y="2672916"/>
            <a:ext cx="152400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84401" y="2305447"/>
            <a:ext cx="792088" cy="79208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C:\Peter\Super-Duper-Game\Platformer\Content\Sprites\Player\yellow_corps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933" y="4290789"/>
            <a:ext cx="821035" cy="82103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Peter\Super-Duper-Game\Platformer\Content\Sprites\Player\cop_id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11" y="4355305"/>
            <a:ext cx="821035" cy="82103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Peter\Super-Duper-Game\Platformer\Content\Sprites\Weapons\handgu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420987"/>
            <a:ext cx="833686" cy="689669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0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player who reaches the last level wins</a:t>
            </a:r>
            <a:endParaRPr lang="en-US" dirty="0"/>
          </a:p>
        </p:txBody>
      </p:sp>
      <p:pic>
        <p:nvPicPr>
          <p:cNvPr id="3074" name="Picture 2" descr="C:\Peter\Super-Duper-Game\Platformer\Content\Sprites\win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484784"/>
            <a:ext cx="4248472" cy="486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6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 …and the other player…</a:t>
            </a:r>
            <a:endParaRPr lang="en-US" dirty="0"/>
          </a:p>
        </p:txBody>
      </p:sp>
      <p:pic>
        <p:nvPicPr>
          <p:cNvPr id="5122" name="Picture 2" descr="C:\Users\Peter Hoang\Pictures\facepal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1844824"/>
            <a:ext cx="439248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54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pic>
        <p:nvPicPr>
          <p:cNvPr id="4098" name="Picture 2" descr="C:\Peter\Super-Duper-Game\Platformer\Content\xbox_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51" y="2132856"/>
            <a:ext cx="8302099" cy="35283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8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left Joystick controls the movement of the player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Press button A to jump.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Hint: you move slower while in the air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Hint: you jump slightly further by doing a “running” jump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&amp; Jumping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030" y="4477395"/>
            <a:ext cx="720080" cy="7200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635" y="3996432"/>
            <a:ext cx="720080" cy="7200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636392"/>
            <a:ext cx="720080" cy="7200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24" y="4486920"/>
            <a:ext cx="720080" cy="7200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910" y="5197475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10" y="5197475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710" y="5197475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905" y="5197475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932" y="52070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342" y="52070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2070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011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Press the B button to execute a roll.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You can only roll every ~1.5 seconds.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Hint: you can avoid most things by rolling. E.g. deadly attacks.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</a:t>
            </a:r>
            <a:endParaRPr lang="en-US" dirty="0"/>
          </a:p>
        </p:txBody>
      </p:sp>
      <p:pic>
        <p:nvPicPr>
          <p:cNvPr id="2050" name="Picture 2" descr="E:\Users\Pete\Documents\Visual Studio 2010\Projects\Super-Duper-Game\Platformer\Content\Sprites\Player\cop_ro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01008"/>
            <a:ext cx="2540000" cy="63500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Users\Pete\Documents\Visual Studio 2010\Projects\Super-Duper-Game\Platformer\Content\Sprites\Player\cop_yellow_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596606"/>
            <a:ext cx="1905000" cy="6350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996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Longest range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Highest rate of attack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Lowest damage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Left on the </a:t>
            </a:r>
            <a:r>
              <a:rPr lang="en-US" dirty="0" err="1" smtClean="0"/>
              <a:t>DPad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Handgun</a:t>
            </a:r>
            <a:endParaRPr lang="en-US" dirty="0"/>
          </a:p>
        </p:txBody>
      </p:sp>
      <p:pic>
        <p:nvPicPr>
          <p:cNvPr id="4" name="Picture 7" descr="C:\Peter\Super-Duper-Game\Platformer\Content\Sprites\Player\cop_i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623343"/>
            <a:ext cx="821035" cy="821035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C:\Peter\Super-Duper-Game\Platformer\Content\Sprites\Weapons\handgu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358" y="3689025"/>
            <a:ext cx="833686" cy="689669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Peter\Super-Duper-Game\Platformer\Content\Sprites\Player\cop_yellow_id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45002" y="3606200"/>
            <a:ext cx="792088" cy="79208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Peter\Super-Duper-Game\Platformer\Content\Sprites\Weapons\handgu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37609" y="3702369"/>
            <a:ext cx="833686" cy="689669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51920" y="4024343"/>
            <a:ext cx="5109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4427984" y="4024342"/>
            <a:ext cx="45719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12" y="3809078"/>
            <a:ext cx="257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Heavy damage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Medium rate of fire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 - medium range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Up on the </a:t>
            </a:r>
            <a:r>
              <a:rPr lang="en-US" dirty="0" err="1" smtClean="0"/>
              <a:t>DPad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Shotgun</a:t>
            </a:r>
            <a:endParaRPr lang="en-US" dirty="0"/>
          </a:p>
        </p:txBody>
      </p:sp>
      <p:pic>
        <p:nvPicPr>
          <p:cNvPr id="4" name="Picture 3" descr="C:\Peter\Super-Duper-Game\Platformer\Content\Sprites\Player\cop_yellow_i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861048"/>
            <a:ext cx="792088" cy="79208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E:\Users\Pete\Documents\Visual Studio 2010\Projects\Super-Duper-Game\Platformer\Content\Sprites\Weapons\shotgu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966319"/>
            <a:ext cx="635000" cy="6350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506" y="4044751"/>
            <a:ext cx="2857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462" y="4045694"/>
            <a:ext cx="3333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29634" y="3861048"/>
            <a:ext cx="760405" cy="86409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reflection blurRad="6350" stA="50000" endA="300" endPos="555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93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84620720"/>
              </p:ext>
            </p:extLst>
          </p:nvPr>
        </p:nvGraphicFramePr>
        <p:xfrm>
          <a:off x="352426" y="1463040"/>
          <a:ext cx="768096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05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Very high damage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Very low range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You can only use it every ~3 seconds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Right on the </a:t>
            </a:r>
            <a:r>
              <a:rPr lang="en-US" dirty="0" err="1" smtClean="0"/>
              <a:t>Dpad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Knife</a:t>
            </a:r>
            <a:endParaRPr lang="en-US" dirty="0"/>
          </a:p>
        </p:txBody>
      </p:sp>
      <p:pic>
        <p:nvPicPr>
          <p:cNvPr id="4" name="Picture 7" descr="C:\Peter\Super-Duper-Game\Platformer\Content\Sprites\Player\cop_i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34" y="4160004"/>
            <a:ext cx="821035" cy="821035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Peter\Super-Duper-Game\Platformer\Content\Sprites\Player\cop_yellow_id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04048" y="4188951"/>
            <a:ext cx="792088" cy="79208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\Users\Pete\Documents\Visual Studio 2010\Projects\Super-Duper-Game\Platformer\Content\Sprites\Weapons\knif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170" y="4267495"/>
            <a:ext cx="635000" cy="63500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Users\Pete\Documents\Visual Studio 2010\Projects\Super-Duper-Game\Platformer\Content\Sprites\Weapons\knif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40622" y="4288296"/>
            <a:ext cx="635000" cy="6350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849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Very high damage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Variable range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the Right Shoulder button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longer you hold it, the further you can toss the bomb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Bomb</a:t>
            </a:r>
            <a:endParaRPr lang="en-US" dirty="0"/>
          </a:p>
        </p:txBody>
      </p:sp>
      <p:pic>
        <p:nvPicPr>
          <p:cNvPr id="6146" name="Picture 2" descr="E:\Users\Pete\Pictures\YouDaBomb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3501008"/>
            <a:ext cx="3384376" cy="253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848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 used this nifty little tool to help me create some of the sound effects used in the game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www.drpetter.se/project_sfxr.html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SFXR</a:t>
            </a:r>
            <a:endParaRPr lang="en-US" dirty="0"/>
          </a:p>
        </p:txBody>
      </p:sp>
      <p:pic>
        <p:nvPicPr>
          <p:cNvPr id="7170" name="Picture 2" descr="E:\Users\Pete\Pictures\sfx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76" y="2780928"/>
            <a:ext cx="4494448" cy="348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935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87405628"/>
              </p:ext>
            </p:extLst>
          </p:nvPr>
        </p:nvGraphicFramePr>
        <p:xfrm>
          <a:off x="352426" y="1463040"/>
          <a:ext cx="768096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22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Please send your suggestions, feedback, and bugs to: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algn="ctr"/>
            <a:r>
              <a:rPr lang="en-US" sz="4800" dirty="0" smtClean="0"/>
              <a:t>no-reply@digiflare.com</a:t>
            </a:r>
            <a:endParaRPr lang="en-US" sz="4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7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50804702"/>
              </p:ext>
            </p:extLst>
          </p:nvPr>
        </p:nvGraphicFramePr>
        <p:xfrm>
          <a:off x="352426" y="1463040"/>
          <a:ext cx="768096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2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98776846"/>
              </p:ext>
            </p:extLst>
          </p:nvPr>
        </p:nvGraphicFramePr>
        <p:xfrm>
          <a:off x="352426" y="1463040"/>
          <a:ext cx="768096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7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What is XNA?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Game Engine Architecture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My source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Part 1: </a:t>
            </a:r>
            <a:r>
              <a:rPr lang="en-US" sz="1600" u="sng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/>
            </a:r>
            <a:br>
              <a:rPr lang="en-US" sz="1600" u="sng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</a:br>
            <a:r>
              <a:rPr lang="en-US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The </a:t>
            </a:r>
            <a:r>
              <a:rPr lang="en-US" strike="sngStrik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Boring</a:t>
            </a:r>
            <a:r>
              <a:rPr lang="en-US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Learning Part</a:t>
            </a:r>
            <a:endParaRPr lang="en-US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614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31311494"/>
              </p:ext>
            </p:extLst>
          </p:nvPr>
        </p:nvGraphicFramePr>
        <p:xfrm>
          <a:off x="352426" y="1463040"/>
          <a:ext cx="768096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 4.0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Engine Architecture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02411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3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14914510"/>
              </p:ext>
            </p:extLst>
          </p:nvPr>
        </p:nvGraphicFramePr>
        <p:xfrm>
          <a:off x="352426" y="1463040"/>
          <a:ext cx="768096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Game Engines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endParaRPr lang="en-US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 sz="2000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200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https</a:t>
            </a:r>
            <a:r>
              <a:rPr lang="en-US" sz="2000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://peterhoang@github.com/peterhoang/Super-Duper-Game.git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@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Sample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04" y="1268760"/>
            <a:ext cx="1432417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75285"/>
            <a:ext cx="1462098" cy="26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7" y="1268760"/>
            <a:ext cx="1390555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969060"/>
            <a:ext cx="1462098" cy="27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745" y="1268760"/>
            <a:ext cx="1512710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55" y="1275285"/>
            <a:ext cx="1314709" cy="539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164" y="1275285"/>
            <a:ext cx="1511761" cy="539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0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About the game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How to play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II: The Fun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593</TotalTime>
  <Words>648</Words>
  <Application>Microsoft Office PowerPoint</Application>
  <PresentationFormat>On-screen Show (4:3)</PresentationFormat>
  <Paragraphs>123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Mylar</vt:lpstr>
      <vt:lpstr>Lunch &amp; Learn Play: The Super-Awesome Game</vt:lpstr>
      <vt:lpstr>Welcome</vt:lpstr>
      <vt:lpstr>Part 1:  The Boring Learning Part</vt:lpstr>
      <vt:lpstr>XNA 4.0 Framework</vt:lpstr>
      <vt:lpstr>Game Engine Architecture</vt:lpstr>
      <vt:lpstr>Popular Game Engines</vt:lpstr>
      <vt:lpstr>Source Code @ github</vt:lpstr>
      <vt:lpstr>Source Code Sample</vt:lpstr>
      <vt:lpstr>Act II: The Fun Part</vt:lpstr>
      <vt:lpstr>About the Game</vt:lpstr>
      <vt:lpstr>Rules (are meant to be broken)</vt:lpstr>
      <vt:lpstr>Rules (cont’d)</vt:lpstr>
      <vt:lpstr>The player who reaches the last level wins</vt:lpstr>
      <vt:lpstr>      …and the other player…</vt:lpstr>
      <vt:lpstr>Controls</vt:lpstr>
      <vt:lpstr>Moving &amp; Jumping</vt:lpstr>
      <vt:lpstr>Rolling</vt:lpstr>
      <vt:lpstr>Handgun</vt:lpstr>
      <vt:lpstr>Shotgun</vt:lpstr>
      <vt:lpstr>Knife</vt:lpstr>
      <vt:lpstr>Bomb</vt:lpstr>
      <vt:lpstr>SFXR</vt:lpstr>
      <vt:lpstr>Further Comments</vt:lpstr>
      <vt:lpstr>Contact</vt:lpstr>
      <vt:lpstr>Special Thanks</vt:lpstr>
      <vt:lpstr>QA</vt:lpstr>
    </vt:vector>
  </TitlesOfParts>
  <Company>Digiflare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Super-Awesome Game</dc:title>
  <dc:creator>Peter Hoang</dc:creator>
  <cp:lastModifiedBy>Peter Hoang</cp:lastModifiedBy>
  <cp:revision>49</cp:revision>
  <dcterms:created xsi:type="dcterms:W3CDTF">2012-02-08T13:26:17Z</dcterms:created>
  <dcterms:modified xsi:type="dcterms:W3CDTF">2012-02-09T03:16:52Z</dcterms:modified>
</cp:coreProperties>
</file>