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media/image2.jpeg" ContentType="image/jpeg"/>
  <Override PartName="/ppt/media/image3.jpeg" ContentType="image/jpeg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1D1B10"/>
        </a:solidFill>
        <a:effectLst/>
        <a:uFillTx/>
        <a:latin typeface="Arial"/>
        <a:ea typeface="Arial"/>
        <a:cs typeface="Arial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1D1B10"/>
        </a:solidFill>
        <a:effectLst/>
        <a:uFillTx/>
        <a:latin typeface="Arial"/>
        <a:ea typeface="Arial"/>
        <a:cs typeface="Arial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1D1B10"/>
        </a:solidFill>
        <a:effectLst/>
        <a:uFillTx/>
        <a:latin typeface="Arial"/>
        <a:ea typeface="Arial"/>
        <a:cs typeface="Arial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1D1B10"/>
        </a:solidFill>
        <a:effectLst/>
        <a:uFillTx/>
        <a:latin typeface="Arial"/>
        <a:ea typeface="Arial"/>
        <a:cs typeface="Arial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1D1B10"/>
        </a:solidFill>
        <a:effectLst/>
        <a:uFillTx/>
        <a:latin typeface="Arial"/>
        <a:ea typeface="Arial"/>
        <a:cs typeface="Arial"/>
        <a:sym typeface="Arial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1D1B10"/>
        </a:solidFill>
        <a:effectLst/>
        <a:uFillTx/>
        <a:latin typeface="Arial"/>
        <a:ea typeface="Arial"/>
        <a:cs typeface="Arial"/>
        <a:sym typeface="Arial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1D1B10"/>
        </a:solidFill>
        <a:effectLst/>
        <a:uFillTx/>
        <a:latin typeface="Arial"/>
        <a:ea typeface="Arial"/>
        <a:cs typeface="Arial"/>
        <a:sym typeface="Arial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1D1B10"/>
        </a:solidFill>
        <a:effectLst/>
        <a:uFillTx/>
        <a:latin typeface="Arial"/>
        <a:ea typeface="Arial"/>
        <a:cs typeface="Arial"/>
        <a:sym typeface="Arial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1D1B10"/>
        </a:solidFill>
        <a:effectLst/>
        <a:uFillTx/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rial"/>
          <a:ea typeface="Arial"/>
          <a:cs typeface="Arial"/>
        </a:font>
        <a:srgbClr val="1D1B1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CED6"/>
          </a:solidFill>
        </a:fill>
      </a:tcStyle>
    </a:wholeTbl>
    <a:band2H>
      <a:tcTxStyle b="def" i="def"/>
      <a:tcStyle>
        <a:tcBdr/>
        <a:fill>
          <a:solidFill>
            <a:srgbClr val="E7E8EC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rial"/>
          <a:ea typeface="Arial"/>
          <a:cs typeface="Arial"/>
        </a:font>
        <a:srgbClr val="1D1B1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E3F1"/>
          </a:solidFill>
        </a:fill>
      </a:tcStyle>
    </a:wholeTbl>
    <a:band2H>
      <a:tcTxStyle b="def" i="def"/>
      <a:tcStyle>
        <a:tcBdr/>
        <a:fill>
          <a:solidFill>
            <a:srgbClr val="E6F2F8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rial"/>
          <a:ea typeface="Arial"/>
          <a:cs typeface="Arial"/>
        </a:font>
        <a:srgbClr val="1D1B1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2CBD8"/>
          </a:solidFill>
        </a:fill>
      </a:tcStyle>
    </a:wholeTbl>
    <a:band2H>
      <a:tcTxStyle b="def" i="def"/>
      <a:tcStyle>
        <a:tcBdr/>
        <a:fill>
          <a:solidFill>
            <a:srgbClr val="F1E7ED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rial"/>
          <a:ea typeface="Arial"/>
          <a:cs typeface="Arial"/>
        </a:font>
        <a:srgbClr val="1D1B1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7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1D1B1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1D1B10"/>
              </a:solidFill>
              <a:prstDash val="solid"/>
              <a:round/>
            </a:ln>
          </a:top>
          <a:bottom>
            <a:ln w="25400" cap="flat">
              <a:solidFill>
                <a:srgbClr val="1D1B1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1D1B10"/>
              </a:solidFill>
              <a:prstDash val="solid"/>
              <a:round/>
            </a:ln>
          </a:top>
          <a:bottom>
            <a:ln w="25400" cap="flat">
              <a:solidFill>
                <a:srgbClr val="1D1B1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rial"/>
          <a:ea typeface="Arial"/>
          <a:cs typeface="Arial"/>
        </a:font>
        <a:srgbClr val="1D1B1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CBCA"/>
          </a:solidFill>
        </a:fill>
      </a:tcStyle>
    </a:wholeTbl>
    <a:band2H>
      <a:tcTxStyle b="def" i="def"/>
      <a:tcStyle>
        <a:tcBdr/>
        <a:fill>
          <a:solidFill>
            <a:srgbClr val="E7E7E6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1D1B10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1D1B10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1D1B1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rial"/>
          <a:ea typeface="Arial"/>
          <a:cs typeface="Arial"/>
        </a:font>
        <a:srgbClr val="1D1B10"/>
      </a:tcTxStyle>
      <a:tcStyle>
        <a:tcBdr>
          <a:left>
            <a:ln w="12700" cap="flat">
              <a:solidFill>
                <a:srgbClr val="1D1B10"/>
              </a:solidFill>
              <a:prstDash val="solid"/>
              <a:round/>
            </a:ln>
          </a:left>
          <a:right>
            <a:ln w="12700" cap="flat">
              <a:solidFill>
                <a:srgbClr val="1D1B10"/>
              </a:solidFill>
              <a:prstDash val="solid"/>
              <a:round/>
            </a:ln>
          </a:right>
          <a:top>
            <a:ln w="12700" cap="flat">
              <a:solidFill>
                <a:srgbClr val="1D1B10"/>
              </a:solidFill>
              <a:prstDash val="solid"/>
              <a:round/>
            </a:ln>
          </a:top>
          <a:bottom>
            <a:ln w="12700" cap="flat">
              <a:solidFill>
                <a:srgbClr val="1D1B10"/>
              </a:solidFill>
              <a:prstDash val="solid"/>
              <a:round/>
            </a:ln>
          </a:bottom>
          <a:insideH>
            <a:ln w="12700" cap="flat">
              <a:solidFill>
                <a:srgbClr val="1D1B10"/>
              </a:solidFill>
              <a:prstDash val="solid"/>
              <a:round/>
            </a:ln>
          </a:insideH>
          <a:insideV>
            <a:ln w="12700" cap="flat">
              <a:solidFill>
                <a:srgbClr val="1D1B10"/>
              </a:solidFill>
              <a:prstDash val="solid"/>
              <a:round/>
            </a:ln>
          </a:insideV>
        </a:tcBdr>
        <a:fill>
          <a:solidFill>
            <a:srgbClr val="1D1B1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1D1B10"/>
      </a:tcTxStyle>
      <a:tcStyle>
        <a:tcBdr>
          <a:left>
            <a:ln w="12700" cap="flat">
              <a:solidFill>
                <a:srgbClr val="1D1B10"/>
              </a:solidFill>
              <a:prstDash val="solid"/>
              <a:round/>
            </a:ln>
          </a:left>
          <a:right>
            <a:ln w="12700" cap="flat">
              <a:solidFill>
                <a:srgbClr val="1D1B10"/>
              </a:solidFill>
              <a:prstDash val="solid"/>
              <a:round/>
            </a:ln>
          </a:right>
          <a:top>
            <a:ln w="12700" cap="flat">
              <a:solidFill>
                <a:srgbClr val="1D1B10"/>
              </a:solidFill>
              <a:prstDash val="solid"/>
              <a:round/>
            </a:ln>
          </a:top>
          <a:bottom>
            <a:ln w="12700" cap="flat">
              <a:solidFill>
                <a:srgbClr val="1D1B10"/>
              </a:solidFill>
              <a:prstDash val="solid"/>
              <a:round/>
            </a:ln>
          </a:bottom>
          <a:insideH>
            <a:ln w="12700" cap="flat">
              <a:solidFill>
                <a:srgbClr val="1D1B10"/>
              </a:solidFill>
              <a:prstDash val="solid"/>
              <a:round/>
            </a:ln>
          </a:insideH>
          <a:insideV>
            <a:ln w="12700" cap="flat">
              <a:solidFill>
                <a:srgbClr val="1D1B10"/>
              </a:solidFill>
              <a:prstDash val="solid"/>
              <a:round/>
            </a:ln>
          </a:insideV>
        </a:tcBdr>
        <a:fill>
          <a:solidFill>
            <a:srgbClr val="1D1B10">
              <a:alpha val="20000"/>
            </a:srgb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1D1B10"/>
      </a:tcTxStyle>
      <a:tcStyle>
        <a:tcBdr>
          <a:left>
            <a:ln w="12700" cap="flat">
              <a:solidFill>
                <a:srgbClr val="1D1B10"/>
              </a:solidFill>
              <a:prstDash val="solid"/>
              <a:round/>
            </a:ln>
          </a:left>
          <a:right>
            <a:ln w="12700" cap="flat">
              <a:solidFill>
                <a:srgbClr val="1D1B10"/>
              </a:solidFill>
              <a:prstDash val="solid"/>
              <a:round/>
            </a:ln>
          </a:right>
          <a:top>
            <a:ln w="50800" cap="flat">
              <a:solidFill>
                <a:srgbClr val="1D1B10"/>
              </a:solidFill>
              <a:prstDash val="solid"/>
              <a:round/>
            </a:ln>
          </a:top>
          <a:bottom>
            <a:ln w="12700" cap="flat">
              <a:solidFill>
                <a:srgbClr val="1D1B10"/>
              </a:solidFill>
              <a:prstDash val="solid"/>
              <a:round/>
            </a:ln>
          </a:bottom>
          <a:insideH>
            <a:ln w="12700" cap="flat">
              <a:solidFill>
                <a:srgbClr val="1D1B10"/>
              </a:solidFill>
              <a:prstDash val="solid"/>
              <a:round/>
            </a:ln>
          </a:insideH>
          <a:insideV>
            <a:ln w="12700" cap="flat">
              <a:solidFill>
                <a:srgbClr val="1D1B1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rial"/>
          <a:ea typeface="Arial"/>
          <a:cs typeface="Arial"/>
        </a:font>
        <a:srgbClr val="1D1B10"/>
      </a:tcTxStyle>
      <a:tcStyle>
        <a:tcBdr>
          <a:left>
            <a:ln w="12700" cap="flat">
              <a:solidFill>
                <a:srgbClr val="1D1B10"/>
              </a:solidFill>
              <a:prstDash val="solid"/>
              <a:round/>
            </a:ln>
          </a:left>
          <a:right>
            <a:ln w="12700" cap="flat">
              <a:solidFill>
                <a:srgbClr val="1D1B10"/>
              </a:solidFill>
              <a:prstDash val="solid"/>
              <a:round/>
            </a:ln>
          </a:right>
          <a:top>
            <a:ln w="12700" cap="flat">
              <a:solidFill>
                <a:srgbClr val="1D1B10"/>
              </a:solidFill>
              <a:prstDash val="solid"/>
              <a:round/>
            </a:ln>
          </a:top>
          <a:bottom>
            <a:ln w="25400" cap="flat">
              <a:solidFill>
                <a:srgbClr val="1D1B10"/>
              </a:solidFill>
              <a:prstDash val="solid"/>
              <a:round/>
            </a:ln>
          </a:bottom>
          <a:insideH>
            <a:ln w="12700" cap="flat">
              <a:solidFill>
                <a:srgbClr val="1D1B10"/>
              </a:solidFill>
              <a:prstDash val="solid"/>
              <a:round/>
            </a:ln>
          </a:insideH>
          <a:insideV>
            <a:ln w="12700" cap="flat">
              <a:solidFill>
                <a:srgbClr val="1D1B1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3" name="Shape 173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n-lt"/>
        <a:ea typeface="+mn-ea"/>
        <a:cs typeface="+mn-cs"/>
        <a:sym typeface="Calibri"/>
      </a:defRPr>
    </a:lvl1pPr>
    <a:lvl2pPr indent="2286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2pPr>
    <a:lvl3pPr indent="4572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3pPr>
    <a:lvl4pPr indent="6858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4pPr>
    <a:lvl5pPr indent="9144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5pPr>
    <a:lvl6pPr indent="11430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6pPr>
    <a:lvl7pPr indent="13716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7pPr>
    <a:lvl8pPr indent="16002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8pPr>
    <a:lvl9pPr indent="18288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2.jpg" descr="cover-wallerpaper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424815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" name="image3.png" descr="blue-tri-color-logo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72800" y="6354765"/>
            <a:ext cx="840318" cy="255588"/>
          </a:xfrm>
          <a:prstGeom prst="rect">
            <a:avLst/>
          </a:prstGeom>
          <a:ln w="12700">
            <a:miter lim="400000"/>
          </a:ln>
        </p:spPr>
      </p:pic>
      <p:sp>
        <p:nvSpPr>
          <p:cNvPr id="17" name="Shape 17"/>
          <p:cNvSpPr/>
          <p:nvPr>
            <p:ph type="body" sz="quarter" idx="1"/>
          </p:nvPr>
        </p:nvSpPr>
        <p:spPr>
          <a:xfrm>
            <a:off x="451104" y="3703320"/>
            <a:ext cx="11338560" cy="338329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1300"/>
              </a:spcBef>
              <a:buSzTx/>
              <a:buFontTx/>
              <a:buNone/>
              <a:defRPr sz="2200">
                <a:solidFill>
                  <a:srgbClr val="003F69"/>
                </a:solidFill>
              </a:defRPr>
            </a:lvl1pPr>
            <a:lvl2pPr marL="708659" indent="-251459">
              <a:spcBef>
                <a:spcPts val="1300"/>
              </a:spcBef>
              <a:buFontTx/>
              <a:defRPr sz="2200">
                <a:solidFill>
                  <a:srgbClr val="003F69"/>
                </a:solidFill>
              </a:defRPr>
            </a:lvl2pPr>
            <a:lvl3pPr marL="1156692" indent="-242292">
              <a:spcBef>
                <a:spcPts val="1300"/>
              </a:spcBef>
              <a:buFontTx/>
              <a:defRPr sz="2200">
                <a:solidFill>
                  <a:srgbClr val="003F69"/>
                </a:solidFill>
              </a:defRPr>
            </a:lvl3pPr>
            <a:lvl4pPr marL="1613892" indent="-242292">
              <a:spcBef>
                <a:spcPts val="1300"/>
              </a:spcBef>
              <a:buFontTx/>
              <a:defRPr sz="2200">
                <a:solidFill>
                  <a:srgbClr val="003F69"/>
                </a:solidFill>
              </a:defRPr>
            </a:lvl4pPr>
            <a:lvl5pPr marL="0" indent="1828800">
              <a:spcBef>
                <a:spcPts val="1300"/>
              </a:spcBef>
              <a:buSzTx/>
              <a:buFontTx/>
              <a:buNone/>
              <a:defRPr sz="2200">
                <a:solidFill>
                  <a:srgbClr val="003F69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" name="Shape 18"/>
          <p:cNvSpPr/>
          <p:nvPr>
            <p:ph type="body" sz="quarter" idx="13"/>
          </p:nvPr>
        </p:nvSpPr>
        <p:spPr>
          <a:xfrm>
            <a:off x="487680" y="5120640"/>
            <a:ext cx="11338560" cy="365761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0"/>
              </a:spcBef>
              <a:buSzTx/>
              <a:buFontTx/>
              <a:buNone/>
              <a:defRPr sz="1200"/>
            </a:pPr>
          </a:p>
        </p:txBody>
      </p:sp>
      <p:sp>
        <p:nvSpPr>
          <p:cNvPr id="19" name="Shape 19"/>
          <p:cNvSpPr/>
          <p:nvPr>
            <p:ph type="title"/>
          </p:nvPr>
        </p:nvSpPr>
        <p:spPr>
          <a:xfrm>
            <a:off x="451104" y="3007923"/>
            <a:ext cx="11338560" cy="677109"/>
          </a:xfrm>
          <a:prstGeom prst="rect">
            <a:avLst/>
          </a:prstGeom>
        </p:spPr>
        <p:txBody>
          <a:bodyPr anchor="b"/>
          <a:lstStyle>
            <a:lvl1pPr>
              <a:defRPr sz="4800">
                <a:solidFill>
                  <a:schemeClr val="accent3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pic>
        <p:nvPicPr>
          <p:cNvPr id="20" name="image4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87680" y="6514100"/>
            <a:ext cx="2554117" cy="125435"/>
          </a:xfrm>
          <a:prstGeom prst="rect">
            <a:avLst/>
          </a:prstGeom>
          <a:ln w="12700">
            <a:miter lim="400000"/>
          </a:ln>
        </p:spPr>
      </p:pic>
      <p:sp>
        <p:nvSpPr>
          <p:cNvPr id="21" name="Shape 21"/>
          <p:cNvSpPr/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lIns="45719" tIns="45719" rIns="45719" bIns="45719" anchor="ctr"/>
          <a:lstStyle>
            <a:lvl1pPr algn="r">
              <a:defRPr sz="1200">
                <a:solidFill>
                  <a:srgbClr val="1D1B1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IBM Design 16x9: 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/>
        </p:nvSpPr>
        <p:spPr>
          <a:xfrm>
            <a:off x="483612" y="212344"/>
            <a:ext cx="11089265" cy="1"/>
          </a:xfrm>
          <a:prstGeom prst="line">
            <a:avLst/>
          </a:prstGeom>
          <a:ln w="38100">
            <a:solidFill>
              <a:srgbClr val="424242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17" name="Shape 117"/>
          <p:cNvSpPr/>
          <p:nvPr>
            <p:ph type="title"/>
          </p:nvPr>
        </p:nvSpPr>
        <p:spPr>
          <a:xfrm>
            <a:off x="476250" y="294456"/>
            <a:ext cx="11074400" cy="882651"/>
          </a:xfrm>
          <a:prstGeom prst="rect">
            <a:avLst/>
          </a:prstGeom>
        </p:spPr>
        <p:txBody>
          <a:bodyPr lIns="25400" tIns="25400" rIns="25400" bIns="25400"/>
          <a:lstStyle>
            <a:lvl1pPr defTabSz="641350">
              <a:lnSpc>
                <a:spcPct val="80000"/>
              </a:lnSpc>
              <a:defRPr spc="-64" sz="3200"/>
            </a:lvl1pPr>
          </a:lstStyle>
          <a:p>
            <a:pPr/>
            <a:r>
              <a:t>Title Text</a:t>
            </a:r>
          </a:p>
        </p:txBody>
      </p:sp>
      <p:sp>
        <p:nvSpPr>
          <p:cNvPr id="118" name="Shape 118"/>
          <p:cNvSpPr/>
          <p:nvPr>
            <p:ph type="body" idx="1"/>
          </p:nvPr>
        </p:nvSpPr>
        <p:spPr>
          <a:xfrm>
            <a:off x="501650" y="1609129"/>
            <a:ext cx="11074400" cy="4819653"/>
          </a:xfrm>
          <a:prstGeom prst="rect">
            <a:avLst/>
          </a:prstGeom>
        </p:spPr>
        <p:txBody>
          <a:bodyPr/>
          <a:lstStyle>
            <a:lvl1pPr marL="158750" indent="-158750" defTabSz="641350">
              <a:spcBef>
                <a:spcPts val="1200"/>
              </a:spcBef>
              <a:buClr>
                <a:srgbClr val="E68A35"/>
              </a:buClr>
              <a:buSzPct val="80000"/>
              <a:buFontTx/>
              <a:buChar char="§"/>
              <a:defRPr b="1" spc="-52" sz="2600"/>
            </a:lvl1pPr>
            <a:lvl2pPr marL="388055" indent="-229305" defTabSz="641350">
              <a:spcBef>
                <a:spcPts val="1200"/>
              </a:spcBef>
              <a:buClr>
                <a:srgbClr val="E68A35"/>
              </a:buClr>
              <a:buSzPct val="90000"/>
              <a:buFontTx/>
              <a:defRPr b="1" spc="-52" sz="2600"/>
            </a:lvl2pPr>
            <a:lvl3pPr marL="661458" indent="-343958" defTabSz="641350">
              <a:spcBef>
                <a:spcPts val="1200"/>
              </a:spcBef>
              <a:buClr>
                <a:srgbClr val="E68A35"/>
              </a:buClr>
              <a:buSzPct val="90000"/>
              <a:buFontTx/>
              <a:buChar char="-"/>
              <a:defRPr b="1" spc="-52" sz="2600"/>
            </a:lvl3pPr>
            <a:lvl4pPr marL="934861" indent="-458611" defTabSz="641350">
              <a:spcBef>
                <a:spcPts val="1200"/>
              </a:spcBef>
              <a:buClr>
                <a:srgbClr val="E68A35"/>
              </a:buClr>
              <a:buFontTx/>
              <a:buChar char="-"/>
              <a:defRPr b="1" spc="-52" sz="2600"/>
            </a:lvl4pPr>
            <a:lvl5pPr marL="1001888" indent="-366888" defTabSz="641350">
              <a:spcBef>
                <a:spcPts val="1200"/>
              </a:spcBef>
              <a:buClr>
                <a:srgbClr val="E68A35"/>
              </a:buClr>
              <a:buFontTx/>
              <a:buChar char="-"/>
              <a:defRPr b="1" spc="-52" sz="2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Shape 119"/>
          <p:cNvSpPr/>
          <p:nvPr/>
        </p:nvSpPr>
        <p:spPr>
          <a:xfrm>
            <a:off x="5415491" y="6553200"/>
            <a:ext cx="1361017" cy="152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defRPr sz="1000">
                <a:solidFill>
                  <a:srgbClr val="808080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IBM Confidential</a:t>
            </a:r>
          </a:p>
        </p:txBody>
      </p:sp>
      <p:sp>
        <p:nvSpPr>
          <p:cNvPr id="120" name="Shape 12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21" name="Shape 121"/>
          <p:cNvSpPr/>
          <p:nvPr/>
        </p:nvSpPr>
        <p:spPr>
          <a:xfrm>
            <a:off x="9999133" y="6553200"/>
            <a:ext cx="1507068" cy="152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1000">
                <a:solidFill>
                  <a:srgbClr val="808080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© 2016 IBM Corporation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image8.jpg" descr="Powerpoint template-04.png"/>
          <p:cNvPicPr>
            <a:picLocks noChangeAspect="1"/>
          </p:cNvPicPr>
          <p:nvPr/>
        </p:nvPicPr>
        <p:blipFill>
          <a:blip r:embed="rId2">
            <a:extLst/>
          </a:blip>
          <a:srcRect l="83063" t="5682" r="3295" b="85152"/>
          <a:stretch>
            <a:fillRect/>
          </a:stretch>
        </p:blipFill>
        <p:spPr>
          <a:xfrm>
            <a:off x="10936288" y="182562"/>
            <a:ext cx="1095376" cy="414339"/>
          </a:xfrm>
          <a:prstGeom prst="rect">
            <a:avLst/>
          </a:prstGeom>
          <a:ln w="12700">
            <a:miter lim="400000"/>
          </a:ln>
        </p:spPr>
      </p:pic>
      <p:sp>
        <p:nvSpPr>
          <p:cNvPr id="129" name="Shape 129"/>
          <p:cNvSpPr/>
          <p:nvPr/>
        </p:nvSpPr>
        <p:spPr>
          <a:xfrm>
            <a:off x="-12700" y="6643688"/>
            <a:ext cx="12198350" cy="209551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txBody>
          <a:bodyPr lIns="45719" rIns="45719"/>
          <a:lstStyle/>
          <a:p>
            <a:pPr>
              <a:lnSpc>
                <a:spcPct val="90000"/>
              </a:lnSpc>
              <a:defRPr sz="2200">
                <a:solidFill>
                  <a:srgbClr val="0000FF"/>
                </a:solidFill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sp>
        <p:nvSpPr>
          <p:cNvPr id="130" name="Shape 130"/>
          <p:cNvSpPr/>
          <p:nvPr>
            <p:ph type="sldNum" sz="quarter" idx="2"/>
          </p:nvPr>
        </p:nvSpPr>
        <p:spPr>
          <a:xfrm>
            <a:off x="11660188" y="6667500"/>
            <a:ext cx="215703" cy="219076"/>
          </a:xfrm>
          <a:prstGeom prst="rect">
            <a:avLst/>
          </a:prstGeom>
        </p:spPr>
        <p:txBody>
          <a:bodyPr lIns="46037" tIns="46037" rIns="46037" bIns="46037"/>
          <a:lstStyle>
            <a:lvl1pPr>
              <a:defRPr sz="8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31" name="Shape 131"/>
          <p:cNvSpPr/>
          <p:nvPr/>
        </p:nvSpPr>
        <p:spPr>
          <a:xfrm>
            <a:off x="249238" y="6472237"/>
            <a:ext cx="2430462" cy="1524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90000"/>
              </a:lnSpc>
              <a:defRPr b="1" sz="1000">
                <a:solidFill>
                  <a:srgbClr val="948A54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IBM Sales &amp; Distribution</a:t>
            </a:r>
          </a:p>
        </p:txBody>
      </p:sp>
      <p:sp>
        <p:nvSpPr>
          <p:cNvPr id="132" name="Shape 132"/>
          <p:cNvSpPr/>
          <p:nvPr/>
        </p:nvSpPr>
        <p:spPr>
          <a:xfrm>
            <a:off x="114299" y="6650038"/>
            <a:ext cx="11917365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90000"/>
              </a:lnSpc>
              <a:defRPr b="1" sz="8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IBM® Corporation  2016                                                                                                                                                    IBM Internal Use Only</a:t>
            </a:r>
          </a:p>
        </p:txBody>
      </p:sp>
      <p:sp>
        <p:nvSpPr>
          <p:cNvPr id="133" name="Shape 133"/>
          <p:cNvSpPr/>
          <p:nvPr>
            <p:ph type="title"/>
          </p:nvPr>
        </p:nvSpPr>
        <p:spPr>
          <a:xfrm>
            <a:off x="354420" y="182564"/>
            <a:ext cx="10582397" cy="414338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34" name="Shape 134"/>
          <p:cNvSpPr/>
          <p:nvPr>
            <p:ph type="body" sz="half" idx="1"/>
          </p:nvPr>
        </p:nvSpPr>
        <p:spPr>
          <a:xfrm>
            <a:off x="609600" y="981075"/>
            <a:ext cx="5376334" cy="5040314"/>
          </a:xfrm>
          <a:prstGeom prst="rect">
            <a:avLst/>
          </a:prstGeom>
        </p:spPr>
        <p:txBody>
          <a:bodyPr/>
          <a:lstStyle>
            <a:lvl2pPr marL="711200" indent="-254000"/>
            <a:lvl4pPr marL="1623332" indent="-251732"/>
            <a:lvl5pPr marL="2080532" indent="-251732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image8.jpg" descr="Powerpoint template-04.png"/>
          <p:cNvPicPr>
            <a:picLocks noChangeAspect="1"/>
          </p:cNvPicPr>
          <p:nvPr/>
        </p:nvPicPr>
        <p:blipFill>
          <a:blip r:embed="rId2">
            <a:extLst/>
          </a:blip>
          <a:srcRect l="83063" t="5682" r="3295" b="85152"/>
          <a:stretch>
            <a:fillRect/>
          </a:stretch>
        </p:blipFill>
        <p:spPr>
          <a:xfrm>
            <a:off x="10936817" y="182563"/>
            <a:ext cx="1094317" cy="414339"/>
          </a:xfrm>
          <a:prstGeom prst="rect">
            <a:avLst/>
          </a:prstGeom>
          <a:ln w="12700">
            <a:miter lim="400000"/>
          </a:ln>
        </p:spPr>
      </p:pic>
      <p:sp>
        <p:nvSpPr>
          <p:cNvPr id="142" name="Shape 142"/>
          <p:cNvSpPr/>
          <p:nvPr/>
        </p:nvSpPr>
        <p:spPr>
          <a:xfrm>
            <a:off x="-12701" y="6643688"/>
            <a:ext cx="12198353" cy="209551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txBody>
          <a:bodyPr lIns="45719" rIns="45719"/>
          <a:lstStyle/>
          <a:p>
            <a:pPr>
              <a:lnSpc>
                <a:spcPct val="90000"/>
              </a:lnSpc>
              <a:defRPr sz="2200">
                <a:solidFill>
                  <a:srgbClr val="0000FF"/>
                </a:solidFill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sp>
        <p:nvSpPr>
          <p:cNvPr id="143" name="Shape 143"/>
          <p:cNvSpPr/>
          <p:nvPr>
            <p:ph type="sldNum" sz="quarter" idx="2"/>
          </p:nvPr>
        </p:nvSpPr>
        <p:spPr>
          <a:xfrm>
            <a:off x="11660717" y="6667500"/>
            <a:ext cx="215704" cy="219076"/>
          </a:xfrm>
          <a:prstGeom prst="rect">
            <a:avLst/>
          </a:prstGeom>
        </p:spPr>
        <p:txBody>
          <a:bodyPr lIns="46037" tIns="46037" rIns="46037" bIns="46037"/>
          <a:lstStyle>
            <a:lvl1pPr>
              <a:defRPr sz="8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44" name="Shape 144"/>
          <p:cNvSpPr/>
          <p:nvPr>
            <p:ph type="title"/>
          </p:nvPr>
        </p:nvSpPr>
        <p:spPr>
          <a:xfrm>
            <a:off x="354420" y="182564"/>
            <a:ext cx="10582397" cy="414338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45" name="Shape 145"/>
          <p:cNvSpPr/>
          <p:nvPr/>
        </p:nvSpPr>
        <p:spPr>
          <a:xfrm>
            <a:off x="249766" y="6472239"/>
            <a:ext cx="2429935" cy="1524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90000"/>
              </a:lnSpc>
              <a:defRPr b="1" sz="1000">
                <a:solidFill>
                  <a:srgbClr val="948A54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IBM Sales &amp; Distribution</a:t>
            </a:r>
          </a:p>
        </p:txBody>
      </p:sp>
      <p:sp>
        <p:nvSpPr>
          <p:cNvPr id="146" name="Shape 146"/>
          <p:cNvSpPr/>
          <p:nvPr/>
        </p:nvSpPr>
        <p:spPr>
          <a:xfrm>
            <a:off x="114300" y="6650036"/>
            <a:ext cx="10020301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90000"/>
              </a:lnSpc>
              <a:defRPr b="1" sz="8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IBM® Corporation  2016                                                                                                                                                         IBM Internal Use Only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IBM Design 16x9: Title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/>
        </p:nvSpPr>
        <p:spPr>
          <a:xfrm>
            <a:off x="483612" y="212344"/>
            <a:ext cx="11089265" cy="1"/>
          </a:xfrm>
          <a:prstGeom prst="line">
            <a:avLst/>
          </a:prstGeom>
          <a:ln w="38100">
            <a:solidFill>
              <a:srgbClr val="424242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54" name="Shape 154"/>
          <p:cNvSpPr/>
          <p:nvPr>
            <p:ph type="title"/>
          </p:nvPr>
        </p:nvSpPr>
        <p:spPr>
          <a:xfrm>
            <a:off x="486668" y="323850"/>
            <a:ext cx="11087101" cy="882650"/>
          </a:xfrm>
          <a:prstGeom prst="rect">
            <a:avLst/>
          </a:prstGeom>
        </p:spPr>
        <p:txBody>
          <a:bodyPr lIns="50800" tIns="50800" rIns="50800" bIns="50800"/>
          <a:lstStyle>
            <a:lvl1pPr marR="27780" defTabSz="622300">
              <a:lnSpc>
                <a:spcPct val="80000"/>
              </a:lnSpc>
              <a:defRPr spc="-96" sz="3200"/>
            </a:lvl1pPr>
          </a:lstStyle>
          <a:p>
            <a:pPr/>
            <a:r>
              <a:t>Title Text</a:t>
            </a:r>
          </a:p>
        </p:txBody>
      </p:sp>
      <p:sp>
        <p:nvSpPr>
          <p:cNvPr id="155" name="Shape 155"/>
          <p:cNvSpPr/>
          <p:nvPr/>
        </p:nvSpPr>
        <p:spPr>
          <a:xfrm>
            <a:off x="5415491" y="6553200"/>
            <a:ext cx="1361017" cy="152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defRPr sz="1000">
                <a:solidFill>
                  <a:srgbClr val="808080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IBM Confidential</a:t>
            </a:r>
          </a:p>
        </p:txBody>
      </p:sp>
      <p:sp>
        <p:nvSpPr>
          <p:cNvPr id="156" name="Shape 15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57" name="Shape 157"/>
          <p:cNvSpPr/>
          <p:nvPr/>
        </p:nvSpPr>
        <p:spPr>
          <a:xfrm>
            <a:off x="9999133" y="6553200"/>
            <a:ext cx="1507068" cy="152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1000">
                <a:solidFill>
                  <a:srgbClr val="808080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© 2016 IBM Corporation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type="title"/>
          </p:nvPr>
        </p:nvSpPr>
        <p:spPr>
          <a:xfrm>
            <a:off x="365759" y="274638"/>
            <a:ext cx="11445242" cy="1143001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65" name="Shape 165"/>
          <p:cNvSpPr/>
          <p:nvPr>
            <p:ph type="body" idx="1"/>
          </p:nvPr>
        </p:nvSpPr>
        <p:spPr>
          <a:xfrm>
            <a:off x="365759" y="1600200"/>
            <a:ext cx="11445242" cy="4525963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6" name="Shape 16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9" name="Shape 2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hape 3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2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>
            <p:ph type="body" sz="half" idx="1"/>
          </p:nvPr>
        </p:nvSpPr>
        <p:spPr>
          <a:xfrm>
            <a:off x="365759" y="1600200"/>
            <a:ext cx="5623561" cy="45259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8" name="Shape 38"/>
          <p:cNvSpPr/>
          <p:nvPr>
            <p:ph type="title"/>
          </p:nvPr>
        </p:nvSpPr>
        <p:spPr>
          <a:xfrm>
            <a:off x="365759" y="274638"/>
            <a:ext cx="11445242" cy="575201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Shape 3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3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>
            <p:ph type="title"/>
          </p:nvPr>
        </p:nvSpPr>
        <p:spPr>
          <a:xfrm>
            <a:off x="365759" y="274638"/>
            <a:ext cx="11445242" cy="1143001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7" name="Shape 47"/>
          <p:cNvSpPr/>
          <p:nvPr/>
        </p:nvSpPr>
        <p:spPr>
          <a:xfrm>
            <a:off x="5415491" y="6553200"/>
            <a:ext cx="1361017" cy="152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defRPr sz="1000">
                <a:solidFill>
                  <a:srgbClr val="808080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IBM Confidential</a:t>
            </a:r>
          </a:p>
        </p:txBody>
      </p:sp>
      <p:pic>
        <p:nvPicPr>
          <p:cNvPr id="48" name="image5.jpg" descr="IBM-logo-50-black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814350" y="6169864"/>
            <a:ext cx="213784" cy="575202"/>
          </a:xfrm>
          <a:prstGeom prst="rect">
            <a:avLst/>
          </a:prstGeom>
          <a:ln w="12700">
            <a:miter lim="400000"/>
          </a:ln>
        </p:spPr>
      </p:pic>
      <p:sp>
        <p:nvSpPr>
          <p:cNvPr id="49" name="Shape 49"/>
          <p:cNvSpPr/>
          <p:nvPr>
            <p:ph type="body" sz="half" idx="1"/>
          </p:nvPr>
        </p:nvSpPr>
        <p:spPr>
          <a:xfrm>
            <a:off x="365759" y="1600200"/>
            <a:ext cx="3703322" cy="45259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0" name="Shape 5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1" name="Shape 51"/>
          <p:cNvSpPr/>
          <p:nvPr/>
        </p:nvSpPr>
        <p:spPr>
          <a:xfrm>
            <a:off x="9999133" y="6553200"/>
            <a:ext cx="1507068" cy="152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1000">
                <a:solidFill>
                  <a:srgbClr val="808080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© 2016 IBM Corporation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/>
        </p:nvSpPr>
        <p:spPr>
          <a:xfrm>
            <a:off x="5415491" y="6553200"/>
            <a:ext cx="1361017" cy="152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defRPr sz="1000">
                <a:solidFill>
                  <a:srgbClr val="808080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IBM Confidential</a:t>
            </a:r>
          </a:p>
        </p:txBody>
      </p:sp>
      <p:sp>
        <p:nvSpPr>
          <p:cNvPr id="59" name="Shape 59"/>
          <p:cNvSpPr/>
          <p:nvPr/>
        </p:nvSpPr>
        <p:spPr>
          <a:xfrm>
            <a:off x="9999133" y="6553200"/>
            <a:ext cx="1507068" cy="152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1000">
                <a:solidFill>
                  <a:srgbClr val="808080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© 2016 IBM Corporation</a:t>
            </a:r>
          </a:p>
        </p:txBody>
      </p:sp>
      <p:sp>
        <p:nvSpPr>
          <p:cNvPr id="60" name="Shape 60"/>
          <p:cNvSpPr/>
          <p:nvPr>
            <p:ph type="title"/>
          </p:nvPr>
        </p:nvSpPr>
        <p:spPr>
          <a:xfrm>
            <a:off x="365759" y="274638"/>
            <a:ext cx="11445242" cy="1143001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pic>
        <p:nvPicPr>
          <p:cNvPr id="61" name="image5.jpg" descr="IBM-logo-50-black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814350" y="6169864"/>
            <a:ext cx="213784" cy="575202"/>
          </a:xfrm>
          <a:prstGeom prst="rect">
            <a:avLst/>
          </a:prstGeom>
          <a:ln w="12700">
            <a:miter lim="400000"/>
          </a:ln>
        </p:spPr>
      </p:pic>
      <p:sp>
        <p:nvSpPr>
          <p:cNvPr id="62" name="Shape 62"/>
          <p:cNvSpPr/>
          <p:nvPr>
            <p:ph type="body" sz="half" idx="1"/>
          </p:nvPr>
        </p:nvSpPr>
        <p:spPr>
          <a:xfrm>
            <a:off x="365759" y="1600200"/>
            <a:ext cx="3703322" cy="45259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3" name="Shape 63"/>
          <p:cNvSpPr/>
          <p:nvPr/>
        </p:nvSpPr>
        <p:spPr>
          <a:xfrm>
            <a:off x="5415491" y="6553200"/>
            <a:ext cx="1361017" cy="152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defRPr sz="1000">
                <a:solidFill>
                  <a:srgbClr val="808080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IBM Confidential</a:t>
            </a:r>
          </a:p>
        </p:txBody>
      </p:sp>
      <p:sp>
        <p:nvSpPr>
          <p:cNvPr id="64" name="Shape 6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5" name="Shape 65"/>
          <p:cNvSpPr/>
          <p:nvPr/>
        </p:nvSpPr>
        <p:spPr>
          <a:xfrm>
            <a:off x="9999133" y="6553200"/>
            <a:ext cx="1507068" cy="152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1000">
                <a:solidFill>
                  <a:srgbClr val="808080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© 2016 IBM Corporation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type="title"/>
          </p:nvPr>
        </p:nvSpPr>
        <p:spPr>
          <a:xfrm>
            <a:off x="365759" y="274638"/>
            <a:ext cx="11445242" cy="1143001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3" name="Shape 73"/>
          <p:cNvSpPr/>
          <p:nvPr>
            <p:ph type="body" idx="1"/>
          </p:nvPr>
        </p:nvSpPr>
        <p:spPr>
          <a:xfrm>
            <a:off x="365759" y="1600200"/>
            <a:ext cx="11445242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1800"/>
              </a:spcBef>
            </a:lvl1pPr>
            <a:lvl2pPr>
              <a:spcBef>
                <a:spcPts val="1800"/>
              </a:spcBef>
            </a:lvl2pPr>
            <a:lvl3pPr>
              <a:spcBef>
                <a:spcPts val="1800"/>
              </a:spcBef>
            </a:lvl3pPr>
            <a:lvl4pPr>
              <a:spcBef>
                <a:spcPts val="1800"/>
              </a:spcBef>
            </a:lvl4pPr>
            <a:lvl5pPr>
              <a:spcBef>
                <a:spcPts val="1800"/>
              </a:spcBef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Shape 7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Append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/>
        </p:nvSpPr>
        <p:spPr>
          <a:xfrm>
            <a:off x="5415491" y="6553200"/>
            <a:ext cx="1361017" cy="152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defRPr sz="1000">
                <a:solidFill>
                  <a:srgbClr val="808080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IBM Confidential</a:t>
            </a:r>
          </a:p>
        </p:txBody>
      </p:sp>
      <p:sp>
        <p:nvSpPr>
          <p:cNvPr id="82" name="Shape 82"/>
          <p:cNvSpPr/>
          <p:nvPr/>
        </p:nvSpPr>
        <p:spPr>
          <a:xfrm>
            <a:off x="9999133" y="6553200"/>
            <a:ext cx="1507068" cy="152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1000">
                <a:solidFill>
                  <a:srgbClr val="808080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© 2016 IBM Corporation</a:t>
            </a:r>
          </a:p>
        </p:txBody>
      </p:sp>
      <p:pic>
        <p:nvPicPr>
          <p:cNvPr id="83" name="image5.jpg" descr="IBM-logo-50-black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814350" y="6169864"/>
            <a:ext cx="213784" cy="575202"/>
          </a:xfrm>
          <a:prstGeom prst="rect">
            <a:avLst/>
          </a:prstGeom>
          <a:ln w="12700">
            <a:miter lim="400000"/>
          </a:ln>
        </p:spPr>
      </p:pic>
      <p:sp>
        <p:nvSpPr>
          <p:cNvPr id="84" name="Shape 84"/>
          <p:cNvSpPr/>
          <p:nvPr>
            <p:ph type="title"/>
          </p:nvPr>
        </p:nvSpPr>
        <p:spPr>
          <a:xfrm>
            <a:off x="365759" y="3048000"/>
            <a:ext cx="11445242" cy="1143000"/>
          </a:xfrm>
          <a:prstGeom prst="rect">
            <a:avLst/>
          </a:prstGeom>
        </p:spPr>
        <p:txBody>
          <a:bodyPr/>
          <a:lstStyle>
            <a:lvl1pPr algn="ctr">
              <a:defRPr sz="4000"/>
            </a:lvl1pPr>
          </a:lstStyle>
          <a:p>
            <a:pPr/>
            <a:r>
              <a:t>Title Text</a:t>
            </a:r>
          </a:p>
        </p:txBody>
      </p:sp>
      <p:sp>
        <p:nvSpPr>
          <p:cNvPr id="85" name="Shape 85"/>
          <p:cNvSpPr/>
          <p:nvPr/>
        </p:nvSpPr>
        <p:spPr>
          <a:xfrm>
            <a:off x="5415491" y="6553200"/>
            <a:ext cx="1361017" cy="152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defRPr sz="1000">
                <a:solidFill>
                  <a:srgbClr val="808080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IBM Confidential</a:t>
            </a:r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87" name="Shape 87"/>
          <p:cNvSpPr/>
          <p:nvPr/>
        </p:nvSpPr>
        <p:spPr>
          <a:xfrm>
            <a:off x="9999133" y="6553200"/>
            <a:ext cx="1507068" cy="152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1000">
                <a:solidFill>
                  <a:srgbClr val="808080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© 2016 IBM Corporation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/>
        </p:nvSpPr>
        <p:spPr>
          <a:xfrm>
            <a:off x="5415491" y="6553200"/>
            <a:ext cx="1361017" cy="152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defRPr sz="1000">
                <a:solidFill>
                  <a:srgbClr val="808080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IBM Confidential</a:t>
            </a:r>
          </a:p>
        </p:txBody>
      </p:sp>
      <p:sp>
        <p:nvSpPr>
          <p:cNvPr id="95" name="Shape 95"/>
          <p:cNvSpPr/>
          <p:nvPr/>
        </p:nvSpPr>
        <p:spPr>
          <a:xfrm>
            <a:off x="9999133" y="6553200"/>
            <a:ext cx="1507068" cy="152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1000">
                <a:solidFill>
                  <a:srgbClr val="808080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© 2016 IBM Corporation</a:t>
            </a:r>
          </a:p>
        </p:txBody>
      </p:sp>
      <p:sp>
        <p:nvSpPr>
          <p:cNvPr id="96" name="Shape 96"/>
          <p:cNvSpPr/>
          <p:nvPr>
            <p:ph type="title"/>
          </p:nvPr>
        </p:nvSpPr>
        <p:spPr>
          <a:xfrm>
            <a:off x="365759" y="274638"/>
            <a:ext cx="11445242" cy="54407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7" name="Shape 97"/>
          <p:cNvSpPr/>
          <p:nvPr>
            <p:ph type="body" idx="1"/>
          </p:nvPr>
        </p:nvSpPr>
        <p:spPr>
          <a:xfrm>
            <a:off x="478367" y="1295400"/>
            <a:ext cx="11241686" cy="4614608"/>
          </a:xfrm>
          <a:prstGeom prst="rect">
            <a:avLst/>
          </a:prstGeom>
        </p:spPr>
        <p:txBody>
          <a:bodyPr/>
          <a:lstStyle>
            <a:lvl1pPr marL="230712" indent="-230712">
              <a:lnSpc>
                <a:spcPct val="200000"/>
              </a:lnSpc>
              <a:buChar char="•"/>
            </a:lvl1pPr>
            <a:lvl2pPr>
              <a:lnSpc>
                <a:spcPct val="200000"/>
              </a:lnSpc>
            </a:lvl2pPr>
            <a:lvl3pPr>
              <a:lnSpc>
                <a:spcPct val="200000"/>
              </a:lnSpc>
            </a:lvl3pPr>
            <a:lvl4pPr>
              <a:lnSpc>
                <a:spcPct val="200000"/>
              </a:lnSpc>
            </a:lvl4pPr>
            <a:lvl5pPr>
              <a:lnSpc>
                <a:spcPct val="200000"/>
              </a:lnSpc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8" name="Shape 9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IBM Design 16x9: Title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/>
        </p:nvSpPr>
        <p:spPr>
          <a:xfrm>
            <a:off x="483612" y="212344"/>
            <a:ext cx="11089265" cy="1"/>
          </a:xfrm>
          <a:prstGeom prst="line">
            <a:avLst/>
          </a:prstGeom>
          <a:ln w="38100">
            <a:solidFill>
              <a:srgbClr val="424242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06" name="Shape 106"/>
          <p:cNvSpPr/>
          <p:nvPr>
            <p:ph type="title"/>
          </p:nvPr>
        </p:nvSpPr>
        <p:spPr>
          <a:xfrm>
            <a:off x="486668" y="323850"/>
            <a:ext cx="11087101" cy="882650"/>
          </a:xfrm>
          <a:prstGeom prst="rect">
            <a:avLst/>
          </a:prstGeom>
        </p:spPr>
        <p:txBody>
          <a:bodyPr lIns="50800" tIns="50800" rIns="50800" bIns="50800"/>
          <a:lstStyle>
            <a:lvl1pPr marR="27780" defTabSz="622300">
              <a:lnSpc>
                <a:spcPct val="80000"/>
              </a:lnSpc>
              <a:defRPr spc="-96" sz="3200"/>
            </a:lvl1pPr>
          </a:lstStyle>
          <a:p>
            <a:pPr/>
            <a:r>
              <a:t>Title Text</a:t>
            </a:r>
          </a:p>
        </p:txBody>
      </p:sp>
      <p:sp>
        <p:nvSpPr>
          <p:cNvPr id="107" name="Shape 107"/>
          <p:cNvSpPr/>
          <p:nvPr/>
        </p:nvSpPr>
        <p:spPr>
          <a:xfrm>
            <a:off x="5415491" y="6553200"/>
            <a:ext cx="1361017" cy="152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defRPr sz="1000">
                <a:solidFill>
                  <a:srgbClr val="808080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IBM Confidential</a:t>
            </a:r>
          </a:p>
        </p:txBody>
      </p:sp>
      <p:sp>
        <p:nvSpPr>
          <p:cNvPr id="108" name="Shape 10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09" name="Shape 109"/>
          <p:cNvSpPr/>
          <p:nvPr/>
        </p:nvSpPr>
        <p:spPr>
          <a:xfrm>
            <a:off x="9999133" y="6553200"/>
            <a:ext cx="1507068" cy="152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1000">
                <a:solidFill>
                  <a:srgbClr val="808080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© 2016 IBM Corporation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5415491" y="6553200"/>
            <a:ext cx="1361017" cy="152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defRPr sz="1000">
                <a:solidFill>
                  <a:srgbClr val="808080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IBM Confidential</a:t>
            </a:r>
          </a:p>
        </p:txBody>
      </p:sp>
      <p:sp>
        <p:nvSpPr>
          <p:cNvPr id="3" name="Shape 3"/>
          <p:cNvSpPr/>
          <p:nvPr/>
        </p:nvSpPr>
        <p:spPr>
          <a:xfrm>
            <a:off x="9999133" y="6553200"/>
            <a:ext cx="1507068" cy="152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1000">
                <a:solidFill>
                  <a:srgbClr val="808080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© 2016 IBM Corporation</a:t>
            </a:r>
          </a:p>
        </p:txBody>
      </p:sp>
      <p:sp>
        <p:nvSpPr>
          <p:cNvPr id="4" name="Shape 4"/>
          <p:cNvSpPr/>
          <p:nvPr>
            <p:ph type="title"/>
          </p:nvPr>
        </p:nvSpPr>
        <p:spPr>
          <a:xfrm>
            <a:off x="365759" y="274638"/>
            <a:ext cx="11445242" cy="665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5" name="Shape 5"/>
          <p:cNvSpPr/>
          <p:nvPr>
            <p:ph type="body" idx="1"/>
          </p:nvPr>
        </p:nvSpPr>
        <p:spPr>
          <a:xfrm>
            <a:off x="365759" y="954421"/>
            <a:ext cx="11445242" cy="5171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6" name="image5.jpg" descr="IBM-logo-50-black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814350" y="6169864"/>
            <a:ext cx="213784" cy="575202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Shape 7"/>
          <p:cNvSpPr/>
          <p:nvPr>
            <p:ph type="sldNum" sz="quarter" idx="2"/>
          </p:nvPr>
        </p:nvSpPr>
        <p:spPr>
          <a:xfrm>
            <a:off x="464953" y="6553200"/>
            <a:ext cx="151359" cy="152400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>
              <a:defRPr sz="1000">
                <a:solidFill>
                  <a:srgbClr val="808080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8" name="Shape 8"/>
          <p:cNvSpPr/>
          <p:nvPr/>
        </p:nvSpPr>
        <p:spPr>
          <a:xfrm>
            <a:off x="9999133" y="6553200"/>
            <a:ext cx="1507068" cy="152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1000">
                <a:solidFill>
                  <a:srgbClr val="808080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© 2016 IBM Corporation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chemeClr val="accent2"/>
          </a:solidFill>
          <a:uFillTx/>
          <a:latin typeface="Tahoma"/>
          <a:ea typeface="Tahoma"/>
          <a:cs typeface="Tahoma"/>
          <a:sym typeface="Tahoma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chemeClr val="accent2"/>
          </a:solidFill>
          <a:uFillTx/>
          <a:latin typeface="Tahoma"/>
          <a:ea typeface="Tahoma"/>
          <a:cs typeface="Tahoma"/>
          <a:sym typeface="Tahoma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chemeClr val="accent2"/>
          </a:solidFill>
          <a:uFillTx/>
          <a:latin typeface="Tahoma"/>
          <a:ea typeface="Tahoma"/>
          <a:cs typeface="Tahoma"/>
          <a:sym typeface="Tahoma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chemeClr val="accent2"/>
          </a:solidFill>
          <a:uFillTx/>
          <a:latin typeface="Tahoma"/>
          <a:ea typeface="Tahoma"/>
          <a:cs typeface="Tahoma"/>
          <a:sym typeface="Tahoma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chemeClr val="accent2"/>
          </a:solidFill>
          <a:uFillTx/>
          <a:latin typeface="Tahoma"/>
          <a:ea typeface="Tahoma"/>
          <a:cs typeface="Tahoma"/>
          <a:sym typeface="Tahoma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chemeClr val="accent2"/>
          </a:solidFill>
          <a:uFillTx/>
          <a:latin typeface="Tahoma"/>
          <a:ea typeface="Tahoma"/>
          <a:cs typeface="Tahoma"/>
          <a:sym typeface="Tahoma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chemeClr val="accent2"/>
          </a:solidFill>
          <a:uFillTx/>
          <a:latin typeface="Tahoma"/>
          <a:ea typeface="Tahoma"/>
          <a:cs typeface="Tahoma"/>
          <a:sym typeface="Tahoma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chemeClr val="accent2"/>
          </a:solidFill>
          <a:uFillTx/>
          <a:latin typeface="Tahoma"/>
          <a:ea typeface="Tahoma"/>
          <a:cs typeface="Tahoma"/>
          <a:sym typeface="Tahoma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chemeClr val="accent2"/>
          </a:solidFill>
          <a:uFillTx/>
          <a:latin typeface="Tahoma"/>
          <a:ea typeface="Tahoma"/>
          <a:cs typeface="Tahoma"/>
          <a:sym typeface="Tahoma"/>
        </a:defRPr>
      </a:lvl9pPr>
    </p:titleStyle>
    <p:bodyStyle>
      <a:lvl1pPr marL="228600" marR="0" indent="-228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Helvetica"/>
        <a:buChar char="▪"/>
        <a:tabLst/>
        <a:defRPr b="0" baseline="0" cap="none" i="0" spc="0" strike="noStrike" sz="2000" u="none">
          <a:ln>
            <a:noFill/>
          </a:ln>
          <a:solidFill>
            <a:srgbClr val="1D1B10"/>
          </a:solidFill>
          <a:uFillTx/>
          <a:latin typeface="Tahoma"/>
          <a:ea typeface="Tahoma"/>
          <a:cs typeface="Tahoma"/>
          <a:sym typeface="Tahoma"/>
        </a:defRPr>
      </a:lvl1pPr>
      <a:lvl2pPr marL="685800" marR="0" indent="-228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Helvetica"/>
        <a:buChar char="–"/>
        <a:tabLst/>
        <a:defRPr b="0" baseline="0" cap="none" i="0" spc="0" strike="noStrike" sz="2000" u="none">
          <a:ln>
            <a:noFill/>
          </a:ln>
          <a:solidFill>
            <a:srgbClr val="1D1B10"/>
          </a:solidFill>
          <a:uFillTx/>
          <a:latin typeface="Tahoma"/>
          <a:ea typeface="Tahoma"/>
          <a:cs typeface="Tahoma"/>
          <a:sym typeface="Tahoma"/>
        </a:defRPr>
      </a:lvl2pPr>
      <a:lvl3pPr marL="1134666" marR="0" indent="-220266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Helvetica"/>
        <a:buChar char="•"/>
        <a:tabLst/>
        <a:defRPr b="0" baseline="0" cap="none" i="0" spc="0" strike="noStrike" sz="2000" u="none">
          <a:ln>
            <a:noFill/>
          </a:ln>
          <a:solidFill>
            <a:srgbClr val="1D1B10"/>
          </a:solidFill>
          <a:uFillTx/>
          <a:latin typeface="Tahoma"/>
          <a:ea typeface="Tahoma"/>
          <a:cs typeface="Tahoma"/>
          <a:sym typeface="Tahoma"/>
        </a:defRPr>
      </a:lvl3pPr>
      <a:lvl4pPr marL="1591866" marR="0" indent="-220266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Helvetica"/>
        <a:buChar char="–"/>
        <a:tabLst/>
        <a:defRPr b="0" baseline="0" cap="none" i="0" spc="0" strike="noStrike" sz="2000" u="none">
          <a:ln>
            <a:noFill/>
          </a:ln>
          <a:solidFill>
            <a:srgbClr val="1D1B10"/>
          </a:solidFill>
          <a:uFillTx/>
          <a:latin typeface="Tahoma"/>
          <a:ea typeface="Tahoma"/>
          <a:cs typeface="Tahoma"/>
          <a:sym typeface="Tahoma"/>
        </a:defRPr>
      </a:lvl4pPr>
      <a:lvl5pPr marL="2049066" marR="0" indent="-220266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Helvetica"/>
        <a:buChar char="»"/>
        <a:tabLst/>
        <a:defRPr b="0" baseline="0" cap="none" i="0" spc="0" strike="noStrike" sz="2000" u="none">
          <a:ln>
            <a:noFill/>
          </a:ln>
          <a:solidFill>
            <a:srgbClr val="1D1B10"/>
          </a:solidFill>
          <a:uFillTx/>
          <a:latin typeface="Tahoma"/>
          <a:ea typeface="Tahoma"/>
          <a:cs typeface="Tahoma"/>
          <a:sym typeface="Tahoma"/>
        </a:defRPr>
      </a:lvl5pPr>
      <a:lvl6pPr marL="2514600" marR="0" indent="-228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Helvetica"/>
        <a:buChar char="•"/>
        <a:tabLst/>
        <a:defRPr b="0" baseline="0" cap="none" i="0" spc="0" strike="noStrike" sz="2000" u="none">
          <a:ln>
            <a:noFill/>
          </a:ln>
          <a:solidFill>
            <a:srgbClr val="1D1B10"/>
          </a:solidFill>
          <a:uFillTx/>
          <a:latin typeface="Tahoma"/>
          <a:ea typeface="Tahoma"/>
          <a:cs typeface="Tahoma"/>
          <a:sym typeface="Tahoma"/>
        </a:defRPr>
      </a:lvl6pPr>
      <a:lvl7pPr marL="2971800" marR="0" indent="-228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Helvetica"/>
        <a:buChar char="•"/>
        <a:tabLst/>
        <a:defRPr b="0" baseline="0" cap="none" i="0" spc="0" strike="noStrike" sz="2000" u="none">
          <a:ln>
            <a:noFill/>
          </a:ln>
          <a:solidFill>
            <a:srgbClr val="1D1B10"/>
          </a:solidFill>
          <a:uFillTx/>
          <a:latin typeface="Tahoma"/>
          <a:ea typeface="Tahoma"/>
          <a:cs typeface="Tahoma"/>
          <a:sym typeface="Tahoma"/>
        </a:defRPr>
      </a:lvl7pPr>
      <a:lvl8pPr marL="3429000" marR="0" indent="-228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Helvetica"/>
        <a:buChar char="•"/>
        <a:tabLst/>
        <a:defRPr b="0" baseline="0" cap="none" i="0" spc="0" strike="noStrike" sz="2000" u="none">
          <a:ln>
            <a:noFill/>
          </a:ln>
          <a:solidFill>
            <a:srgbClr val="1D1B10"/>
          </a:solidFill>
          <a:uFillTx/>
          <a:latin typeface="Tahoma"/>
          <a:ea typeface="Tahoma"/>
          <a:cs typeface="Tahoma"/>
          <a:sym typeface="Tahoma"/>
        </a:defRPr>
      </a:lvl8pPr>
      <a:lvl9pPr marL="3886200" marR="0" indent="-228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Helvetica"/>
        <a:buChar char="•"/>
        <a:tabLst/>
        <a:defRPr b="0" baseline="0" cap="none" i="0" spc="0" strike="noStrike" sz="2000" u="none">
          <a:ln>
            <a:noFill/>
          </a:ln>
          <a:solidFill>
            <a:srgbClr val="1D1B10"/>
          </a:solidFill>
          <a:uFillTx/>
          <a:latin typeface="Tahoma"/>
          <a:ea typeface="Tahoma"/>
          <a:cs typeface="Tahoma"/>
          <a:sym typeface="Tahoma"/>
        </a:defRPr>
      </a:lvl9pPr>
    </p:bodyStyle>
    <p:other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ahoma"/>
        </a:defRPr>
      </a:lvl1pPr>
      <a:lvl2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ahoma"/>
        </a:defRPr>
      </a:lvl2pPr>
      <a:lvl3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ahoma"/>
        </a:defRPr>
      </a:lvl3pPr>
      <a:lvl4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ahoma"/>
        </a:defRPr>
      </a:lvl4pPr>
      <a:lvl5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ahoma"/>
        </a:defRPr>
      </a:lvl5pPr>
      <a:lvl6pPr marL="0" marR="0" indent="22860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ahoma"/>
        </a:defRPr>
      </a:lvl6pPr>
      <a:lvl7pPr marL="0" marR="0" indent="2743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ahoma"/>
        </a:defRPr>
      </a:lvl7pPr>
      <a:lvl8pPr marL="0" marR="0" indent="3200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ahoma"/>
        </a:defRPr>
      </a:lvl8pPr>
      <a:lvl9pPr marL="0" marR="0" indent="3657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ahoma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704087">
              <a:spcBef>
                <a:spcPts val="1000"/>
              </a:spcBef>
              <a:defRPr sz="1693"/>
            </a:lvl1pPr>
          </a:lstStyle>
          <a:p>
            <a:pPr/>
            <a:r>
              <a:t>Learning Bluemix &amp; Cognitive</a:t>
            </a:r>
          </a:p>
        </p:txBody>
      </p:sp>
      <p:sp>
        <p:nvSpPr>
          <p:cNvPr id="176" name="Shape 176"/>
          <p:cNvSpPr/>
          <p:nvPr>
            <p:ph type="body" idx="13"/>
          </p:nvPr>
        </p:nvSpPr>
        <p:spPr>
          <a:xfrm>
            <a:off x="451104" y="5118577"/>
            <a:ext cx="11338560" cy="36576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0" indent="0">
              <a:spcBef>
                <a:spcPts val="0"/>
              </a:spcBef>
              <a:buSzTx/>
              <a:buFontTx/>
              <a:buNone/>
              <a:defRPr sz="1200"/>
            </a:lvl1pPr>
          </a:lstStyle>
          <a:p>
            <a:pPr/>
            <a:r>
              <a:t>Bob Dill, IBM Distinguished Engineer, CTO Global Technical Sales</a:t>
            </a:r>
          </a:p>
        </p:txBody>
      </p:sp>
      <p:sp>
        <p:nvSpPr>
          <p:cNvPr id="177" name="Shape 17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31520">
              <a:defRPr sz="3840"/>
            </a:lvl1pPr>
          </a:lstStyle>
          <a:p>
            <a:pPr/>
            <a:r>
              <a:t>Chapter 7: Authentication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t>Chapter 7: Creating a secure application</a:t>
            </a:r>
          </a:p>
        </p:txBody>
      </p:sp>
      <p:sp>
        <p:nvSpPr>
          <p:cNvPr id="180" name="Shape 180"/>
          <p:cNvSpPr/>
          <p:nvPr>
            <p:ph type="body" sz="half" idx="1"/>
          </p:nvPr>
        </p:nvSpPr>
        <p:spPr>
          <a:xfrm>
            <a:off x="232240" y="1511381"/>
            <a:ext cx="4886095" cy="4948076"/>
          </a:xfrm>
          <a:prstGeom prst="rect">
            <a:avLst/>
          </a:prstGeom>
        </p:spPr>
        <p:txBody>
          <a:bodyPr/>
          <a:lstStyle/>
          <a:p>
            <a:pPr marL="221742" indent="-221742" defTabSz="886968">
              <a:defRPr sz="1940"/>
            </a:pPr>
            <a:r>
              <a:t>SSL</a:t>
            </a:r>
          </a:p>
          <a:p>
            <a:pPr marL="221742" indent="-221742" defTabSz="886968">
              <a:defRPr sz="1940"/>
            </a:pPr>
            <a:r>
              <a:t>Sessions</a:t>
            </a:r>
          </a:p>
          <a:p>
            <a:pPr marL="221742" indent="-221742" defTabSz="886968">
              <a:defRPr sz="1940"/>
            </a:pPr>
            <a:r>
              <a:t>Cloudant</a:t>
            </a:r>
          </a:p>
          <a:p>
            <a:pPr lvl="1" marL="665226" indent="-221742" defTabSz="886968">
              <a:buChar char="▪"/>
              <a:defRPr sz="1940"/>
            </a:pPr>
            <a:r>
              <a:t>Storing session information</a:t>
            </a:r>
          </a:p>
          <a:p>
            <a:pPr lvl="1" marL="665226" indent="-221742" defTabSz="886968">
              <a:buChar char="▪"/>
              <a:defRPr sz="1940"/>
            </a:pPr>
            <a:r>
              <a:t>Storing userIDs</a:t>
            </a:r>
          </a:p>
          <a:p>
            <a:pPr marL="221742" indent="-221742" defTabSz="886968">
              <a:defRPr sz="1940"/>
            </a:pPr>
          </a:p>
          <a:p>
            <a:pPr marL="221742" indent="-221742" defTabSz="886968">
              <a:defRPr sz="1940"/>
            </a:pPr>
            <a:r>
              <a:t>Responding to the user:</a:t>
            </a:r>
          </a:p>
          <a:p>
            <a:pPr lvl="1" marL="665226" indent="-221742" defTabSz="886968">
              <a:buChar char="▪"/>
              <a:defRPr sz="1940"/>
            </a:pPr>
            <a:r>
              <a:t>no userid</a:t>
            </a:r>
          </a:p>
          <a:p>
            <a:pPr lvl="1" marL="665226" indent="-221742" defTabSz="886968">
              <a:buChar char="▪"/>
              <a:defRPr sz="1940"/>
            </a:pPr>
            <a:r>
              <a:t>no password</a:t>
            </a:r>
          </a:p>
          <a:p>
            <a:pPr lvl="1" marL="665226" indent="-221742" defTabSz="886968">
              <a:buChar char="▪"/>
              <a:defRPr sz="1940"/>
            </a:pPr>
            <a:r>
              <a:t>not registered</a:t>
            </a:r>
          </a:p>
          <a:p>
            <a:pPr lvl="1" marL="665226" indent="-221742" defTabSz="886968">
              <a:buChar char="▪"/>
              <a:defRPr sz="1940"/>
            </a:pPr>
            <a:r>
              <a:t>userid password don’t match</a:t>
            </a:r>
          </a:p>
          <a:p>
            <a:pPr lvl="1" marL="665226" indent="-221742" defTabSz="886968">
              <a:buChar char="▪"/>
              <a:defRPr sz="1940"/>
            </a:pPr>
            <a:r>
              <a:t>success!!</a:t>
            </a:r>
          </a:p>
          <a:p>
            <a:pPr marL="221742" indent="-221742" defTabSz="886968">
              <a:defRPr sz="1940"/>
            </a:pPr>
            <a:r>
              <a:t>Enabling your app to dynamically detect local or bluemix environments</a:t>
            </a:r>
          </a:p>
        </p:txBody>
      </p:sp>
      <p:sp>
        <p:nvSpPr>
          <p:cNvPr id="181" name="Shape 181"/>
          <p:cNvSpPr/>
          <p:nvPr>
            <p:ph type="sldNum" sz="quarter" idx="2"/>
          </p:nvPr>
        </p:nvSpPr>
        <p:spPr>
          <a:xfrm>
            <a:off x="464953" y="6553200"/>
            <a:ext cx="127001" cy="1524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82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885749" y="856812"/>
            <a:ext cx="5098847" cy="545876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type="title"/>
          </p:nvPr>
        </p:nvSpPr>
        <p:spPr>
          <a:xfrm>
            <a:off x="373379" y="274638"/>
            <a:ext cx="11445242" cy="665910"/>
          </a:xfrm>
          <a:prstGeom prst="rect">
            <a:avLst/>
          </a:prstGeom>
        </p:spPr>
        <p:txBody>
          <a:bodyPr/>
          <a:lstStyle/>
          <a:p>
            <a:pPr/>
            <a:r>
              <a:t>New in index.js</a:t>
            </a:r>
          </a:p>
        </p:txBody>
      </p:sp>
      <p:sp>
        <p:nvSpPr>
          <p:cNvPr id="185" name="Shape 185"/>
          <p:cNvSpPr/>
          <p:nvPr>
            <p:ph type="sldNum" sz="quarter" idx="2"/>
          </p:nvPr>
        </p:nvSpPr>
        <p:spPr>
          <a:xfrm>
            <a:off x="464953" y="6553200"/>
            <a:ext cx="127001" cy="1524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86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4197" y="1368090"/>
            <a:ext cx="6727695" cy="1817037"/>
          </a:xfrm>
          <a:prstGeom prst="rect">
            <a:avLst/>
          </a:prstGeom>
          <a:ln w="12700">
            <a:miter lim="400000"/>
          </a:ln>
        </p:spPr>
      </p:pic>
      <p:sp>
        <p:nvSpPr>
          <p:cNvPr id="187" name="Shape 187"/>
          <p:cNvSpPr/>
          <p:nvPr/>
        </p:nvSpPr>
        <p:spPr>
          <a:xfrm>
            <a:off x="972474" y="894347"/>
            <a:ext cx="1256219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Modules</a:t>
            </a:r>
          </a:p>
        </p:txBody>
      </p:sp>
      <p:sp>
        <p:nvSpPr>
          <p:cNvPr id="188" name="Shape 188"/>
          <p:cNvSpPr/>
          <p:nvPr/>
        </p:nvSpPr>
        <p:spPr>
          <a:xfrm>
            <a:off x="949103" y="3199129"/>
            <a:ext cx="1815217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Environment</a:t>
            </a:r>
          </a:p>
        </p:txBody>
      </p:sp>
      <p:pic>
        <p:nvPicPr>
          <p:cNvPr id="189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46582" y="3612669"/>
            <a:ext cx="5346701" cy="431801"/>
          </a:xfrm>
          <a:prstGeom prst="rect">
            <a:avLst/>
          </a:prstGeom>
          <a:ln w="12700">
            <a:miter lim="400000"/>
          </a:ln>
        </p:spPr>
      </p:pic>
      <p:sp>
        <p:nvSpPr>
          <p:cNvPr id="190" name="Shape 190"/>
          <p:cNvSpPr/>
          <p:nvPr/>
        </p:nvSpPr>
        <p:spPr>
          <a:xfrm>
            <a:off x="949103" y="4067406"/>
            <a:ext cx="815539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Tests</a:t>
            </a:r>
          </a:p>
        </p:txBody>
      </p:sp>
      <p:pic>
        <p:nvPicPr>
          <p:cNvPr id="191" name="pasted-imag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13978" y="4454073"/>
            <a:ext cx="5207001" cy="508001"/>
          </a:xfrm>
          <a:prstGeom prst="rect">
            <a:avLst/>
          </a:prstGeom>
          <a:ln w="12700">
            <a:miter lim="400000"/>
          </a:ln>
        </p:spPr>
      </p:pic>
      <p:sp>
        <p:nvSpPr>
          <p:cNvPr id="192" name="Shape 192"/>
          <p:cNvSpPr/>
          <p:nvPr/>
        </p:nvSpPr>
        <p:spPr>
          <a:xfrm>
            <a:off x="7531786" y="3133416"/>
            <a:ext cx="2831863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Session persistence</a:t>
            </a:r>
          </a:p>
        </p:txBody>
      </p:sp>
      <p:pic>
        <p:nvPicPr>
          <p:cNvPr id="193" name="pasted-image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770617" y="3602851"/>
            <a:ext cx="6354202" cy="1465614"/>
          </a:xfrm>
          <a:prstGeom prst="rect">
            <a:avLst/>
          </a:prstGeom>
          <a:ln w="12700">
            <a:miter lim="400000"/>
          </a:ln>
        </p:spPr>
      </p:pic>
      <p:sp>
        <p:nvSpPr>
          <p:cNvPr id="194" name="Shape 194"/>
          <p:cNvSpPr/>
          <p:nvPr/>
        </p:nvSpPr>
        <p:spPr>
          <a:xfrm>
            <a:off x="991295" y="4982272"/>
            <a:ext cx="883554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Paths</a:t>
            </a:r>
          </a:p>
        </p:txBody>
      </p:sp>
      <p:pic>
        <p:nvPicPr>
          <p:cNvPr id="195" name="pasted-image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63753" y="5378901"/>
            <a:ext cx="11354377" cy="400629"/>
          </a:xfrm>
          <a:prstGeom prst="rect">
            <a:avLst/>
          </a:prstGeom>
          <a:ln w="12700">
            <a:miter lim="400000"/>
          </a:ln>
        </p:spPr>
      </p:pic>
      <p:pic>
        <p:nvPicPr>
          <p:cNvPr id="196" name="pasted-image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61630" y="5851616"/>
            <a:ext cx="4704070" cy="69753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New files</a:t>
            </a:r>
          </a:p>
        </p:txBody>
      </p:sp>
      <p:sp>
        <p:nvSpPr>
          <p:cNvPr id="199" name="Shape 19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index.html updated</a:t>
            </a:r>
          </a:p>
          <a:p>
            <a:pPr/>
            <a:r>
              <a:t>body.html - new</a:t>
            </a:r>
          </a:p>
          <a:p>
            <a:pPr/>
            <a:r>
              <a:t>login_1.html - new</a:t>
            </a:r>
          </a:p>
          <a:p>
            <a:pPr/>
          </a:p>
          <a:p>
            <a:pPr/>
            <a:r>
              <a:t>z2c-login.js - new</a:t>
            </a:r>
          </a:p>
          <a:p>
            <a:pPr/>
            <a:r>
              <a:t>authenticate.js - new</a:t>
            </a:r>
          </a:p>
          <a:p>
            <a:pPr/>
          </a:p>
          <a:p>
            <a:pPr>
              <a:defRPr>
                <a:solidFill>
                  <a:srgbClr val="A7A7A7"/>
                </a:solidFill>
              </a:defRPr>
            </a:pPr>
            <a:r>
              <a:t>sessionManagement.js - new</a:t>
            </a:r>
          </a:p>
          <a:p>
            <a:pPr>
              <a:defRPr>
                <a:solidFill>
                  <a:srgbClr val="A7A7A7"/>
                </a:solidFill>
              </a:defRPr>
            </a:pPr>
            <a:r>
              <a:t>cloudant_utils.js - new</a:t>
            </a:r>
          </a:p>
        </p:txBody>
      </p:sp>
      <p:sp>
        <p:nvSpPr>
          <p:cNvPr id="200" name="Shape 200"/>
          <p:cNvSpPr/>
          <p:nvPr>
            <p:ph type="sldNum" sz="quarter" idx="2"/>
          </p:nvPr>
        </p:nvSpPr>
        <p:spPr>
          <a:xfrm>
            <a:off x="464953" y="6553200"/>
            <a:ext cx="127001" cy="1524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01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802769" y="203018"/>
            <a:ext cx="5019311" cy="617716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z2c-login.js</a:t>
            </a:r>
          </a:p>
        </p:txBody>
      </p:sp>
      <p:sp>
        <p:nvSpPr>
          <p:cNvPr id="204" name="Shape 20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5" name="Shape 205"/>
          <p:cNvSpPr/>
          <p:nvPr>
            <p:ph type="sldNum" sz="quarter" idx="2"/>
          </p:nvPr>
        </p:nvSpPr>
        <p:spPr>
          <a:xfrm>
            <a:off x="464953" y="6553200"/>
            <a:ext cx="127001" cy="1524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06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08263" y="779030"/>
            <a:ext cx="5029686" cy="579729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authenticate.js</a:t>
            </a:r>
          </a:p>
        </p:txBody>
      </p:sp>
      <p:sp>
        <p:nvSpPr>
          <p:cNvPr id="209" name="Shape 20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0" name="Shape 210"/>
          <p:cNvSpPr/>
          <p:nvPr>
            <p:ph type="sldNum" sz="quarter" idx="2"/>
          </p:nvPr>
        </p:nvSpPr>
        <p:spPr>
          <a:xfrm>
            <a:off x="464953" y="6553200"/>
            <a:ext cx="127001" cy="1524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11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3426" y="793262"/>
            <a:ext cx="5585686" cy="576870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/>
        </p:nvSpPr>
        <p:spPr>
          <a:xfrm>
            <a:off x="367401" y="5620515"/>
            <a:ext cx="11629886" cy="565677"/>
          </a:xfrm>
          <a:prstGeom prst="rect">
            <a:avLst/>
          </a:prstGeom>
          <a:gradFill>
            <a:gsLst>
              <a:gs pos="0">
                <a:schemeClr val="accent4">
                  <a:hueOff val="183051"/>
                  <a:satOff val="14925"/>
                  <a:lumOff val="15407"/>
                </a:schemeClr>
              </a:gs>
              <a:gs pos="35000">
                <a:srgbClr val="D7F0FF"/>
              </a:gs>
              <a:gs pos="100000">
                <a:schemeClr val="accent4">
                  <a:hueOff val="258071"/>
                  <a:satOff val="14925"/>
                  <a:lumOff val="23276"/>
                </a:schemeClr>
              </a:gs>
            </a:gsLst>
            <a:path>
              <a:fillToRect l="50000" t="110802" r="50000" b="-10802"/>
            </a:path>
          </a:gradFill>
          <a:ln>
            <a:solidFill>
              <a:srgbClr val="7DCDF2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r"/>
          </a:lstStyle>
          <a:p>
            <a:pPr/>
            <a:r>
              <a:t>4Q</a:t>
            </a:r>
          </a:p>
        </p:txBody>
      </p:sp>
      <p:sp>
        <p:nvSpPr>
          <p:cNvPr id="214" name="Shape 214"/>
          <p:cNvSpPr/>
          <p:nvPr/>
        </p:nvSpPr>
        <p:spPr>
          <a:xfrm>
            <a:off x="367401" y="4228758"/>
            <a:ext cx="11629886" cy="1400395"/>
          </a:xfrm>
          <a:prstGeom prst="rect">
            <a:avLst/>
          </a:prstGeom>
          <a:gradFill>
            <a:gsLst>
              <a:gs pos="0">
                <a:schemeClr val="accent4">
                  <a:hueOff val="183051"/>
                  <a:satOff val="14925"/>
                  <a:lumOff val="15407"/>
                </a:schemeClr>
              </a:gs>
              <a:gs pos="35000">
                <a:srgbClr val="D7F0FF"/>
              </a:gs>
              <a:gs pos="100000">
                <a:schemeClr val="accent4">
                  <a:hueOff val="258071"/>
                  <a:satOff val="14925"/>
                  <a:lumOff val="23276"/>
                </a:schemeClr>
              </a:gs>
            </a:gsLst>
            <a:path>
              <a:fillToRect l="50000" t="110802" r="50000" b="-10802"/>
            </a:path>
          </a:gradFill>
          <a:ln>
            <a:solidFill>
              <a:srgbClr val="7DCDF2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r"/>
          </a:lstStyle>
          <a:p>
            <a:pPr/>
            <a:r>
              <a:t>September-October</a:t>
            </a:r>
          </a:p>
        </p:txBody>
      </p:sp>
      <p:sp>
        <p:nvSpPr>
          <p:cNvPr id="215" name="Shape 215"/>
          <p:cNvSpPr/>
          <p:nvPr/>
        </p:nvSpPr>
        <p:spPr>
          <a:xfrm>
            <a:off x="367401" y="915142"/>
            <a:ext cx="11629886" cy="3418541"/>
          </a:xfrm>
          <a:prstGeom prst="rect">
            <a:avLst/>
          </a:prstGeom>
          <a:gradFill>
            <a:gsLst>
              <a:gs pos="0">
                <a:schemeClr val="accent4">
                  <a:hueOff val="183051"/>
                  <a:satOff val="14925"/>
                  <a:lumOff val="15407"/>
                </a:schemeClr>
              </a:gs>
              <a:gs pos="35000">
                <a:srgbClr val="D7F0FF"/>
              </a:gs>
              <a:gs pos="100000">
                <a:schemeClr val="accent4">
                  <a:hueOff val="258071"/>
                  <a:satOff val="14925"/>
                  <a:lumOff val="23276"/>
                </a:schemeClr>
              </a:gs>
            </a:gsLst>
            <a:lin ang="16200000"/>
          </a:gradFill>
          <a:ln>
            <a:solidFill>
              <a:srgbClr val="7DCDF2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 anchor="ctr"/>
          <a:lstStyle/>
          <a:p>
            <a:pPr algn="r"/>
          </a:p>
        </p:txBody>
      </p:sp>
      <p:sp>
        <p:nvSpPr>
          <p:cNvPr id="216" name="Shape 216"/>
          <p:cNvSpPr/>
          <p:nvPr>
            <p:ph type="title"/>
          </p:nvPr>
        </p:nvSpPr>
        <p:spPr>
          <a:xfrm>
            <a:off x="365759" y="274638"/>
            <a:ext cx="11445242" cy="691822"/>
          </a:xfrm>
          <a:prstGeom prst="rect">
            <a:avLst/>
          </a:prstGeom>
        </p:spPr>
        <p:txBody>
          <a:bodyPr/>
          <a:lstStyle/>
          <a:p>
            <a:pPr/>
            <a:r>
              <a:t>The Plan: 30 minute Chapters with an hour or two of practice</a:t>
            </a:r>
          </a:p>
        </p:txBody>
      </p:sp>
      <p:sp>
        <p:nvSpPr>
          <p:cNvPr id="217" name="Shape 217"/>
          <p:cNvSpPr/>
          <p:nvPr>
            <p:ph type="body" idx="1"/>
          </p:nvPr>
        </p:nvSpPr>
        <p:spPr>
          <a:xfrm>
            <a:off x="430356" y="950996"/>
            <a:ext cx="9458062" cy="5157035"/>
          </a:xfrm>
          <a:prstGeom prst="rect">
            <a:avLst/>
          </a:prstGeom>
        </p:spPr>
        <p:txBody>
          <a:bodyPr/>
          <a:lstStyle/>
          <a:p>
            <a:pPr marL="189831" indent="-189831" defTabSz="649223">
              <a:spcBef>
                <a:spcPts val="300"/>
              </a:spcBef>
              <a:buFontTx/>
              <a:buAutoNum type="arabicPeriod" startAt="1"/>
              <a:defRPr sz="1420"/>
            </a:pPr>
            <a:r>
              <a:t>The Story, Architecture for this app</a:t>
            </a:r>
          </a:p>
          <a:p>
            <a:pPr marL="189831" indent="-189831" defTabSz="649223">
              <a:spcBef>
                <a:spcPts val="300"/>
              </a:spcBef>
              <a:buFontTx/>
              <a:buAutoNum type="arabicPeriod" startAt="1"/>
              <a:defRPr sz="1420"/>
            </a:pPr>
            <a:r>
              <a:t>Setting up Bluemix</a:t>
            </a:r>
          </a:p>
          <a:p>
            <a:pPr marL="189831" indent="-189831" defTabSz="649223">
              <a:spcBef>
                <a:spcPts val="300"/>
              </a:spcBef>
              <a:buFontTx/>
              <a:buAutoNum type="arabicPeriod" startAt="1"/>
              <a:defRPr sz="1420"/>
            </a:pPr>
            <a:r>
              <a:t>Building your first Watson App			(Watson Speech to Text)</a:t>
            </a:r>
          </a:p>
          <a:p>
            <a:pPr marL="189831" indent="-189831" defTabSz="649223">
              <a:spcBef>
                <a:spcPts val="300"/>
              </a:spcBef>
              <a:buFontTx/>
              <a:buAutoNum type="arabicPeriod" startAt="1"/>
              <a:defRPr sz="1420"/>
            </a:pPr>
            <a:r>
              <a:t>Getting Watson to talk back			(Watson Text to Speech)</a:t>
            </a:r>
          </a:p>
          <a:p>
            <a:pPr marL="189831" indent="-189831" defTabSz="649223">
              <a:spcBef>
                <a:spcPts val="300"/>
              </a:spcBef>
              <a:buFontTx/>
              <a:buAutoNum type="arabicPeriod" startAt="1"/>
              <a:defRPr sz="1420"/>
            </a:pPr>
            <a:r>
              <a:t>Understanding Classifiers			(Watson NLC)</a:t>
            </a:r>
          </a:p>
          <a:p>
            <a:pPr marL="189831" indent="-189831" defTabSz="649223">
              <a:spcBef>
                <a:spcPts val="300"/>
              </a:spcBef>
              <a:buFontTx/>
              <a:buAutoNum type="arabicPeriod" startAt="1"/>
              <a:defRPr sz="1420"/>
            </a:pPr>
            <a:r>
              <a:t>Creating a custom dialog with Watson		(custom Q&amp;A, session management)</a:t>
            </a:r>
          </a:p>
          <a:p>
            <a:pPr marL="189831" indent="-189831" defTabSz="649223">
              <a:spcBef>
                <a:spcPts val="300"/>
              </a:spcBef>
              <a:buFontTx/>
              <a:buAutoNum type="arabicPeriod" startAt="1"/>
              <a:defRPr sz="1420"/>
            </a:pPr>
            <a:r>
              <a:t>Authentication				(puts C2 thru 6 together)</a:t>
            </a:r>
          </a:p>
          <a:p>
            <a:pPr marL="189831" indent="-189831" defTabSz="649223">
              <a:spcBef>
                <a:spcPts val="300"/>
              </a:spcBef>
              <a:buFontTx/>
              <a:buAutoNum type="arabicPeriod" startAt="1"/>
              <a:defRPr sz="1420"/>
            </a:pPr>
            <a:r>
              <a:t>Alchemy News				(Watson Alchemy)</a:t>
            </a:r>
          </a:p>
          <a:p>
            <a:pPr marL="189831" indent="-189831" defTabSz="649223">
              <a:spcBef>
                <a:spcPts val="300"/>
              </a:spcBef>
              <a:buFontTx/>
              <a:buAutoNum type="arabicPeriod" startAt="1"/>
              <a:defRPr sz="1420"/>
            </a:pPr>
            <a:r>
              <a:t>Visual Recognition and Images			(Watson Visual Recognition)</a:t>
            </a:r>
          </a:p>
          <a:p>
            <a:pPr marL="189831" indent="-189831" defTabSz="649223">
              <a:spcBef>
                <a:spcPts val="300"/>
              </a:spcBef>
              <a:buFontTx/>
              <a:buAutoNum type="arabicPeriod" startAt="1"/>
              <a:defRPr sz="1420"/>
            </a:pPr>
            <a:r>
              <a:t>Watson Conversations			(Watson Conversations)</a:t>
            </a:r>
          </a:p>
          <a:p>
            <a:pPr marL="189831" indent="-189831" defTabSz="649223">
              <a:spcBef>
                <a:spcPts val="300"/>
              </a:spcBef>
              <a:buFontTx/>
              <a:buAutoNum type="arabicPeriod" startAt="1"/>
              <a:defRPr sz="1420"/>
            </a:pPr>
            <a:r>
              <a:t>Rank &amp; Retrieve				(Watson Alchemy + Rank &amp; Retrieve)</a:t>
            </a:r>
          </a:p>
          <a:p>
            <a:pPr marL="189831" indent="-189831" defTabSz="649223">
              <a:spcBef>
                <a:spcPts val="300"/>
              </a:spcBef>
              <a:buFontTx/>
              <a:buAutoNum type="arabicPeriod" startAt="1"/>
              <a:defRPr sz="1420"/>
            </a:pPr>
            <a:r>
              <a:t>Getting started on my first client prototype		Design Thinking, Stories, Architecture, Keeping it simple</a:t>
            </a:r>
            <a:br/>
          </a:p>
          <a:p>
            <a:pPr marL="189831" indent="-189831" defTabSz="649223">
              <a:spcBef>
                <a:spcPts val="300"/>
              </a:spcBef>
              <a:buFontTx/>
              <a:buAutoNum type="arabicPeriod" startAt="1"/>
              <a:defRPr sz="1420"/>
            </a:pPr>
            <a:r>
              <a:t>Supporting Complex environments		Public Bluemix and Docker</a:t>
            </a:r>
          </a:p>
          <a:p>
            <a:pPr marL="189831" indent="-189831" defTabSz="649223">
              <a:spcBef>
                <a:spcPts val="300"/>
              </a:spcBef>
              <a:buFontTx/>
              <a:buAutoNum type="arabicPeriod" startAt="1"/>
              <a:defRPr sz="1420"/>
            </a:pPr>
            <a:r>
              <a:t>Supporting Complex environments II		Bluemix Dedicated and CloudFoundry</a:t>
            </a:r>
            <a:br/>
          </a:p>
          <a:p>
            <a:pPr marL="189831" indent="-189831" defTabSz="649223">
              <a:spcBef>
                <a:spcPts val="300"/>
              </a:spcBef>
              <a:buFontTx/>
              <a:buAutoNum type="arabicPeriod" startAt="1"/>
              <a:defRPr sz="1420"/>
            </a:pPr>
            <a:r>
              <a:t>Creating an Inference Engine			Our Inference Engine in "R"</a:t>
            </a:r>
          </a:p>
          <a:p>
            <a:pPr marL="189831" indent="-189831" defTabSz="649223">
              <a:spcBef>
                <a:spcPts val="300"/>
              </a:spcBef>
              <a:buFontTx/>
              <a:buAutoNum type="arabicPeriod" startAt="1"/>
              <a:defRPr sz="1420"/>
            </a:pPr>
            <a:r>
              <a:t>Finding solutions				Integrates C1-10, 13-15)</a:t>
            </a:r>
            <a:br/>
          </a:p>
          <a:p>
            <a:pPr marL="189831" indent="-189831" defTabSz="649223">
              <a:spcBef>
                <a:spcPts val="300"/>
              </a:spcBef>
              <a:buFontTx/>
              <a:buAutoNum type="arabicPeriod" startAt="1"/>
              <a:defRPr sz="1420"/>
            </a:pPr>
            <a:r>
              <a:t>BlueMix, Watson and Mobile			(TBD)	</a:t>
            </a:r>
          </a:p>
        </p:txBody>
      </p:sp>
      <p:sp>
        <p:nvSpPr>
          <p:cNvPr id="218" name="Shape 218"/>
          <p:cNvSpPr/>
          <p:nvPr>
            <p:ph type="sldNum" sz="quarter" idx="2"/>
          </p:nvPr>
        </p:nvSpPr>
        <p:spPr>
          <a:xfrm>
            <a:off x="464953" y="6553200"/>
            <a:ext cx="127001" cy="1524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19" name="Shape 219"/>
          <p:cNvSpPr/>
          <p:nvPr/>
        </p:nvSpPr>
        <p:spPr>
          <a:xfrm>
            <a:off x="-51930" y="4293955"/>
            <a:ext cx="12280620" cy="193138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704087">
              <a:spcBef>
                <a:spcPts val="1000"/>
              </a:spcBef>
              <a:defRPr sz="1693"/>
            </a:lvl1pPr>
          </a:lstStyle>
          <a:p>
            <a:pPr/>
            <a:r>
              <a:t>Learning Bluemix &amp; Cognitive</a:t>
            </a:r>
          </a:p>
        </p:txBody>
      </p:sp>
      <p:sp>
        <p:nvSpPr>
          <p:cNvPr id="222" name="Shape 222"/>
          <p:cNvSpPr/>
          <p:nvPr>
            <p:ph type="body" idx="13"/>
          </p:nvPr>
        </p:nvSpPr>
        <p:spPr>
          <a:xfrm>
            <a:off x="451104" y="5118577"/>
            <a:ext cx="11338560" cy="36576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0" indent="0">
              <a:spcBef>
                <a:spcPts val="0"/>
              </a:spcBef>
              <a:buSzTx/>
              <a:buFontTx/>
              <a:buNone/>
              <a:defRPr sz="1200"/>
            </a:lvl1pPr>
          </a:lstStyle>
          <a:p>
            <a:pPr/>
            <a:r>
              <a:t>Bob Dill, IBM Distinguished Engineer, CTO Global Technical Sales</a:t>
            </a:r>
          </a:p>
        </p:txBody>
      </p:sp>
      <p:sp>
        <p:nvSpPr>
          <p:cNvPr id="223" name="Shape 22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31520">
              <a:defRPr sz="3840"/>
            </a:lvl1pPr>
          </a:lstStyle>
          <a:p>
            <a:pPr/>
            <a:r>
              <a:t>Chapter 8: Understanding Alchemy News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1_Master_no-footer">
  <a:themeElements>
    <a:clrScheme name="1_Master_no-footer">
      <a:dk1>
        <a:srgbClr val="1D1B10"/>
      </a:dk1>
      <a:lt1>
        <a:srgbClr val="FFFFFF"/>
      </a:lt1>
      <a:dk2>
        <a:srgbClr val="A7A7A7"/>
      </a:dk2>
      <a:lt2>
        <a:srgbClr val="535353"/>
      </a:lt2>
      <a:accent1>
        <a:srgbClr val="1F497D"/>
      </a:accent1>
      <a:accent2>
        <a:srgbClr val="008ABF"/>
      </a:accent2>
      <a:accent3>
        <a:srgbClr val="00B0DA"/>
      </a:accent3>
      <a:accent4>
        <a:srgbClr val="83D1F5"/>
      </a:accent4>
      <a:accent5>
        <a:srgbClr val="8CC63F"/>
      </a:accent5>
      <a:accent6>
        <a:srgbClr val="AB1A86"/>
      </a:accent6>
      <a:hlink>
        <a:srgbClr val="0000FF"/>
      </a:hlink>
      <a:folHlink>
        <a:srgbClr val="FF00FF"/>
      </a:folHlink>
    </a:clrScheme>
    <a:fontScheme name="1_Master_no-footer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1_Master_no-foote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1D1B1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1D1B1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1_Master_no-footer">
  <a:themeElements>
    <a:clrScheme name="1_Master_no-footer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1F497D"/>
      </a:accent1>
      <a:accent2>
        <a:srgbClr val="008ABF"/>
      </a:accent2>
      <a:accent3>
        <a:srgbClr val="00B0DA"/>
      </a:accent3>
      <a:accent4>
        <a:srgbClr val="83D1F5"/>
      </a:accent4>
      <a:accent5>
        <a:srgbClr val="8CC63F"/>
      </a:accent5>
      <a:accent6>
        <a:srgbClr val="AB1A86"/>
      </a:accent6>
      <a:hlink>
        <a:srgbClr val="0000FF"/>
      </a:hlink>
      <a:folHlink>
        <a:srgbClr val="FF00FF"/>
      </a:folHlink>
    </a:clrScheme>
    <a:fontScheme name="1_Master_no-footer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1_Master_no-foote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1D1B1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1D1B1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