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ACF69-71AD-C372-2FE7-C4FC87D2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6F27F4-8F46-4985-8AAE-451F211AA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33934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Tw Cen MT</vt:lpstr>
      <vt:lpstr>小水滴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Huang Peter</dc:creator>
  <cp:lastModifiedBy>Huang Peter</cp:lastModifiedBy>
  <cp:revision>1</cp:revision>
  <dcterms:created xsi:type="dcterms:W3CDTF">2022-06-17T02:17:45Z</dcterms:created>
  <dcterms:modified xsi:type="dcterms:W3CDTF">2022-06-17T02:18:01Z</dcterms:modified>
</cp:coreProperties>
</file>