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726D8-9DCD-40AC-B2E9-B39948A7D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F31919-2492-496B-84C7-EAFB70D45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CE6244-3F33-46EF-8720-8EE5C9D4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3D4A-0A6E-4C0E-A70C-4B805F50C8FD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44F726-CFDC-4937-8E6E-60FE56541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247B0A-10A2-411D-9C1F-5E15C9F5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89C42-ED83-4A81-98AC-6071F42C8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91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1E62C-7209-424D-9D81-D36AB9F2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F6F8B1-DD4C-4D04-BE48-80BEE17A9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32561-D63D-4263-B8EB-E574579C7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3D4A-0A6E-4C0E-A70C-4B805F50C8FD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F28594-87BC-4A9E-9CBF-A1DA4DB0B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C88C86-9711-4B76-BB7A-8CCBFFB9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89C42-ED83-4A81-98AC-6071F42C8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81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3D0165-16E9-438E-91D6-6B6DBA639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853B5F-C5C9-4AAE-92EE-703FA509D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1F3AA-4702-4264-998F-C7064E38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3D4A-0A6E-4C0E-A70C-4B805F50C8FD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ABF0EB-E8ED-4FD0-95F4-01AD2EEE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B554A1-344F-48C1-BB9C-FF589DE6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89C42-ED83-4A81-98AC-6071F42C8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5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ADD42-50AF-405A-9425-8FFF91BB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396FB4-990C-4EE1-A936-3018B30E6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A89394-582F-45B8-838A-59AB0EBD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3D4A-0A6E-4C0E-A70C-4B805F50C8FD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BBF60-F539-4675-A230-4A65B1F3F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64ABB-D52F-43EA-BC9D-B8AC2267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89C42-ED83-4A81-98AC-6071F42C8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27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1A088-30EF-434A-AC58-26377095D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6DE0EE-C52B-4489-B7B1-EF0CAA5A5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60DD7-8FB3-49FA-9F5F-2DC6A839A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3D4A-0A6E-4C0E-A70C-4B805F50C8FD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9063C2-D3EB-4551-A943-75FDAA3E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C135EB-2BC0-4135-AF41-B664DED6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89C42-ED83-4A81-98AC-6071F42C8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64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BDD0C-85CC-4FD1-851D-4156D3C9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0C5AA9-BC46-43C3-8F38-60BD7321D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6E1DDE-5AC0-4023-B976-8AB2F5ED9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722B9B-A670-462A-8DE1-20610E65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3D4A-0A6E-4C0E-A70C-4B805F50C8FD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112FEC-A902-4A7E-872E-5418F456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B497C6-79A9-4218-B5EB-10F094E5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89C42-ED83-4A81-98AC-6071F42C8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82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23C78-8B0E-4791-983E-6BA1ED34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5401B5-1209-4569-B3B9-B2B8AC327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510F07-6DD4-4106-B18D-EAB75B5B0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7C8CC1-77E4-44CD-A8E0-C2903EA9E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E5E720-4493-4028-BB9B-E0FF3524F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F24936-70D8-4434-8418-9E8105182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3D4A-0A6E-4C0E-A70C-4B805F50C8FD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D1893D-02D2-4775-8CDE-07D8A2AF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433A6C-79DD-434D-9B48-015E9576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89C42-ED83-4A81-98AC-6071F42C8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49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C15AC-8416-41F4-A1C9-B2009FA6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1BAF1C-1529-44D9-A306-A1AD582B4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3D4A-0A6E-4C0E-A70C-4B805F50C8FD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F51CF5-90F1-4720-BAA7-18E19259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5B5F72-D420-44F5-A33D-3ECFFCD1A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89C42-ED83-4A81-98AC-6071F42C8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80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0DE357-A8D2-4B7F-84DD-EE90C2E0D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3D4A-0A6E-4C0E-A70C-4B805F50C8FD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6CAA4E-A5B4-4450-8C59-3DF1CCA26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1B8115-A25E-4764-B1E5-C8E6B4DB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89C42-ED83-4A81-98AC-6071F42C8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92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9AFD7-0CAA-4CC0-8E9D-D08784450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718A70-5A99-4236-A00E-2FF0DE2FC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9CA41D-97CE-442A-A0D2-550D98916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6FB288-6DE8-42CF-840C-B8B8F400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3D4A-0A6E-4C0E-A70C-4B805F50C8FD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A95282-BD38-4D6F-9D56-B15D9DC9F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31B5DB-3EEF-459D-9654-30936DE6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89C42-ED83-4A81-98AC-6071F42C8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67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3E154-AF1B-4DD2-B634-034D2449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F7A5F2-CB68-40EB-B0A9-F7A4B6958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94F629-2A1F-4C60-A785-B65A478D4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56C57E-AF7E-44F3-B55D-5BBB72C5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3D4A-0A6E-4C0E-A70C-4B805F50C8FD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793C23-9B38-437C-BADF-10C50120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207059-D440-4A42-8C7E-B4E9C3A3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89C42-ED83-4A81-98AC-6071F42C8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36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7B35FB-9566-4CFE-B20A-0A6AD62B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3A4A6D-4DDB-443C-A019-BC36C4E7E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51211-ECE9-4302-B47E-6189A6368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93D4A-0A6E-4C0E-A70C-4B805F50C8FD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F5402-CE31-4F6D-A43F-F88D175F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D96B73-0931-4A3E-B36C-30AD2FCD4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89C42-ED83-4A81-98AC-6071F42C8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07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5108F1-0060-4F90-BD25-738B4B9C1FA7}"/>
              </a:ext>
            </a:extLst>
          </p:cNvPr>
          <p:cNvSpPr txBox="1"/>
          <p:nvPr/>
        </p:nvSpPr>
        <p:spPr>
          <a:xfrm>
            <a:off x="594799" y="291083"/>
            <a:ext cx="2961067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사용 시나리오</a:t>
            </a:r>
            <a:endParaRPr lang="en-US" altLang="ko-KR" sz="1050" dirty="0"/>
          </a:p>
          <a:p>
            <a:r>
              <a:rPr lang="en-US" altLang="ko-KR" sz="1050" dirty="0"/>
              <a:t>UART </a:t>
            </a:r>
            <a:r>
              <a:rPr lang="ko-KR" altLang="en-US" sz="1050" dirty="0"/>
              <a:t>모드</a:t>
            </a:r>
            <a:r>
              <a:rPr lang="en-US" altLang="ko-KR" sz="1050" dirty="0"/>
              <a:t>(</a:t>
            </a:r>
            <a:r>
              <a:rPr lang="ko-KR" altLang="en-US" sz="1050" dirty="0"/>
              <a:t>보드</a:t>
            </a:r>
            <a:r>
              <a:rPr lang="en-US" altLang="ko-KR" sz="1050" dirty="0"/>
              <a:t>, PC </a:t>
            </a:r>
            <a:r>
              <a:rPr lang="ko-KR" altLang="en-US" sz="1050" dirty="0"/>
              <a:t>동시 셋팅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 . PC</a:t>
            </a:r>
            <a:r>
              <a:rPr lang="ko-KR" altLang="en-US" sz="1050" dirty="0"/>
              <a:t> 연결</a:t>
            </a:r>
            <a:endParaRPr lang="en-US" altLang="ko-KR" sz="1050" dirty="0"/>
          </a:p>
          <a:p>
            <a:r>
              <a:rPr lang="en-US" altLang="ko-KR" sz="1050" dirty="0"/>
              <a:t>   </a:t>
            </a:r>
            <a:r>
              <a:rPr lang="ko-KR" altLang="en-US" sz="1050" dirty="0"/>
              <a:t>연결 오류 시 메시지</a:t>
            </a:r>
            <a:endParaRPr lang="en-US" altLang="ko-KR" sz="1050" dirty="0"/>
          </a:p>
          <a:p>
            <a:r>
              <a:rPr lang="en-US" altLang="ko-KR" sz="1050" dirty="0"/>
              <a:t>   (</a:t>
            </a:r>
            <a:r>
              <a:rPr lang="ko-KR" altLang="en-US" sz="1050" dirty="0"/>
              <a:t>센서 보드가 </a:t>
            </a:r>
            <a:r>
              <a:rPr lang="en-US" altLang="ko-KR" sz="1050" dirty="0"/>
              <a:t>UART</a:t>
            </a:r>
            <a:r>
              <a:rPr lang="ko-KR" altLang="en-US" sz="1050" dirty="0"/>
              <a:t>모드인지 확인해 주세요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    </a:t>
            </a:r>
          </a:p>
          <a:p>
            <a:r>
              <a:rPr lang="en-US" altLang="ko-KR" sz="1050" dirty="0"/>
              <a:t> . </a:t>
            </a:r>
            <a:r>
              <a:rPr lang="ko-KR" altLang="en-US" sz="1050" dirty="0"/>
              <a:t>프로그램 실행</a:t>
            </a:r>
            <a:r>
              <a:rPr lang="en-US" altLang="ko-KR" sz="1050" dirty="0"/>
              <a:t> or </a:t>
            </a:r>
            <a:r>
              <a:rPr lang="ko-KR" altLang="en-US" sz="1050" dirty="0"/>
              <a:t>미 실행</a:t>
            </a:r>
            <a:endParaRPr lang="en-US" altLang="ko-KR" sz="1050" dirty="0"/>
          </a:p>
          <a:p>
            <a:r>
              <a:rPr lang="en-US" altLang="ko-KR" sz="1050" dirty="0"/>
              <a:t>   .. </a:t>
            </a:r>
            <a:r>
              <a:rPr lang="ko-KR" altLang="en-US" sz="1050" dirty="0"/>
              <a:t>프로그램 실행</a:t>
            </a:r>
            <a:endParaRPr lang="en-US" altLang="ko-KR" sz="1050" dirty="0"/>
          </a:p>
          <a:p>
            <a:r>
              <a:rPr lang="en-US" altLang="ko-KR" sz="1050" dirty="0"/>
              <a:t>      </a:t>
            </a:r>
            <a:r>
              <a:rPr lang="en-US" altLang="ko-KR" sz="1050" dirty="0">
                <a:sym typeface="Wingdings" panose="05000000000000000000" pitchFamily="2" charset="2"/>
              </a:rPr>
              <a:t> Plot</a:t>
            </a:r>
          </a:p>
          <a:p>
            <a:r>
              <a:rPr lang="en-US" altLang="ko-KR" sz="1050" dirty="0">
                <a:solidFill>
                  <a:srgbClr val="0070C0"/>
                </a:solidFill>
                <a:sym typeface="Wingdings" panose="05000000000000000000" pitchFamily="2" charset="2"/>
              </a:rPr>
              <a:t>          Database </a:t>
            </a:r>
            <a:r>
              <a:rPr lang="ko-KR" altLang="en-US" sz="1050" dirty="0">
                <a:solidFill>
                  <a:srgbClr val="0070C0"/>
                </a:solidFill>
                <a:sym typeface="Wingdings" panose="05000000000000000000" pitchFamily="2" charset="2"/>
              </a:rPr>
              <a:t>저장</a:t>
            </a:r>
            <a:endParaRPr lang="en-US" altLang="ko-KR" sz="105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r>
              <a:rPr lang="en-US" altLang="ko-KR" sz="1050" dirty="0">
                <a:sym typeface="Wingdings" panose="05000000000000000000" pitchFamily="2" charset="2"/>
              </a:rPr>
              <a:t>          </a:t>
            </a:r>
            <a:r>
              <a:rPr lang="en-US" altLang="ko-KR" sz="1050" dirty="0">
                <a:solidFill>
                  <a:srgbClr val="FF0000"/>
                </a:solidFill>
                <a:sym typeface="Wingdings" panose="05000000000000000000" pitchFamily="2" charset="2"/>
              </a:rPr>
              <a:t>file </a:t>
            </a:r>
            <a:r>
              <a:rPr lang="ko-KR" altLang="en-US" sz="1050" dirty="0">
                <a:solidFill>
                  <a:srgbClr val="FF0000"/>
                </a:solidFill>
                <a:sym typeface="Wingdings" panose="05000000000000000000" pitchFamily="2" charset="2"/>
              </a:rPr>
              <a:t>자동 저장</a:t>
            </a:r>
            <a:endParaRPr lang="en-US" altLang="ko-KR" sz="105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ko-KR" sz="1050" dirty="0">
                <a:sym typeface="Wingdings" panose="05000000000000000000" pitchFamily="2" charset="2"/>
              </a:rPr>
              <a:t>   .. </a:t>
            </a:r>
            <a:r>
              <a:rPr lang="ko-KR" altLang="en-US" sz="1050" dirty="0">
                <a:sym typeface="Wingdings" panose="05000000000000000000" pitchFamily="2" charset="2"/>
              </a:rPr>
              <a:t>프로그램 미 실행</a:t>
            </a:r>
            <a:endParaRPr lang="en-US" altLang="ko-KR" sz="1050" dirty="0">
              <a:sym typeface="Wingdings" panose="05000000000000000000" pitchFamily="2" charset="2"/>
            </a:endParaRPr>
          </a:p>
          <a:p>
            <a:r>
              <a:rPr lang="en-US" altLang="ko-KR" sz="1050" dirty="0">
                <a:sym typeface="Wingdings" panose="05000000000000000000" pitchFamily="2" charset="2"/>
              </a:rPr>
              <a:t>       </a:t>
            </a:r>
            <a:r>
              <a:rPr lang="en-US" altLang="ko-KR" sz="1050" dirty="0">
                <a:solidFill>
                  <a:srgbClr val="0070C0"/>
                </a:solidFill>
                <a:sym typeface="Wingdings" panose="05000000000000000000" pitchFamily="2" charset="2"/>
              </a:rPr>
              <a:t>Database </a:t>
            </a:r>
            <a:r>
              <a:rPr lang="ko-KR" altLang="en-US" sz="1050" dirty="0" err="1">
                <a:solidFill>
                  <a:srgbClr val="0070C0"/>
                </a:solidFill>
                <a:sym typeface="Wingdings" panose="05000000000000000000" pitchFamily="2" charset="2"/>
              </a:rPr>
              <a:t>미저장</a:t>
            </a:r>
            <a:endParaRPr lang="en-US" altLang="ko-KR" sz="105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r>
              <a:rPr lang="en-US" altLang="ko-KR" sz="1050" dirty="0">
                <a:solidFill>
                  <a:srgbClr val="FF0000"/>
                </a:solidFill>
                <a:sym typeface="Wingdings" panose="05000000000000000000" pitchFamily="2" charset="2"/>
              </a:rPr>
              <a:t>          file </a:t>
            </a:r>
            <a:r>
              <a:rPr lang="ko-KR" altLang="en-US" sz="1050" dirty="0">
                <a:solidFill>
                  <a:srgbClr val="FF0000"/>
                </a:solidFill>
                <a:sym typeface="Wingdings" panose="05000000000000000000" pitchFamily="2" charset="2"/>
              </a:rPr>
              <a:t>자동 저장</a:t>
            </a:r>
            <a:r>
              <a:rPr lang="en-US" altLang="ko-KR" sz="1050" dirty="0">
                <a:solidFill>
                  <a:srgbClr val="FF0000"/>
                </a:solidFill>
                <a:sym typeface="Wingdings" panose="05000000000000000000" pitchFamily="2" charset="2"/>
              </a:rPr>
              <a:t>  </a:t>
            </a:r>
            <a:endParaRPr lang="en-US" altLang="ko-KR" sz="105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4987F-2CB4-4866-887E-D5142227BB7F}"/>
              </a:ext>
            </a:extLst>
          </p:cNvPr>
          <p:cNvSpPr txBox="1"/>
          <p:nvPr/>
        </p:nvSpPr>
        <p:spPr>
          <a:xfrm>
            <a:off x="4401462" y="291082"/>
            <a:ext cx="1794081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50" dirty="0"/>
          </a:p>
          <a:p>
            <a:r>
              <a:rPr lang="en-US" altLang="ko-KR" sz="1050" dirty="0" err="1"/>
              <a:t>WiFi</a:t>
            </a:r>
            <a:r>
              <a:rPr lang="en-US" altLang="ko-KR" sz="1050" dirty="0"/>
              <a:t> </a:t>
            </a:r>
            <a:r>
              <a:rPr lang="ko-KR" altLang="en-US" sz="1050" dirty="0"/>
              <a:t>모드</a:t>
            </a:r>
            <a:endParaRPr lang="en-US" altLang="ko-KR" sz="1050" dirty="0"/>
          </a:p>
          <a:p>
            <a:r>
              <a:rPr lang="en-US" altLang="ko-KR" sz="1050" dirty="0"/>
              <a:t> . AP</a:t>
            </a:r>
            <a:r>
              <a:rPr lang="ko-KR" altLang="en-US" sz="1050" dirty="0"/>
              <a:t> 연결</a:t>
            </a:r>
            <a:endParaRPr lang="en-US" altLang="ko-KR" sz="1050" dirty="0"/>
          </a:p>
          <a:p>
            <a:r>
              <a:rPr lang="en-US" altLang="ko-KR" sz="1050" dirty="0"/>
              <a:t>   </a:t>
            </a:r>
            <a:r>
              <a:rPr lang="ko-KR" altLang="en-US" sz="1050" dirty="0"/>
              <a:t>연결 오류 시 </a:t>
            </a:r>
            <a:r>
              <a:rPr lang="ko-KR" altLang="en-US" sz="1050" dirty="0" err="1"/>
              <a:t>메세지</a:t>
            </a:r>
            <a:endParaRPr lang="en-US" altLang="ko-KR" sz="1050" dirty="0"/>
          </a:p>
          <a:p>
            <a:r>
              <a:rPr lang="en-US" altLang="ko-KR" sz="1050" dirty="0"/>
              <a:t> </a:t>
            </a:r>
          </a:p>
          <a:p>
            <a:endParaRPr lang="en-US" altLang="ko-KR" sz="1050" dirty="0"/>
          </a:p>
          <a:p>
            <a:r>
              <a:rPr lang="en-US" altLang="ko-KR" sz="1050" dirty="0"/>
              <a:t>. </a:t>
            </a:r>
            <a:r>
              <a:rPr lang="ko-KR" altLang="en-US" sz="1050" dirty="0"/>
              <a:t>프로그램 실행</a:t>
            </a:r>
            <a:r>
              <a:rPr lang="en-US" altLang="ko-KR" sz="1050" dirty="0"/>
              <a:t> or </a:t>
            </a:r>
            <a:r>
              <a:rPr lang="ko-KR" altLang="en-US" sz="1050" dirty="0"/>
              <a:t>미 실행</a:t>
            </a:r>
            <a:endParaRPr lang="en-US" altLang="ko-KR" sz="1050" dirty="0"/>
          </a:p>
          <a:p>
            <a:r>
              <a:rPr lang="en-US" altLang="ko-KR" sz="1050" dirty="0"/>
              <a:t>   .. </a:t>
            </a:r>
            <a:r>
              <a:rPr lang="ko-KR" altLang="en-US" sz="1050" dirty="0"/>
              <a:t>프로그램 실행</a:t>
            </a:r>
            <a:endParaRPr lang="en-US" altLang="ko-KR" sz="1050" dirty="0"/>
          </a:p>
          <a:p>
            <a:r>
              <a:rPr lang="en-US" altLang="ko-KR" sz="1050" dirty="0"/>
              <a:t>      </a:t>
            </a:r>
            <a:r>
              <a:rPr lang="en-US" altLang="ko-KR" sz="1050" dirty="0">
                <a:sym typeface="Wingdings" panose="05000000000000000000" pitchFamily="2" charset="2"/>
              </a:rPr>
              <a:t> Plot</a:t>
            </a:r>
          </a:p>
          <a:p>
            <a:r>
              <a:rPr lang="en-US" altLang="ko-KR" sz="1050" dirty="0">
                <a:solidFill>
                  <a:srgbClr val="0070C0"/>
                </a:solidFill>
                <a:sym typeface="Wingdings" panose="05000000000000000000" pitchFamily="2" charset="2"/>
              </a:rPr>
              <a:t>          Database </a:t>
            </a:r>
            <a:r>
              <a:rPr lang="ko-KR" altLang="en-US" sz="1050" dirty="0">
                <a:solidFill>
                  <a:srgbClr val="0070C0"/>
                </a:solidFill>
                <a:sym typeface="Wingdings" panose="05000000000000000000" pitchFamily="2" charset="2"/>
              </a:rPr>
              <a:t>저장</a:t>
            </a:r>
            <a:endParaRPr lang="en-US" altLang="ko-KR" sz="1050" dirty="0">
              <a:sym typeface="Wingdings" panose="05000000000000000000" pitchFamily="2" charset="2"/>
            </a:endParaRPr>
          </a:p>
          <a:p>
            <a:r>
              <a:rPr lang="en-US" altLang="ko-KR" sz="1050" dirty="0">
                <a:sym typeface="Wingdings" panose="05000000000000000000" pitchFamily="2" charset="2"/>
              </a:rPr>
              <a:t>          </a:t>
            </a:r>
            <a:r>
              <a:rPr lang="en-US" altLang="ko-KR" sz="1050" dirty="0">
                <a:solidFill>
                  <a:srgbClr val="FF0000"/>
                </a:solidFill>
                <a:sym typeface="Wingdings" panose="05000000000000000000" pitchFamily="2" charset="2"/>
              </a:rPr>
              <a:t>file </a:t>
            </a:r>
            <a:r>
              <a:rPr lang="ko-KR" altLang="en-US" sz="1050" dirty="0">
                <a:solidFill>
                  <a:srgbClr val="FF0000"/>
                </a:solidFill>
                <a:sym typeface="Wingdings" panose="05000000000000000000" pitchFamily="2" charset="2"/>
              </a:rPr>
              <a:t>자동 저장</a:t>
            </a:r>
            <a:endParaRPr lang="en-US" altLang="ko-KR" sz="105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ko-KR" sz="1050" dirty="0">
                <a:sym typeface="Wingdings" panose="05000000000000000000" pitchFamily="2" charset="2"/>
              </a:rPr>
              <a:t>   .. </a:t>
            </a:r>
            <a:r>
              <a:rPr lang="ko-KR" altLang="en-US" sz="1050" dirty="0">
                <a:sym typeface="Wingdings" panose="05000000000000000000" pitchFamily="2" charset="2"/>
              </a:rPr>
              <a:t>프로그램 미 실행</a:t>
            </a:r>
            <a:endParaRPr lang="en-US" altLang="ko-KR" sz="1050" dirty="0">
              <a:sym typeface="Wingdings" panose="05000000000000000000" pitchFamily="2" charset="2"/>
            </a:endParaRPr>
          </a:p>
          <a:p>
            <a:r>
              <a:rPr lang="en-US" altLang="ko-KR" sz="1050" dirty="0">
                <a:sym typeface="Wingdings" panose="05000000000000000000" pitchFamily="2" charset="2"/>
              </a:rPr>
              <a:t>       </a:t>
            </a:r>
            <a:r>
              <a:rPr lang="en-US" altLang="ko-KR" sz="1050" dirty="0">
                <a:solidFill>
                  <a:srgbClr val="0070C0"/>
                </a:solidFill>
                <a:sym typeface="Wingdings" panose="05000000000000000000" pitchFamily="2" charset="2"/>
              </a:rPr>
              <a:t>Database </a:t>
            </a:r>
            <a:r>
              <a:rPr lang="ko-KR" altLang="en-US" sz="1050" dirty="0" err="1">
                <a:solidFill>
                  <a:srgbClr val="0070C0"/>
                </a:solidFill>
                <a:sym typeface="Wingdings" panose="05000000000000000000" pitchFamily="2" charset="2"/>
              </a:rPr>
              <a:t>미저장</a:t>
            </a:r>
            <a:endParaRPr lang="en-US" altLang="ko-KR" sz="105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r>
              <a:rPr lang="en-US" altLang="ko-KR" sz="1050" dirty="0">
                <a:solidFill>
                  <a:srgbClr val="FF0000"/>
                </a:solidFill>
                <a:sym typeface="Wingdings" panose="05000000000000000000" pitchFamily="2" charset="2"/>
              </a:rPr>
              <a:t>          file </a:t>
            </a:r>
            <a:r>
              <a:rPr lang="ko-KR" altLang="en-US" sz="1050" dirty="0">
                <a:solidFill>
                  <a:srgbClr val="FF0000"/>
                </a:solidFill>
                <a:sym typeface="Wingdings" panose="05000000000000000000" pitchFamily="2" charset="2"/>
              </a:rPr>
              <a:t>자동 저장</a:t>
            </a:r>
            <a:r>
              <a:rPr lang="en-US" altLang="ko-KR" sz="1050" dirty="0">
                <a:solidFill>
                  <a:srgbClr val="FF0000"/>
                </a:solidFill>
                <a:sym typeface="Wingdings" panose="05000000000000000000" pitchFamily="2" charset="2"/>
              </a:rPr>
              <a:t>  </a:t>
            </a:r>
            <a:endParaRPr lang="en-US" altLang="ko-KR" sz="1050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CD05A9-581B-42A2-B8B1-FE8E1DC1F772}"/>
              </a:ext>
            </a:extLst>
          </p:cNvPr>
          <p:cNvSpPr/>
          <p:nvPr/>
        </p:nvSpPr>
        <p:spPr>
          <a:xfrm>
            <a:off x="480106" y="2861734"/>
            <a:ext cx="3736294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/>
              <a:t>Parameter </a:t>
            </a:r>
            <a:r>
              <a:rPr lang="ko-KR" altLang="en-US" sz="1050" dirty="0"/>
              <a:t>선택 </a:t>
            </a:r>
            <a:endParaRPr lang="en-US" altLang="ko-KR" sz="1050" dirty="0"/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   </a:t>
            </a:r>
            <a:r>
              <a:rPr lang="en-US" altLang="ko-KR" sz="1050" dirty="0"/>
              <a:t>Sampling algorithm</a:t>
            </a:r>
          </a:p>
          <a:p>
            <a:pPr marL="285750" indent="-285750">
              <a:buFontTx/>
              <a:buChar char="-"/>
            </a:pPr>
            <a:r>
              <a:rPr lang="en-US" altLang="ko-KR" sz="1050" dirty="0"/>
              <a:t>Sampling rate(150Hz, 100Hz, 50Hz, 10Hz)</a:t>
            </a:r>
          </a:p>
          <a:p>
            <a:pPr marL="285750" indent="-285750">
              <a:buFontTx/>
              <a:buChar char="-"/>
            </a:pPr>
            <a:r>
              <a:rPr lang="en-US" altLang="ko-KR" sz="1050" dirty="0"/>
              <a:t>Threshold : Slide and value</a:t>
            </a:r>
          </a:p>
          <a:p>
            <a:pPr marL="285750" indent="-285750">
              <a:buFontTx/>
              <a:buChar char="-"/>
            </a:pPr>
            <a:endParaRPr lang="en-US" altLang="ko-KR" sz="1050" dirty="0"/>
          </a:p>
          <a:p>
            <a:r>
              <a:rPr lang="en-US" altLang="ko-KR" sz="1050" dirty="0" err="1"/>
              <a:t>Ux</a:t>
            </a:r>
            <a:endParaRPr lang="en-US" altLang="ko-KR" sz="1050" dirty="0"/>
          </a:p>
          <a:p>
            <a:r>
              <a:rPr lang="en-US" altLang="ko-KR" sz="1050" dirty="0"/>
              <a:t>Scope</a:t>
            </a:r>
          </a:p>
          <a:p>
            <a:pPr marL="285750" indent="-285750">
              <a:buFontTx/>
              <a:buChar char="-"/>
            </a:pPr>
            <a:r>
              <a:rPr lang="en-US" altLang="ko-KR" sz="1050" dirty="0"/>
              <a:t>Y</a:t>
            </a:r>
            <a:r>
              <a:rPr lang="ko-KR" altLang="en-US" sz="1050" dirty="0"/>
              <a:t>축 </a:t>
            </a:r>
            <a:r>
              <a:rPr lang="en-US" altLang="ko-KR" sz="1050" dirty="0"/>
              <a:t>: min</a:t>
            </a:r>
            <a:r>
              <a:rPr lang="ko-KR" altLang="en-US" sz="1050" dirty="0"/>
              <a:t>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0,</a:t>
            </a:r>
            <a:r>
              <a:rPr lang="ko-KR" altLang="en-US" sz="1050" dirty="0"/>
              <a:t> </a:t>
            </a:r>
            <a:r>
              <a:rPr lang="en-US" altLang="ko-KR" sz="1050" dirty="0"/>
              <a:t>Max</a:t>
            </a:r>
            <a:r>
              <a:rPr lang="ko-KR" altLang="en-US" sz="1050" dirty="0"/>
              <a:t>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32768</a:t>
            </a:r>
          </a:p>
          <a:p>
            <a:pPr marL="285750" indent="-285750">
              <a:buFontTx/>
              <a:buChar char="-"/>
            </a:pPr>
            <a:r>
              <a:rPr lang="en-US" altLang="ko-KR" sz="1050" dirty="0"/>
              <a:t>X</a:t>
            </a:r>
            <a:r>
              <a:rPr lang="ko-KR" altLang="en-US" sz="1050" dirty="0"/>
              <a:t>축 </a:t>
            </a:r>
            <a:r>
              <a:rPr lang="en-US" altLang="ko-KR" sz="1050" dirty="0"/>
              <a:t>: min</a:t>
            </a:r>
            <a:r>
              <a:rPr lang="ko-KR" altLang="en-US" sz="1050" dirty="0"/>
              <a:t> </a:t>
            </a:r>
            <a:r>
              <a:rPr lang="en-US" altLang="ko-KR" sz="1050" dirty="0"/>
              <a:t>:0, Max : 10</a:t>
            </a:r>
            <a:r>
              <a:rPr lang="ko-KR" altLang="en-US" sz="1050" dirty="0"/>
              <a:t>초</a:t>
            </a:r>
            <a:endParaRPr lang="en-US" altLang="ko-KR" sz="1050" dirty="0"/>
          </a:p>
          <a:p>
            <a:r>
              <a:rPr lang="en-US" altLang="ko-KR" sz="1050" dirty="0"/>
              <a:t>Result</a:t>
            </a:r>
          </a:p>
          <a:p>
            <a:r>
              <a:rPr lang="en-US" altLang="ko-KR" sz="1050" dirty="0"/>
              <a:t>- 7</a:t>
            </a:r>
            <a:r>
              <a:rPr lang="ko-KR" altLang="en-US" sz="1050" dirty="0"/>
              <a:t>개 센서 모두 표현</a:t>
            </a:r>
            <a:endParaRPr lang="en-US" altLang="ko-KR" sz="105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68330E-D2C5-4C89-B9C0-3A7B4C20E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0"/>
            <a:ext cx="4061594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67AD634-C0DC-4C5A-B718-D8311A3D15B7}"/>
              </a:ext>
            </a:extLst>
          </p:cNvPr>
          <p:cNvSpPr/>
          <p:nvPr/>
        </p:nvSpPr>
        <p:spPr>
          <a:xfrm>
            <a:off x="228556" y="4892260"/>
            <a:ext cx="373629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/>
              <a:t>&lt;</a:t>
            </a:r>
            <a:r>
              <a:rPr lang="ko-KR" altLang="en-US" sz="1050" dirty="0"/>
              <a:t>개발 단계</a:t>
            </a:r>
            <a:r>
              <a:rPr lang="en-US" altLang="ko-KR" sz="1050" dirty="0"/>
              <a:t>&gt;</a:t>
            </a:r>
          </a:p>
          <a:p>
            <a:pPr marL="228600" indent="-228600">
              <a:buAutoNum type="arabicPeriod"/>
            </a:pPr>
            <a:r>
              <a:rPr lang="ko-KR" altLang="en-US" sz="1050" dirty="0"/>
              <a:t>파일 자동저장 찾기</a:t>
            </a:r>
            <a:r>
              <a:rPr lang="ko-KR" altLang="en-US" sz="1050" dirty="0">
                <a:solidFill>
                  <a:srgbClr val="00B0F0"/>
                </a:solidFill>
              </a:rPr>
              <a:t> </a:t>
            </a:r>
            <a:r>
              <a:rPr lang="en-US" altLang="ko-KR" sz="1050" dirty="0">
                <a:solidFill>
                  <a:srgbClr val="00B0F0"/>
                </a:solidFill>
              </a:rPr>
              <a:t>(O)</a:t>
            </a:r>
          </a:p>
          <a:p>
            <a:pPr marL="228600" indent="-228600">
              <a:buAutoNum type="arabicPeriod"/>
            </a:pPr>
            <a:r>
              <a:rPr lang="en-US" altLang="ko-KR" sz="1050" dirty="0"/>
              <a:t>Mode </a:t>
            </a:r>
            <a:r>
              <a:rPr lang="ko-KR" altLang="en-US" sz="1050" dirty="0"/>
              <a:t>연결 </a:t>
            </a:r>
            <a:r>
              <a:rPr lang="en-US" altLang="ko-KR" sz="1050" dirty="0"/>
              <a:t>test + message </a:t>
            </a:r>
            <a:r>
              <a:rPr lang="ko-KR" altLang="en-US" sz="1050" dirty="0"/>
              <a:t>출력 </a:t>
            </a:r>
            <a:r>
              <a:rPr lang="en-US" altLang="ko-KR" sz="1050" dirty="0"/>
              <a:t>test</a:t>
            </a:r>
          </a:p>
          <a:p>
            <a:pPr marL="228600" indent="-228600">
              <a:buAutoNum type="arabicPeriod"/>
            </a:pPr>
            <a:r>
              <a:rPr lang="en-US" altLang="ko-KR" sz="1050" dirty="0"/>
              <a:t>Connect</a:t>
            </a:r>
            <a:r>
              <a:rPr lang="ko-KR" altLang="en-US" sz="1050" dirty="0"/>
              <a:t>잘 되면 </a:t>
            </a:r>
            <a:r>
              <a:rPr lang="ko-KR" altLang="en-US" sz="1100" b="1" dirty="0">
                <a:solidFill>
                  <a:srgbClr val="00B050"/>
                </a:solidFill>
              </a:rPr>
              <a:t>밑에 </a:t>
            </a:r>
            <a:r>
              <a:rPr lang="en-US" altLang="ko-KR" sz="1100" b="1" dirty="0">
                <a:solidFill>
                  <a:srgbClr val="00B050"/>
                </a:solidFill>
              </a:rPr>
              <a:t>connected </a:t>
            </a:r>
            <a:r>
              <a:rPr lang="ko-KR" altLang="en-US" sz="1100" b="1" dirty="0">
                <a:solidFill>
                  <a:srgbClr val="00B050"/>
                </a:solidFill>
              </a:rPr>
              <a:t>출력</a:t>
            </a:r>
            <a:r>
              <a:rPr lang="en-US" altLang="ko-KR" sz="1100" b="1" dirty="0">
                <a:solidFill>
                  <a:srgbClr val="00B050"/>
                </a:solidFill>
              </a:rPr>
              <a:t>!!</a:t>
            </a:r>
            <a:endParaRPr lang="en-US" altLang="ko-KR" sz="1050" b="1" dirty="0">
              <a:solidFill>
                <a:srgbClr val="00B05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050" dirty="0"/>
              <a:t>Sampling</a:t>
            </a:r>
            <a:r>
              <a:rPr lang="ko-KR" altLang="en-US" sz="1050" dirty="0"/>
              <a:t> </a:t>
            </a:r>
            <a:r>
              <a:rPr lang="en-US" altLang="ko-KR" sz="1050" dirty="0"/>
              <a:t>rate</a:t>
            </a:r>
            <a:r>
              <a:rPr lang="ko-KR" altLang="en-US" sz="1050" dirty="0"/>
              <a:t>추가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en-US" altLang="ko-KR" sz="1050" dirty="0"/>
              <a:t>Scope</a:t>
            </a:r>
            <a:r>
              <a:rPr lang="ko-KR" altLang="en-US" sz="1050" dirty="0"/>
              <a:t>및 여러 빈 데이터 디폴트</a:t>
            </a:r>
            <a:r>
              <a:rPr lang="en-US" altLang="ko-KR" sz="1050" dirty="0"/>
              <a:t> </a:t>
            </a:r>
            <a:r>
              <a:rPr lang="ko-KR" altLang="en-US" sz="1050" dirty="0"/>
              <a:t>값 지정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각  </a:t>
            </a:r>
            <a:r>
              <a:rPr lang="en-US" altLang="ko-KR" sz="1050" dirty="0"/>
              <a:t>sensor </a:t>
            </a:r>
            <a:r>
              <a:rPr lang="ko-KR" altLang="en-US" sz="1050" dirty="0"/>
              <a:t>값 </a:t>
            </a:r>
            <a:r>
              <a:rPr lang="en-US" altLang="ko-KR" sz="1050" dirty="0"/>
              <a:t>chart </a:t>
            </a:r>
            <a:r>
              <a:rPr lang="ko-KR" altLang="en-US" sz="1050" dirty="0"/>
              <a:t>아래로</a:t>
            </a:r>
            <a:r>
              <a:rPr lang="en-US" altLang="ko-KR" sz="1050" dirty="0"/>
              <a:t>!</a:t>
            </a:r>
          </a:p>
          <a:p>
            <a:pPr marL="228600" indent="-228600">
              <a:buAutoNum type="arabicPeriod"/>
            </a:pPr>
            <a:r>
              <a:rPr lang="ko-KR" altLang="en-US" sz="1050" dirty="0"/>
              <a:t>현재 설정 파일로 자동 저장</a:t>
            </a:r>
            <a:r>
              <a:rPr lang="en-US" altLang="ko-KR" sz="1050" dirty="0"/>
              <a:t>!!(</a:t>
            </a:r>
            <a:r>
              <a:rPr lang="ko-KR" altLang="en-US" sz="1050" dirty="0"/>
              <a:t>나중에 세팅 할 필요 없도록</a:t>
            </a:r>
            <a:r>
              <a:rPr lang="en-US" altLang="ko-KR" sz="1050" dirty="0"/>
              <a:t>)</a:t>
            </a:r>
          </a:p>
          <a:p>
            <a:pPr marL="228600" indent="-228600">
              <a:buAutoNum type="arabicPeriod"/>
            </a:pPr>
            <a:r>
              <a:rPr lang="en-US" altLang="ko-KR" sz="1050" dirty="0"/>
              <a:t>Result</a:t>
            </a:r>
            <a:r>
              <a:rPr lang="ko-KR" altLang="en-US" sz="1050" dirty="0"/>
              <a:t> </a:t>
            </a:r>
            <a:r>
              <a:rPr lang="en-US" altLang="ko-KR" sz="1050" dirty="0"/>
              <a:t>sensor </a:t>
            </a:r>
            <a:r>
              <a:rPr lang="ko-KR" altLang="en-US" sz="1050" dirty="0"/>
              <a:t>개수만큼 출력</a:t>
            </a:r>
            <a:endParaRPr lang="en-US" altLang="ko-KR" sz="1050" dirty="0"/>
          </a:p>
          <a:p>
            <a:pPr marL="228600" indent="-228600">
              <a:buAutoNum type="arabicPeriod"/>
            </a:pPr>
            <a:endParaRPr lang="en-US" altLang="ko-KR" sz="105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C8B13F-6E77-49A5-A7C0-02743F945384}"/>
              </a:ext>
            </a:extLst>
          </p:cNvPr>
          <p:cNvSpPr/>
          <p:nvPr/>
        </p:nvSpPr>
        <p:spPr>
          <a:xfrm>
            <a:off x="4216400" y="2861733"/>
            <a:ext cx="3655426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/>
              <a:t>&lt;</a:t>
            </a:r>
            <a:r>
              <a:rPr lang="ko-KR" altLang="en-US" sz="1050" dirty="0"/>
              <a:t>개선해야하는 부분</a:t>
            </a:r>
            <a:r>
              <a:rPr lang="en-US" altLang="ko-KR" sz="1050" dirty="0"/>
              <a:t>&gt;</a:t>
            </a:r>
          </a:p>
          <a:p>
            <a:r>
              <a:rPr lang="en-US" altLang="ko-KR" sz="1050" dirty="0"/>
              <a:t>+++ </a:t>
            </a:r>
            <a:r>
              <a:rPr lang="ko-KR" altLang="en-US" sz="1050" dirty="0"/>
              <a:t>일단 </a:t>
            </a:r>
            <a:r>
              <a:rPr lang="en-US" altLang="ko-KR" sz="1050" dirty="0"/>
              <a:t>Processing </a:t>
            </a:r>
            <a:r>
              <a:rPr lang="ko-KR" altLang="en-US" sz="1050" dirty="0"/>
              <a:t>부분 건들지 않아도 된다</a:t>
            </a:r>
            <a:endParaRPr lang="en-US" altLang="ko-KR" sz="1050" dirty="0"/>
          </a:p>
          <a:p>
            <a:endParaRPr lang="en-US" altLang="ko-KR" sz="1050" dirty="0"/>
          </a:p>
          <a:p>
            <a:pPr marL="228600" indent="-228600">
              <a:buAutoNum type="arabicPeriod"/>
            </a:pPr>
            <a:r>
              <a:rPr lang="en-US" altLang="ko-KR" sz="1050" dirty="0"/>
              <a:t>UART</a:t>
            </a:r>
            <a:r>
              <a:rPr lang="ko-KR" altLang="en-US" sz="1050" dirty="0"/>
              <a:t> 설정 어떤 식으로 할지 </a:t>
            </a:r>
            <a:r>
              <a:rPr lang="en-US" altLang="ko-KR" sz="1050" dirty="0"/>
              <a:t>(</a:t>
            </a:r>
            <a:r>
              <a:rPr lang="ko-KR" altLang="en-US" sz="1050" dirty="0"/>
              <a:t>동시</a:t>
            </a:r>
            <a:r>
              <a:rPr lang="en-US" altLang="ko-KR" sz="1050" dirty="0"/>
              <a:t>? </a:t>
            </a:r>
            <a:r>
              <a:rPr lang="ko-KR" altLang="en-US" sz="1050" dirty="0"/>
              <a:t>근데 유아트는 아두이노 켜지면 계속 보내고 있는 거 아님</a:t>
            </a:r>
            <a:r>
              <a:rPr lang="en-US" altLang="ko-KR" sz="1050" dirty="0"/>
              <a:t>?)</a:t>
            </a:r>
          </a:p>
          <a:p>
            <a:pPr marL="228600" indent="-228600">
              <a:buAutoNum type="arabicPeriod"/>
            </a:pPr>
            <a:r>
              <a:rPr lang="en-US" altLang="ko-KR" sz="1050" dirty="0" err="1"/>
              <a:t>Wifi</a:t>
            </a:r>
            <a:r>
              <a:rPr lang="en-US" altLang="ko-KR" sz="1050" dirty="0"/>
              <a:t> </a:t>
            </a:r>
            <a:r>
              <a:rPr lang="ko-KR" altLang="en-US" sz="1050" dirty="0"/>
              <a:t>설정은 어떤 식으로</a:t>
            </a:r>
            <a:r>
              <a:rPr lang="en-US" altLang="ko-KR" sz="1050" dirty="0"/>
              <a:t>?  (</a:t>
            </a:r>
            <a:r>
              <a:rPr lang="ko-KR" altLang="en-US" sz="1050" dirty="0"/>
              <a:t>내 프로그램에서 와이파이 키고 </a:t>
            </a:r>
            <a:r>
              <a:rPr lang="ko-KR" altLang="en-US" sz="1050" dirty="0" err="1"/>
              <a:t>아두이노에서</a:t>
            </a:r>
            <a:r>
              <a:rPr lang="ko-KR" altLang="en-US" sz="1050" dirty="0"/>
              <a:t> 키면 연결되는 방식인데</a:t>
            </a:r>
            <a:r>
              <a:rPr lang="en-US" altLang="ko-KR" sz="1050" dirty="0"/>
              <a:t>.. </a:t>
            </a:r>
            <a:r>
              <a:rPr lang="ko-KR" altLang="en-US" sz="1050" dirty="0"/>
              <a:t>웹서버로 다시 구현하는 방향</a:t>
            </a:r>
            <a:r>
              <a:rPr lang="en-US" altLang="ko-KR" sz="1050" dirty="0"/>
              <a:t>!??)</a:t>
            </a:r>
          </a:p>
          <a:p>
            <a:pPr marL="228600" indent="-228600">
              <a:buAutoNum type="arabicPeriod"/>
            </a:pP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422844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266</Words>
  <Application>Microsoft Office PowerPoint</Application>
  <PresentationFormat>와이드스크린</PresentationFormat>
  <Paragraphs>53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정록</dc:creator>
  <cp:lastModifiedBy>문완기</cp:lastModifiedBy>
  <cp:revision>6</cp:revision>
  <dcterms:created xsi:type="dcterms:W3CDTF">2019-08-05T05:39:37Z</dcterms:created>
  <dcterms:modified xsi:type="dcterms:W3CDTF">2019-08-05T10:10:28Z</dcterms:modified>
</cp:coreProperties>
</file>