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E08A1-C6FA-48C9-8CF5-CC46172C4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A4D67B-9D1B-42A8-B42C-BB96BC90E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8F35F-2774-4BD9-ADC1-DFB6DBB3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97AB-2B22-42D0-ABDE-A553377B93D7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C4C1A-3F58-4EFD-A4E1-D8906EC4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CBF14-3F06-4D12-86E2-FB7225C7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0DC-8905-4501-BEDA-8EF8DBCA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A810E-ACD1-496E-9CF6-2C9FF74D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4FC3D7-AF7F-4EA7-A308-364A8623E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C1B24-8B8D-45D3-8606-59757833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97AB-2B22-42D0-ABDE-A553377B93D7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B6E3C-AE3B-47EF-A6D5-CF9BF519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A0457-048A-41D6-93CC-E402A591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0DC-8905-4501-BEDA-8EF8DBCA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4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32558E-7862-4707-AC2B-3B0455E4E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D76C0-07ED-4BD5-8172-F19FFAA7D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41714-49FC-47C6-85D3-B31A9810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97AB-2B22-42D0-ABDE-A553377B93D7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CA2C0-E332-4EDF-88B2-EE494F1F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3DAA9-B844-4269-AE89-DB2DC810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0DC-8905-4501-BEDA-8EF8DBCA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60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585C-836B-4A72-9C6A-19FA8D9C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E0689-B89C-4EF2-8CCE-87DA59C4B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EFF98-59E6-4066-9042-EA4920EB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97AB-2B22-42D0-ABDE-A553377B93D7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A1F51-0E9E-45D6-B3A4-F0AB84A3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68CB5-47CB-41C3-A69E-BC58AB3A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0DC-8905-4501-BEDA-8EF8DBCA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13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65736-BAC8-42C2-ACB5-C719384F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5038B-8EFD-49D2-858B-0F4344EFB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7D11B-A0CD-43BA-8A44-D5FCB946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97AB-2B22-42D0-ABDE-A553377B93D7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67C4B-EBFE-45BB-9188-D73BDE77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10C12-5FF5-4BEB-8353-2A853EE3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0DC-8905-4501-BEDA-8EF8DBCA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1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86997-019A-4647-87D1-94B0282D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67240-DED4-4AFA-BBC8-05EE5CBF6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7750BE-A0BD-4893-8A0C-5A954A7ED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6749F-E716-49EE-ACE6-DBDD6C4E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97AB-2B22-42D0-ABDE-A553377B93D7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C0F40-1571-4713-AC5F-D955FE38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9641F-057E-4F7B-9757-3152FCDE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0DC-8905-4501-BEDA-8EF8DBCA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4D6DF-AA07-497D-BF19-E18274E8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F5724-C8C9-40FB-B5AA-319A11EA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0ABFAD-5DB6-4F5C-A6FC-9C8E7034C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2EB21-0F5A-4245-A9FA-4E7B6882F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8D164-00B0-4BA7-94CF-0BD4960BD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B639DA-DAFB-4826-9BB0-028FD1E6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97AB-2B22-42D0-ABDE-A553377B93D7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D1EF31-D83A-497C-ACD0-11035BD9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2F4AC0-D8F0-432C-B2AB-50FA97E4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0DC-8905-4501-BEDA-8EF8DBCA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9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16743-E253-4A1D-B117-2241C5E4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DAF006-D6C4-49CD-9EBC-BB7613A9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97AB-2B22-42D0-ABDE-A553377B93D7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F131B1-ABE4-4E09-80F7-4CE7585E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881E3D-8CFF-4812-9879-671AA47B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0DC-8905-4501-BEDA-8EF8DBCA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B12F5A-99A8-4A32-8146-0531735D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97AB-2B22-42D0-ABDE-A553377B93D7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7B2A47-1D80-40D5-B54A-BB0592C1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5A7501-AC4C-45EA-9AA2-424CC54A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0DC-8905-4501-BEDA-8EF8DBCA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4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73F43-0674-4EA0-AFD9-5901F073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F083F-4D4B-47E3-AA1E-63FD239AF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7EB204-FE02-46EF-B2A9-665C519F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2DB435-35FE-4ED7-A1B9-EECE26AA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97AB-2B22-42D0-ABDE-A553377B93D7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3DA88-5DA5-453A-B6D7-EACF4032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A6ECE-2F14-451D-A9F7-A79FF07D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0DC-8905-4501-BEDA-8EF8DBCA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2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F9253-CE60-4D07-AEC1-FE7016B7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2339D0-60DB-4637-9ED8-4B8E8036F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0747D2-C09E-4788-BACE-E65EF5824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F3B0A-F33F-4733-A77C-8F8A8712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97AB-2B22-42D0-ABDE-A553377B93D7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C4F98-A6C9-4DBB-A78A-F1BA8F1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4D598-EFCA-4636-B577-094460DF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0DC-8905-4501-BEDA-8EF8DBCA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7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479D40-EAAB-4BAE-A722-1F32BFEC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9ADF90-260D-41BB-BF2C-C26A6D6FC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AEE19-9676-40FD-8356-18F49FB2E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97AB-2B22-42D0-ABDE-A553377B93D7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A7AA5-A044-48D8-AA5A-39EBA9BBB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D2B72-D6CB-4239-BB18-8E7EF4B9D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90DC-8905-4501-BEDA-8EF8DBCA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4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C3940B-5190-43D5-8F9E-54FF83B75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3"/>
          <a:stretch/>
        </p:blipFill>
        <p:spPr>
          <a:xfrm>
            <a:off x="2910986" y="0"/>
            <a:ext cx="6370027" cy="679268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8E8581-18B9-41B5-A1FB-7A72235B32DA}"/>
              </a:ext>
            </a:extLst>
          </p:cNvPr>
          <p:cNvSpPr/>
          <p:nvPr/>
        </p:nvSpPr>
        <p:spPr>
          <a:xfrm>
            <a:off x="3024554" y="367323"/>
            <a:ext cx="1195754" cy="445477"/>
          </a:xfrm>
          <a:prstGeom prst="roundRect">
            <a:avLst/>
          </a:prstGeom>
          <a:solidFill>
            <a:srgbClr val="00B0F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F11B330-2BB4-43A2-A555-FD15DD0FA87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67339" y="590062"/>
            <a:ext cx="757215" cy="0"/>
          </a:xfrm>
          <a:prstGeom prst="straightConnector1">
            <a:avLst/>
          </a:prstGeom>
          <a:ln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6292F6-C88D-4B8F-8E17-25B27B91B577}"/>
              </a:ext>
            </a:extLst>
          </p:cNvPr>
          <p:cNvSpPr txBox="1"/>
          <p:nvPr/>
        </p:nvSpPr>
        <p:spPr>
          <a:xfrm>
            <a:off x="1194319" y="488621"/>
            <a:ext cx="1166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/>
              <a:t>Wifi</a:t>
            </a:r>
            <a:r>
              <a:rPr lang="ko-KR" altLang="en-US" sz="1050" b="1" dirty="0"/>
              <a:t> 연결 모드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47784D8-50F6-4911-9DB8-3DE04A9632E0}"/>
              </a:ext>
            </a:extLst>
          </p:cNvPr>
          <p:cNvSpPr/>
          <p:nvPr/>
        </p:nvSpPr>
        <p:spPr>
          <a:xfrm>
            <a:off x="3036994" y="818299"/>
            <a:ext cx="1195754" cy="665268"/>
          </a:xfrm>
          <a:prstGeom prst="roundRect">
            <a:avLst/>
          </a:prstGeom>
          <a:solidFill>
            <a:srgbClr val="00B0F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4BF8A43-2961-4791-96A4-EE8DE809CA64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2360646" y="1150933"/>
            <a:ext cx="676348" cy="3847"/>
          </a:xfrm>
          <a:prstGeom prst="straightConnector1">
            <a:avLst/>
          </a:prstGeom>
          <a:ln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5E8B84-F62D-4CD2-A005-75E9E1EFDB38}"/>
              </a:ext>
            </a:extLst>
          </p:cNvPr>
          <p:cNvSpPr txBox="1"/>
          <p:nvPr/>
        </p:nvSpPr>
        <p:spPr>
          <a:xfrm>
            <a:off x="1091102" y="1027822"/>
            <a:ext cx="1269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UART</a:t>
            </a:r>
            <a:r>
              <a:rPr lang="ko-KR" altLang="en-US" sz="1050" b="1" dirty="0"/>
              <a:t> 연결 모드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D7461CA-3459-46E4-AE94-F5626B9292E4}"/>
              </a:ext>
            </a:extLst>
          </p:cNvPr>
          <p:cNvSpPr/>
          <p:nvPr/>
        </p:nvSpPr>
        <p:spPr>
          <a:xfrm>
            <a:off x="3113610" y="1617624"/>
            <a:ext cx="1018711" cy="1119356"/>
          </a:xfrm>
          <a:prstGeom prst="roundRect">
            <a:avLst/>
          </a:prstGeom>
          <a:solidFill>
            <a:srgbClr val="00B0F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DCD407-4669-4326-9930-6EB4FDC1E180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2267340" y="2177302"/>
            <a:ext cx="846270" cy="3793"/>
          </a:xfrm>
          <a:prstGeom prst="straightConnector1">
            <a:avLst/>
          </a:prstGeom>
          <a:ln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4482E1-E004-4526-95CC-A27400A49502}"/>
              </a:ext>
            </a:extLst>
          </p:cNvPr>
          <p:cNvSpPr txBox="1"/>
          <p:nvPr/>
        </p:nvSpPr>
        <p:spPr>
          <a:xfrm>
            <a:off x="915225" y="2054137"/>
            <a:ext cx="1352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데이터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측정 세팅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606D232-FB13-41D7-8F0D-B1890D857A9D}"/>
              </a:ext>
            </a:extLst>
          </p:cNvPr>
          <p:cNvSpPr/>
          <p:nvPr/>
        </p:nvSpPr>
        <p:spPr>
          <a:xfrm>
            <a:off x="3116720" y="2871037"/>
            <a:ext cx="1103588" cy="886090"/>
          </a:xfrm>
          <a:prstGeom prst="roundRect">
            <a:avLst/>
          </a:prstGeom>
          <a:solidFill>
            <a:srgbClr val="00B0F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4F45240-1771-45D0-AEC2-A8603A975FC5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2383106" y="3310142"/>
            <a:ext cx="733614" cy="3940"/>
          </a:xfrm>
          <a:prstGeom prst="straightConnector1">
            <a:avLst/>
          </a:prstGeom>
          <a:ln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3EF909-FB78-41ED-88D1-F55E82696C1A}"/>
              </a:ext>
            </a:extLst>
          </p:cNvPr>
          <p:cNvSpPr txBox="1"/>
          <p:nvPr/>
        </p:nvSpPr>
        <p:spPr>
          <a:xfrm>
            <a:off x="918335" y="3183184"/>
            <a:ext cx="14647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/>
              <a:t>Wfi</a:t>
            </a:r>
            <a:r>
              <a:rPr lang="ko-KR" altLang="en-US" sz="1050" b="1" dirty="0"/>
              <a:t> 정보 보내기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EF0CCB4-A8D1-43D5-97D9-1FB6C9385E91}"/>
              </a:ext>
            </a:extLst>
          </p:cNvPr>
          <p:cNvSpPr/>
          <p:nvPr/>
        </p:nvSpPr>
        <p:spPr>
          <a:xfrm>
            <a:off x="3113610" y="3868297"/>
            <a:ext cx="1103588" cy="330206"/>
          </a:xfrm>
          <a:prstGeom prst="roundRect">
            <a:avLst/>
          </a:prstGeom>
          <a:solidFill>
            <a:srgbClr val="00B0F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C447EBF-3526-439A-9DF7-36A001F1D2D4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 flipV="1">
            <a:off x="2383106" y="4033400"/>
            <a:ext cx="730504" cy="80791"/>
          </a:xfrm>
          <a:prstGeom prst="straightConnector1">
            <a:avLst/>
          </a:prstGeom>
          <a:ln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9B9A637-9197-475D-B965-D5F083487CE1}"/>
              </a:ext>
            </a:extLst>
          </p:cNvPr>
          <p:cNvSpPr txBox="1"/>
          <p:nvPr/>
        </p:nvSpPr>
        <p:spPr>
          <a:xfrm>
            <a:off x="802433" y="3906442"/>
            <a:ext cx="15806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Chart</a:t>
            </a:r>
            <a:r>
              <a:rPr lang="ko-KR" altLang="en-US" sz="1050" b="1" dirty="0"/>
              <a:t>의 </a:t>
            </a:r>
            <a:r>
              <a:rPr lang="en-US" altLang="ko-KR" sz="1050" b="1" dirty="0"/>
              <a:t>Y</a:t>
            </a:r>
            <a:r>
              <a:rPr lang="ko-KR" altLang="en-US" sz="1050" b="1" dirty="0"/>
              <a:t>축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조절 및 </a:t>
            </a:r>
            <a:r>
              <a:rPr lang="en-US" altLang="ko-KR" sz="1050" b="1" dirty="0"/>
              <a:t>real-time Chart</a:t>
            </a:r>
            <a:r>
              <a:rPr lang="ko-KR" altLang="en-US" sz="1050" b="1" dirty="0"/>
              <a:t> 출력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3202EDC-0F1E-4D2E-8040-60FD15F7A1BB}"/>
              </a:ext>
            </a:extLst>
          </p:cNvPr>
          <p:cNvSpPr/>
          <p:nvPr/>
        </p:nvSpPr>
        <p:spPr>
          <a:xfrm>
            <a:off x="7944897" y="385985"/>
            <a:ext cx="1195754" cy="2158165"/>
          </a:xfrm>
          <a:prstGeom prst="roundRect">
            <a:avLst/>
          </a:prstGeom>
          <a:solidFill>
            <a:srgbClr val="00B0F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B678AC3-3916-47E3-9BB5-40E806D2A124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9140651" y="1465068"/>
            <a:ext cx="958545" cy="0"/>
          </a:xfrm>
          <a:prstGeom prst="straightConnector1">
            <a:avLst/>
          </a:prstGeom>
          <a:ln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5EE79B2-3EE7-4D36-93E2-0CC98B57E896}"/>
              </a:ext>
            </a:extLst>
          </p:cNvPr>
          <p:cNvSpPr txBox="1"/>
          <p:nvPr/>
        </p:nvSpPr>
        <p:spPr>
          <a:xfrm>
            <a:off x="10099196" y="1338110"/>
            <a:ext cx="1414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Data</a:t>
            </a:r>
            <a:r>
              <a:rPr lang="ko-KR" altLang="en-US" sz="1050" b="1" dirty="0"/>
              <a:t>의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결과값 출력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859B519-C927-47ED-BAAA-5D2661254B45}"/>
              </a:ext>
            </a:extLst>
          </p:cNvPr>
          <p:cNvSpPr/>
          <p:nvPr/>
        </p:nvSpPr>
        <p:spPr>
          <a:xfrm>
            <a:off x="7929347" y="2640563"/>
            <a:ext cx="1195754" cy="951723"/>
          </a:xfrm>
          <a:prstGeom prst="roundRect">
            <a:avLst/>
          </a:prstGeom>
          <a:solidFill>
            <a:srgbClr val="00B0F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FC3EB77-FE01-4B42-AC1A-E70F99AEA9E4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 flipV="1">
            <a:off x="9125101" y="3116425"/>
            <a:ext cx="958545" cy="3275"/>
          </a:xfrm>
          <a:prstGeom prst="straightConnector1">
            <a:avLst/>
          </a:prstGeom>
          <a:ln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5AF2B8-F38A-4F99-9DC8-E9C701761F7E}"/>
              </a:ext>
            </a:extLst>
          </p:cNvPr>
          <p:cNvSpPr txBox="1"/>
          <p:nvPr/>
        </p:nvSpPr>
        <p:spPr>
          <a:xfrm>
            <a:off x="10083646" y="2992742"/>
            <a:ext cx="1414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진행 절차 출력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8C4D668-E5EB-4C0A-A733-051886614E67}"/>
              </a:ext>
            </a:extLst>
          </p:cNvPr>
          <p:cNvSpPr/>
          <p:nvPr/>
        </p:nvSpPr>
        <p:spPr>
          <a:xfrm>
            <a:off x="4245429" y="4024069"/>
            <a:ext cx="3652150" cy="208582"/>
          </a:xfrm>
          <a:prstGeom prst="roundRect">
            <a:avLst/>
          </a:prstGeom>
          <a:solidFill>
            <a:srgbClr val="00B0F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61C25B6-32C2-401C-8D4B-7BD4A4C2E7F8}"/>
              </a:ext>
            </a:extLst>
          </p:cNvPr>
          <p:cNvCxnSpPr>
            <a:cxnSpLocks/>
            <a:stCxn id="46" idx="1"/>
            <a:endCxn id="44" idx="3"/>
          </p:cNvCxnSpPr>
          <p:nvPr/>
        </p:nvCxnSpPr>
        <p:spPr>
          <a:xfrm flipH="1">
            <a:off x="7897579" y="4128360"/>
            <a:ext cx="2027080" cy="0"/>
          </a:xfrm>
          <a:prstGeom prst="straightConnector1">
            <a:avLst/>
          </a:prstGeom>
          <a:ln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89E868D-7226-44DC-B263-283C0FB41773}"/>
              </a:ext>
            </a:extLst>
          </p:cNvPr>
          <p:cNvSpPr txBox="1"/>
          <p:nvPr/>
        </p:nvSpPr>
        <p:spPr>
          <a:xfrm>
            <a:off x="9924659" y="4001402"/>
            <a:ext cx="1414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실제 데이터 값 출력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2CC91B7-BAB8-4D34-A268-069D844C834E}"/>
              </a:ext>
            </a:extLst>
          </p:cNvPr>
          <p:cNvSpPr/>
          <p:nvPr/>
        </p:nvSpPr>
        <p:spPr>
          <a:xfrm>
            <a:off x="8184383" y="4377926"/>
            <a:ext cx="614384" cy="407810"/>
          </a:xfrm>
          <a:prstGeom prst="roundRect">
            <a:avLst/>
          </a:prstGeom>
          <a:solidFill>
            <a:srgbClr val="00B0F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EB823E6-3AC7-41C6-A081-B87BD579E302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8798767" y="4581831"/>
            <a:ext cx="1125892" cy="0"/>
          </a:xfrm>
          <a:prstGeom prst="straightConnector1">
            <a:avLst/>
          </a:prstGeom>
          <a:ln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CAAC20-5CDD-4CAC-987B-42C0C871B50A}"/>
              </a:ext>
            </a:extLst>
          </p:cNvPr>
          <p:cNvSpPr txBox="1"/>
          <p:nvPr/>
        </p:nvSpPr>
        <p:spPr>
          <a:xfrm>
            <a:off x="9924659" y="4454873"/>
            <a:ext cx="16919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저장된 데이터 프로세싱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90AF640-0C1C-4B4F-A8C6-CD9D6A73C775}"/>
              </a:ext>
            </a:extLst>
          </p:cNvPr>
          <p:cNvSpPr/>
          <p:nvPr/>
        </p:nvSpPr>
        <p:spPr>
          <a:xfrm>
            <a:off x="6214188" y="4845700"/>
            <a:ext cx="3007328" cy="1088568"/>
          </a:xfrm>
          <a:prstGeom prst="roundRect">
            <a:avLst/>
          </a:prstGeom>
          <a:solidFill>
            <a:srgbClr val="00B0F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C6DC0D2-5255-41B5-8BC8-058B67F2A829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9221516" y="5389984"/>
            <a:ext cx="703143" cy="2948"/>
          </a:xfrm>
          <a:prstGeom prst="straightConnector1">
            <a:avLst/>
          </a:prstGeom>
          <a:ln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67CDA04-A117-429D-8ACD-3DE91956B89B}"/>
              </a:ext>
            </a:extLst>
          </p:cNvPr>
          <p:cNvSpPr txBox="1"/>
          <p:nvPr/>
        </p:nvSpPr>
        <p:spPr>
          <a:xfrm>
            <a:off x="9924659" y="5265974"/>
            <a:ext cx="1414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통계적 수치 출력</a:t>
            </a:r>
            <a:endParaRPr lang="ko-KR" altLang="en-US" sz="1050" b="1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F88F1EB-4A44-4F49-9221-81B05A80E282}"/>
              </a:ext>
            </a:extLst>
          </p:cNvPr>
          <p:cNvSpPr/>
          <p:nvPr/>
        </p:nvSpPr>
        <p:spPr>
          <a:xfrm>
            <a:off x="6226629" y="5994232"/>
            <a:ext cx="2914022" cy="798454"/>
          </a:xfrm>
          <a:prstGeom prst="roundRect">
            <a:avLst/>
          </a:prstGeom>
          <a:solidFill>
            <a:srgbClr val="00B0F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F974085-F5D4-40D4-8BA9-1DBD8EF9EAE7}"/>
              </a:ext>
            </a:extLst>
          </p:cNvPr>
          <p:cNvCxnSpPr>
            <a:cxnSpLocks/>
            <a:stCxn id="69" idx="1"/>
            <a:endCxn id="67" idx="3"/>
          </p:cNvCxnSpPr>
          <p:nvPr/>
        </p:nvCxnSpPr>
        <p:spPr>
          <a:xfrm flipH="1" flipV="1">
            <a:off x="9140651" y="6393459"/>
            <a:ext cx="796449" cy="961"/>
          </a:xfrm>
          <a:prstGeom prst="straightConnector1">
            <a:avLst/>
          </a:prstGeom>
          <a:ln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CF6044F-3CAC-4296-90E1-7309C0FD5ED5}"/>
              </a:ext>
            </a:extLst>
          </p:cNvPr>
          <p:cNvSpPr txBox="1"/>
          <p:nvPr/>
        </p:nvSpPr>
        <p:spPr>
          <a:xfrm>
            <a:off x="9937100" y="6267462"/>
            <a:ext cx="15613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데이터의 정규성 검정</a:t>
            </a:r>
          </a:p>
        </p:txBody>
      </p:sp>
    </p:spTree>
    <p:extLst>
      <p:ext uri="{BB962C8B-B14F-4D97-AF65-F5344CB8AC3E}">
        <p14:creationId xmlns:p14="http://schemas.microsoft.com/office/powerpoint/2010/main" val="413083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문완기</dc:creator>
  <cp:lastModifiedBy>문완기</cp:lastModifiedBy>
  <cp:revision>2</cp:revision>
  <dcterms:created xsi:type="dcterms:W3CDTF">2019-08-21T09:32:43Z</dcterms:created>
  <dcterms:modified xsi:type="dcterms:W3CDTF">2019-08-21T09:47:39Z</dcterms:modified>
</cp:coreProperties>
</file>