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8" r:id="rId2"/>
    <p:sldId id="608" r:id="rId3"/>
    <p:sldId id="259" r:id="rId4"/>
    <p:sldId id="605" r:id="rId5"/>
    <p:sldId id="606" r:id="rId6"/>
    <p:sldId id="60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C19D-C459-49CF-837D-2F649A667729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D132F-E138-4F7E-AA91-4EE59EC8CC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6768cbc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6768cbc1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656768cbc1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87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6768cbc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6768cbc1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656768cbc1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6768cbc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6768cbc1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656768cbc1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669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6768cbc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6768cbc1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656768cbc1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491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6768cbc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6768cbc1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656768cbc1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89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B852-EE67-44E2-8C5D-B5B1DDEC6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11CF72-FA58-45B9-9921-0CFE899FB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AD2C5-414F-4569-95D2-7A7140DD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7EC-0B34-4E1A-8C99-FEF4F3637A0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64053-111A-43AA-A641-C60F0C2D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BC24E-7655-478E-A860-9AD4F0D5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66A-F5CA-4C15-91B8-12BA77F08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68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582D0-839E-4E9B-9D68-F7397CB5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A6FFAA-E160-4FB3-9512-7BCEBB8F3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80E85-F987-4B50-841E-61812046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7EC-0B34-4E1A-8C99-FEF4F3637A0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CF799-6E95-4BC1-8E37-06EAFD37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28838-A655-4D0E-B152-954018D6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66A-F5CA-4C15-91B8-12BA77F08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2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E6E08E-9D8E-49A3-BE87-08C80D9FF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27B2E-947C-49CE-BC7C-6E8F57796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D3011-7CCD-409B-82AF-BD7D9CFE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7EC-0B34-4E1A-8C99-FEF4F3637A0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18973-90F5-4428-A504-C45E633F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D9CD0-097C-45B8-A1B4-50942CE2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66A-F5CA-4C15-91B8-12BA77F08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3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11548-170F-47C4-8171-9A6B8355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B29B4-A2C9-4BC0-8F4D-0A424390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9D5A3-042B-468C-AF81-9FFC5250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7EC-0B34-4E1A-8C99-FEF4F3637A0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57F14-3CFB-4C2B-A498-E3C06ED2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85ED4-B915-4FA1-BD40-4516BA97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66A-F5CA-4C15-91B8-12BA77F08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8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22FE3-1FD4-4E6B-9B2F-6A7132DB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48800-AC0E-4D0C-8ECC-F047089E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4F05A-B8D3-471E-A720-213202EA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7EC-0B34-4E1A-8C99-FEF4F3637A0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9E3E9-A888-4A64-8557-8D9C0CDD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C7593-063D-4D16-A957-339C7AFD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66A-F5CA-4C15-91B8-12BA77F08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F629F-93D9-4F03-948E-ADFE2C5F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880EA-BAC1-44DB-8593-D778111FD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F3EDC-2496-4E16-868F-79CF5048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61A44-C105-42F9-8B4A-511E7E49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7EC-0B34-4E1A-8C99-FEF4F3637A0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A4DEA-832C-4480-A1BD-1A58B636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3F8B0-CE50-4243-98F2-2D47FB5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66A-F5CA-4C15-91B8-12BA77F08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3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0959-07CF-42F7-B065-D57EF80F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E0A8C-53A9-4D76-B752-3807FAD2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FAD64F-04DB-408D-8F09-92D61F99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81DAB-4DD9-45D8-94B7-3053E5B35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8368C9-3D8C-4E4A-B9C9-F13A52952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F87405-AF91-48E3-A572-486563EB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7EC-0B34-4E1A-8C99-FEF4F3637A0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8A682D-B9AF-4250-82EA-6B233AA7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D75458-37C1-4DBC-8CD4-5893E7CF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66A-F5CA-4C15-91B8-12BA77F08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B1670-C436-4D31-AF49-62B53FA9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9F0F49-80A8-4C36-A086-7193C6C1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7EC-0B34-4E1A-8C99-FEF4F3637A0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8A2EB8-4626-4C75-864D-FCBC68A9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3E4EB5-9F62-423C-A110-D5B8B6C6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66A-F5CA-4C15-91B8-12BA77F08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4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1059B5-9F2F-4A9E-AC8A-C1378570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7EC-0B34-4E1A-8C99-FEF4F3637A0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E00FAE-775A-4895-8F58-823E03F1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17DDBD-2A76-4C38-8493-8402670D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66A-F5CA-4C15-91B8-12BA77F08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13124-1624-4AD3-858B-83F35A17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D3C8A-B548-4BC4-8647-49226BA0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8A98A-D8CD-48FA-BFEA-2B60C00DC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05EE2-DF63-44ED-A0BE-05391192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7EC-0B34-4E1A-8C99-FEF4F3637A0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BA4A16-67A5-4C96-A098-137A16D7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678DE2-AAC0-4568-B5D7-0B3DD94F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66A-F5CA-4C15-91B8-12BA77F08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6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C9EB4-BABF-442D-A256-C979D984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7F9A03-00BE-49E7-BC89-7801FF1BA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18EC5-BE6B-4DC6-A781-1980EE321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1AF11-9D41-4EBC-9000-DC039895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7EC-0B34-4E1A-8C99-FEF4F3637A0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97E43-A804-4BC5-A2CA-D00DD29A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2C933-8195-4DF5-A8AB-1ED5299C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C66A-F5CA-4C15-91B8-12BA77F08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E34FD9-370B-4570-8A86-5BAF1775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C7ACCE-0F82-4308-88B1-68D5FBB0F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D457F-3A38-42C8-ADB8-56847D536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57EC-0B34-4E1A-8C99-FEF4F3637A07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2FCED-DD5C-4279-8861-189A4DDD2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27E3C-7E4B-4F8D-B76B-8DAC86EE7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5C66A-F5CA-4C15-91B8-12BA77F084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">
            <a:extLst>
              <a:ext uri="{FF2B5EF4-FFF2-40B4-BE49-F238E27FC236}">
                <a16:creationId xmlns:a16="http://schemas.microsoft.com/office/drawing/2014/main" id="{2BBB63ED-EC4F-4C6F-B132-F4D9308D588F}"/>
              </a:ext>
            </a:extLst>
          </p:cNvPr>
          <p:cNvSpPr/>
          <p:nvPr/>
        </p:nvSpPr>
        <p:spPr>
          <a:xfrm>
            <a:off x="6474753" y="5218439"/>
            <a:ext cx="1662921" cy="45222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323F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#</a:t>
            </a:r>
            <a:r>
              <a:rPr lang="en-US" sz="1800" b="1" i="0" u="none" strike="noStrike" cap="none" dirty="0" err="1">
                <a:solidFill>
                  <a:srgbClr val="323F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소속</a:t>
            </a:r>
            <a:endParaRPr sz="1800" b="1" i="0" u="none" strike="noStrike" cap="none" dirty="0">
              <a:solidFill>
                <a:srgbClr val="323F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2CED5E79-0C7C-4733-9A37-536FA6E10C5F}"/>
              </a:ext>
            </a:extLst>
          </p:cNvPr>
          <p:cNvSpPr/>
          <p:nvPr/>
        </p:nvSpPr>
        <p:spPr>
          <a:xfrm>
            <a:off x="8296764" y="5218439"/>
            <a:ext cx="1662922" cy="45222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23F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#학번</a:t>
            </a:r>
            <a:endParaRPr sz="1800" b="1" i="0" u="none" strike="noStrike" cap="none">
              <a:solidFill>
                <a:srgbClr val="323F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94A36528-489B-4F2B-890E-64FC3D034126}"/>
              </a:ext>
            </a:extLst>
          </p:cNvPr>
          <p:cNvSpPr/>
          <p:nvPr/>
        </p:nvSpPr>
        <p:spPr>
          <a:xfrm>
            <a:off x="10170533" y="5218439"/>
            <a:ext cx="1462090" cy="45222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323F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#</a:t>
            </a:r>
            <a:r>
              <a:rPr lang="en-US" sz="1800" b="1" i="0" u="none" strike="noStrike" cap="none" dirty="0" err="1">
                <a:solidFill>
                  <a:srgbClr val="323F4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이름</a:t>
            </a:r>
            <a:endParaRPr sz="1800" b="1" i="0" u="none" strike="noStrike" cap="none" dirty="0">
              <a:solidFill>
                <a:srgbClr val="323F4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15" name="Google Shape;101;p1">
            <a:extLst>
              <a:ext uri="{FF2B5EF4-FFF2-40B4-BE49-F238E27FC236}">
                <a16:creationId xmlns:a16="http://schemas.microsoft.com/office/drawing/2014/main" id="{5D038AE6-12AB-4E3D-8B28-3BA4D15AA751}"/>
              </a:ext>
            </a:extLst>
          </p:cNvPr>
          <p:cNvSpPr/>
          <p:nvPr/>
        </p:nvSpPr>
        <p:spPr>
          <a:xfrm>
            <a:off x="6422994" y="5787857"/>
            <a:ext cx="1759593" cy="45222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#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소프트웨어</a:t>
            </a:r>
            <a:endParaRPr sz="1800" b="1" i="0" u="none" strike="noStrike" cap="none" dirty="0">
              <a:solidFill>
                <a:srgbClr val="FFFFF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16" name="Google Shape;102;p1">
            <a:extLst>
              <a:ext uri="{FF2B5EF4-FFF2-40B4-BE49-F238E27FC236}">
                <a16:creationId xmlns:a16="http://schemas.microsoft.com/office/drawing/2014/main" id="{743B959D-34AC-409A-B3FB-1655CD47D0A4}"/>
              </a:ext>
            </a:extLst>
          </p:cNvPr>
          <p:cNvSpPr/>
          <p:nvPr/>
        </p:nvSpPr>
        <p:spPr>
          <a:xfrm>
            <a:off x="8290137" y="5787857"/>
            <a:ext cx="1759593" cy="45222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#201420979</a:t>
            </a:r>
            <a:endParaRPr sz="1800" b="1" i="0" u="none" strike="noStrike" cap="none">
              <a:solidFill>
                <a:srgbClr val="FFFFF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17" name="Google Shape;103;p1">
            <a:extLst>
              <a:ext uri="{FF2B5EF4-FFF2-40B4-BE49-F238E27FC236}">
                <a16:creationId xmlns:a16="http://schemas.microsoft.com/office/drawing/2014/main" id="{623C19E4-9447-45EC-8375-5F686C251EC1}"/>
              </a:ext>
            </a:extLst>
          </p:cNvPr>
          <p:cNvSpPr/>
          <p:nvPr/>
        </p:nvSpPr>
        <p:spPr>
          <a:xfrm>
            <a:off x="10163906" y="5787857"/>
            <a:ext cx="1469873" cy="45222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#전현빈</a:t>
            </a:r>
            <a:endParaRPr sz="1800" b="1" i="0" u="none" strike="noStrike" cap="none">
              <a:solidFill>
                <a:srgbClr val="FFFFF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19" name="Google Shape;116;p3">
            <a:extLst>
              <a:ext uri="{FF2B5EF4-FFF2-40B4-BE49-F238E27FC236}">
                <a16:creationId xmlns:a16="http://schemas.microsoft.com/office/drawing/2014/main" id="{854790C4-DC01-431E-AEAA-13A840380F57}"/>
              </a:ext>
            </a:extLst>
          </p:cNvPr>
          <p:cNvSpPr/>
          <p:nvPr/>
        </p:nvSpPr>
        <p:spPr>
          <a:xfrm>
            <a:off x="581226" y="1204899"/>
            <a:ext cx="11005179" cy="258659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F3F3F"/>
              </a:gs>
              <a:gs pos="95000">
                <a:srgbClr val="3F3F3F"/>
              </a:gs>
              <a:gs pos="100000">
                <a:srgbClr val="43CDD7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ko-KR" altLang="en-US" sz="40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웹소켓으로</a:t>
            </a:r>
            <a:r>
              <a:rPr lang="ko-KR" altLang="en-US" sz="4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실시간 그래프 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516F1-6C8A-45CF-B29B-C82B9063F0B0}"/>
              </a:ext>
            </a:extLst>
          </p:cNvPr>
          <p:cNvSpPr txBox="1"/>
          <p:nvPr/>
        </p:nvSpPr>
        <p:spPr>
          <a:xfrm>
            <a:off x="4816553" y="3019647"/>
            <a:ext cx="404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(Node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&lt;-&gt; Vue)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8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5B6DB1-BB6F-4F44-8431-D95DD120F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92" y="2213076"/>
            <a:ext cx="3717075" cy="2139324"/>
          </a:xfrm>
          <a:prstGeom prst="rect">
            <a:avLst/>
          </a:prstGeom>
        </p:spPr>
      </p:pic>
      <p:sp>
        <p:nvSpPr>
          <p:cNvPr id="137" name="Google Shape;137;g656768cbc1_0_2"/>
          <p:cNvSpPr/>
          <p:nvPr/>
        </p:nvSpPr>
        <p:spPr>
          <a:xfrm>
            <a:off x="397894" y="303991"/>
            <a:ext cx="5698106" cy="618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F3F3F"/>
              </a:gs>
              <a:gs pos="95000">
                <a:srgbClr val="3F3F3F"/>
              </a:gs>
              <a:gs pos="100000">
                <a:srgbClr val="43CDD7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457200">
              <a:buClr>
                <a:srgbClr val="FFFFFF"/>
              </a:buClr>
              <a:buSzPts val="3000"/>
            </a:pPr>
            <a:r>
              <a:rPr 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0.</a:t>
            </a:r>
            <a:r>
              <a:rPr 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 </a:t>
            </a:r>
            <a:r>
              <a:rPr lang="ko-KR" alt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디렉토리 구조</a:t>
            </a:r>
            <a:endParaRPr sz="3000" b="1" u="none" strike="noStrike" cap="none" dirty="0">
              <a:solidFill>
                <a:srgbClr val="FFFFF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45ECA5-8BEA-49F2-8A95-A2A97BA67694}"/>
              </a:ext>
            </a:extLst>
          </p:cNvPr>
          <p:cNvSpPr/>
          <p:nvPr/>
        </p:nvSpPr>
        <p:spPr>
          <a:xfrm>
            <a:off x="1492495" y="2886740"/>
            <a:ext cx="3225972" cy="542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F6FBE7-109B-43E7-AE93-1ADEF86C7D4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18467" y="3152969"/>
            <a:ext cx="1944367" cy="4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D71C11-D7FE-4300-9751-AE8A08DF1E61}"/>
              </a:ext>
            </a:extLst>
          </p:cNvPr>
          <p:cNvSpPr txBox="1"/>
          <p:nvPr/>
        </p:nvSpPr>
        <p:spPr>
          <a:xfrm>
            <a:off x="6662834" y="2999080"/>
            <a:ext cx="256320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</a:t>
            </a:r>
            <a:r>
              <a:rPr lang="ko-KR" altLang="en-US" sz="1400" dirty="0"/>
              <a:t> 관련 코드 및 패키지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8EF936C-AEA8-4E8E-9EDA-E161C406ACA1}"/>
              </a:ext>
            </a:extLst>
          </p:cNvPr>
          <p:cNvSpPr/>
          <p:nvPr/>
        </p:nvSpPr>
        <p:spPr>
          <a:xfrm>
            <a:off x="1485406" y="3485710"/>
            <a:ext cx="3225972" cy="542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D543525-34E1-413A-A693-CFBC6FCD496A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4711378" y="3751939"/>
            <a:ext cx="1944367" cy="4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38F4AA-45C7-4450-9524-8DC555FED503}"/>
              </a:ext>
            </a:extLst>
          </p:cNvPr>
          <p:cNvSpPr txBox="1"/>
          <p:nvPr/>
        </p:nvSpPr>
        <p:spPr>
          <a:xfrm>
            <a:off x="6655745" y="3598050"/>
            <a:ext cx="256320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Vue</a:t>
            </a:r>
            <a:r>
              <a:rPr lang="ko-KR" altLang="en-US" sz="1400" dirty="0"/>
              <a:t> 관련 코드 및 패키지</a:t>
            </a:r>
          </a:p>
        </p:txBody>
      </p:sp>
    </p:spTree>
    <p:extLst>
      <p:ext uri="{BB962C8B-B14F-4D97-AF65-F5344CB8AC3E}">
        <p14:creationId xmlns:p14="http://schemas.microsoft.com/office/powerpoint/2010/main" val="36420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6768cbc1_0_2"/>
          <p:cNvSpPr/>
          <p:nvPr/>
        </p:nvSpPr>
        <p:spPr>
          <a:xfrm>
            <a:off x="397894" y="303991"/>
            <a:ext cx="5698106" cy="618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F3F3F"/>
              </a:gs>
              <a:gs pos="95000">
                <a:srgbClr val="3F3F3F"/>
              </a:gs>
              <a:gs pos="100000">
                <a:srgbClr val="43CDD7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457200">
              <a:buClr>
                <a:srgbClr val="FFFFFF"/>
              </a:buClr>
              <a:buSzPts val="3000"/>
            </a:pPr>
            <a:r>
              <a:rPr 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</a:t>
            </a:r>
            <a:r>
              <a:rPr 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 </a:t>
            </a:r>
            <a:r>
              <a:rPr 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Node </a:t>
            </a:r>
            <a:r>
              <a:rPr lang="ko-KR" altLang="en-US" sz="3000" b="1" dirty="0" err="1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웹소켓</a:t>
            </a:r>
            <a:r>
              <a:rPr lang="ko-KR" alt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통신 구축</a:t>
            </a:r>
            <a:endParaRPr sz="3000" b="1" u="none" strike="noStrike" cap="none" dirty="0">
              <a:solidFill>
                <a:srgbClr val="FFFFF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B943E-3665-4AA9-A393-C6FAC96D38FE}"/>
              </a:ext>
            </a:extLst>
          </p:cNvPr>
          <p:cNvSpPr txBox="1"/>
          <p:nvPr/>
        </p:nvSpPr>
        <p:spPr>
          <a:xfrm>
            <a:off x="6985591" y="5949316"/>
            <a:ext cx="3944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&lt;“</a:t>
            </a:r>
            <a:r>
              <a:rPr lang="en-US" altLang="ko-KR" dirty="0" err="1"/>
              <a:t>npm</a:t>
            </a:r>
            <a:r>
              <a:rPr lang="en-US" altLang="ko-KR" dirty="0"/>
              <a:t> start” </a:t>
            </a:r>
            <a:r>
              <a:rPr lang="ko-KR" altLang="en-US" dirty="0"/>
              <a:t>에러 시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/>
              <a:t>install </a:t>
            </a:r>
            <a:r>
              <a:rPr lang="en-US" altLang="ko-KR" dirty="0" err="1"/>
              <a:t>websocket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324F0D-49E6-440A-90A8-A16FB487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93" y="1020504"/>
            <a:ext cx="5269259" cy="585214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45ECA5-8BEA-49F2-8A95-A2A97BA67694}"/>
              </a:ext>
            </a:extLst>
          </p:cNvPr>
          <p:cNvSpPr/>
          <p:nvPr/>
        </p:nvSpPr>
        <p:spPr>
          <a:xfrm>
            <a:off x="2207265" y="1424763"/>
            <a:ext cx="3225972" cy="2858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F6FBE7-109B-43E7-AE93-1ADEF86C7D4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433237" y="1565556"/>
            <a:ext cx="1855626" cy="2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D71C11-D7FE-4300-9751-AE8A08DF1E61}"/>
              </a:ext>
            </a:extLst>
          </p:cNvPr>
          <p:cNvSpPr txBox="1"/>
          <p:nvPr/>
        </p:nvSpPr>
        <p:spPr>
          <a:xfrm>
            <a:off x="7421526" y="1392870"/>
            <a:ext cx="256320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웹소켓</a:t>
            </a:r>
            <a:r>
              <a:rPr lang="ko-KR" altLang="en-US" sz="1400" dirty="0"/>
              <a:t> </a:t>
            </a:r>
            <a:r>
              <a:rPr lang="en-US" altLang="ko-KR" sz="1400" dirty="0"/>
              <a:t>import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BA7AD20-408F-477C-B689-B23178F08034}"/>
              </a:ext>
            </a:extLst>
          </p:cNvPr>
          <p:cNvSpPr/>
          <p:nvPr/>
        </p:nvSpPr>
        <p:spPr>
          <a:xfrm>
            <a:off x="2210806" y="2778652"/>
            <a:ext cx="3456346" cy="2858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37419A-0B3F-42DC-94A0-4E831A8E93E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667152" y="2919445"/>
            <a:ext cx="1625252" cy="2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8A38C7-CC29-4D93-A8ED-3956AEE8C8FD}"/>
              </a:ext>
            </a:extLst>
          </p:cNvPr>
          <p:cNvSpPr txBox="1"/>
          <p:nvPr/>
        </p:nvSpPr>
        <p:spPr>
          <a:xfrm>
            <a:off x="7425067" y="2746759"/>
            <a:ext cx="274625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클라이언트 </a:t>
            </a:r>
            <a:r>
              <a:rPr lang="en-US" altLang="ko-KR" sz="1400" dirty="0"/>
              <a:t>listening</a:t>
            </a:r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AA2EEF-6D0B-4E55-B536-4B56A4E8D7BB}"/>
              </a:ext>
            </a:extLst>
          </p:cNvPr>
          <p:cNvSpPr/>
          <p:nvPr/>
        </p:nvSpPr>
        <p:spPr>
          <a:xfrm>
            <a:off x="2214350" y="4525943"/>
            <a:ext cx="3456346" cy="1553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506B69-122A-4A16-859E-07A226FFF69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5670696" y="5302819"/>
            <a:ext cx="1757915" cy="57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C4F3AB-2FA5-43FE-AF0B-4D11338C2AF8}"/>
              </a:ext>
            </a:extLst>
          </p:cNvPr>
          <p:cNvSpPr txBox="1"/>
          <p:nvPr/>
        </p:nvSpPr>
        <p:spPr>
          <a:xfrm>
            <a:off x="7428611" y="5046949"/>
            <a:ext cx="3299640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클라이언트에게서 </a:t>
            </a:r>
            <a:r>
              <a:rPr lang="en-US" altLang="ko-KR" sz="1400" dirty="0"/>
              <a:t>“start”</a:t>
            </a:r>
            <a:r>
              <a:rPr lang="ko-KR" altLang="en-US" sz="1400" dirty="0"/>
              <a:t>라는 문자를 받으면 </a:t>
            </a:r>
            <a:r>
              <a:rPr lang="en-US" altLang="ko-KR" sz="1400" dirty="0"/>
              <a:t>10</a:t>
            </a:r>
            <a:r>
              <a:rPr lang="ko-KR" altLang="en-US" sz="1400" dirty="0"/>
              <a:t>개의 난수 보내기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77900-388B-4DCC-A2A0-146E429E3172}"/>
              </a:ext>
            </a:extLst>
          </p:cNvPr>
          <p:cNvSpPr txBox="1"/>
          <p:nvPr/>
        </p:nvSpPr>
        <p:spPr>
          <a:xfrm>
            <a:off x="6879265" y="303991"/>
            <a:ext cx="415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How to start : $</a:t>
            </a:r>
            <a:r>
              <a:rPr lang="en-US" altLang="ko-KR" dirty="0" err="1">
                <a:solidFill>
                  <a:srgbClr val="00B0F0"/>
                </a:solidFill>
              </a:rPr>
              <a:t>npm</a:t>
            </a:r>
            <a:r>
              <a:rPr lang="en-US" altLang="ko-KR" dirty="0">
                <a:solidFill>
                  <a:srgbClr val="00B0F0"/>
                </a:solidFill>
              </a:rPr>
              <a:t> start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020C03-C76C-4562-9460-FCB9A0CB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55" y="1169802"/>
            <a:ext cx="1752600" cy="5267325"/>
          </a:xfrm>
          <a:prstGeom prst="rect">
            <a:avLst/>
          </a:prstGeom>
        </p:spPr>
      </p:pic>
      <p:sp>
        <p:nvSpPr>
          <p:cNvPr id="137" name="Google Shape;137;g656768cbc1_0_2"/>
          <p:cNvSpPr/>
          <p:nvPr/>
        </p:nvSpPr>
        <p:spPr>
          <a:xfrm>
            <a:off x="397893" y="303991"/>
            <a:ext cx="6587697" cy="618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F3F3F"/>
              </a:gs>
              <a:gs pos="95000">
                <a:srgbClr val="3F3F3F"/>
              </a:gs>
              <a:gs pos="100000">
                <a:srgbClr val="43CDD7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</a:t>
            </a:r>
            <a:r>
              <a:rPr 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 Vue</a:t>
            </a:r>
            <a:r>
              <a:rPr 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3000" b="1" dirty="0" err="1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웹소켓</a:t>
            </a:r>
            <a:r>
              <a:rPr lang="ko-KR" alt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통신 구축 </a:t>
            </a:r>
            <a:r>
              <a:rPr lang="en-US" altLang="ko-KR" sz="16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6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디렉토리 구조</a:t>
            </a:r>
            <a:r>
              <a:rPr lang="en-US" altLang="ko-KR" sz="16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sz="3000" b="1" u="none" strike="noStrike" cap="none" dirty="0">
              <a:solidFill>
                <a:srgbClr val="FFFFF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45ECA5-8BEA-49F2-8A95-A2A97BA67694}"/>
              </a:ext>
            </a:extLst>
          </p:cNvPr>
          <p:cNvSpPr/>
          <p:nvPr/>
        </p:nvSpPr>
        <p:spPr>
          <a:xfrm>
            <a:off x="1112111" y="2148309"/>
            <a:ext cx="1460968" cy="2858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F6FBE7-109B-43E7-AE93-1ADEF86C7D4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573079" y="2289102"/>
            <a:ext cx="3620630" cy="2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D71C11-D7FE-4300-9751-AE8A08DF1E61}"/>
              </a:ext>
            </a:extLst>
          </p:cNvPr>
          <p:cNvSpPr txBox="1"/>
          <p:nvPr/>
        </p:nvSpPr>
        <p:spPr>
          <a:xfrm>
            <a:off x="6234986" y="2126373"/>
            <a:ext cx="205841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컴포넌트에 차트 추가 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BA7AD20-408F-477C-B689-B23178F08034}"/>
              </a:ext>
            </a:extLst>
          </p:cNvPr>
          <p:cNvSpPr/>
          <p:nvPr/>
        </p:nvSpPr>
        <p:spPr>
          <a:xfrm>
            <a:off x="1112111" y="3371817"/>
            <a:ext cx="1460968" cy="2858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37419A-0B3F-42DC-94A0-4E831A8E93E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573079" y="3512610"/>
            <a:ext cx="3620630" cy="21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8A38C7-CC29-4D93-A8ED-3956AEE8C8FD}"/>
              </a:ext>
            </a:extLst>
          </p:cNvPr>
          <p:cNvSpPr txBox="1"/>
          <p:nvPr/>
        </p:nvSpPr>
        <p:spPr>
          <a:xfrm>
            <a:off x="6234986" y="3347965"/>
            <a:ext cx="1419691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AA2EEF-6D0B-4E55-B536-4B56A4E8D7BB}"/>
              </a:ext>
            </a:extLst>
          </p:cNvPr>
          <p:cNvSpPr/>
          <p:nvPr/>
        </p:nvSpPr>
        <p:spPr>
          <a:xfrm>
            <a:off x="966295" y="4164436"/>
            <a:ext cx="1752600" cy="3530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506B69-122A-4A16-859E-07A226FFF69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718895" y="4340984"/>
            <a:ext cx="3255222" cy="8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C4F3AB-2FA5-43FE-AF0B-4D11338C2AF8}"/>
              </a:ext>
            </a:extLst>
          </p:cNvPr>
          <p:cNvSpPr txBox="1"/>
          <p:nvPr/>
        </p:nvSpPr>
        <p:spPr>
          <a:xfrm>
            <a:off x="5974117" y="3980002"/>
            <a:ext cx="4436315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vue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-native-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websocket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사용하기 위한 설정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모듈을 추가하기 위해서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으로 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install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하고 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plugins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에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js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파일로 </a:t>
            </a:r>
            <a:r>
              <a:rPr lang="ko-KR" alt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정의하면됨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9DB9FA-A61A-49D4-ACA6-58F7ED4D2D32}"/>
              </a:ext>
            </a:extLst>
          </p:cNvPr>
          <p:cNvSpPr/>
          <p:nvPr/>
        </p:nvSpPr>
        <p:spPr>
          <a:xfrm>
            <a:off x="6684987" y="5934670"/>
            <a:ext cx="47868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&lt;“</a:t>
            </a:r>
            <a:r>
              <a:rPr lang="en-US" altLang="ko-KR" dirty="0" err="1"/>
              <a:t>npm</a:t>
            </a:r>
            <a:r>
              <a:rPr lang="en-US" altLang="ko-KR" dirty="0"/>
              <a:t> run</a:t>
            </a:r>
            <a:r>
              <a:rPr lang="ko-KR" altLang="en-US" dirty="0"/>
              <a:t> </a:t>
            </a:r>
            <a:r>
              <a:rPr lang="en-US" altLang="ko-KR" dirty="0"/>
              <a:t>dev” </a:t>
            </a:r>
            <a:r>
              <a:rPr lang="ko-KR" altLang="en-US" dirty="0"/>
              <a:t>에러 시</a:t>
            </a:r>
            <a:r>
              <a:rPr lang="en-US" altLang="ko-KR" dirty="0"/>
              <a:t>&gt;</a:t>
            </a:r>
            <a:endParaRPr lang="en-US" altLang="ko-K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  <a:r>
              <a:rPr lang="en-US" altLang="ko-K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 install </a:t>
            </a:r>
            <a:r>
              <a:rPr lang="en-US" altLang="ko-K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vue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-native-</a:t>
            </a:r>
            <a:r>
              <a:rPr lang="en-US" altLang="ko-K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websocket</a:t>
            </a:r>
            <a:endParaRPr lang="en-US" altLang="ko-KR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  <a:r>
              <a:rPr lang="en-US" altLang="ko-K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altLang="ko-KR" dirty="0">
                <a:solidFill>
                  <a:prstClr val="black"/>
                </a:solidFill>
                <a:latin typeface="Lucida Console" panose="020B0609040504020204" pitchFamily="49" charset="0"/>
              </a:rPr>
              <a:t> install </a:t>
            </a:r>
            <a:r>
              <a:rPr lang="en-US" altLang="ko-KR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vue-chartjs</a:t>
            </a:r>
            <a:endParaRPr lang="en-US" altLang="ko-KR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082451-C5E2-4A46-8E8D-D497056757AC}"/>
              </a:ext>
            </a:extLst>
          </p:cNvPr>
          <p:cNvSpPr txBox="1"/>
          <p:nvPr/>
        </p:nvSpPr>
        <p:spPr>
          <a:xfrm>
            <a:off x="7314545" y="465069"/>
            <a:ext cx="415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How to start : $</a:t>
            </a:r>
            <a:r>
              <a:rPr lang="en-US" altLang="ko-KR" dirty="0" err="1">
                <a:solidFill>
                  <a:srgbClr val="00B0F0"/>
                </a:solidFill>
              </a:rPr>
              <a:t>npm</a:t>
            </a:r>
            <a:r>
              <a:rPr lang="en-US" altLang="ko-KR" dirty="0">
                <a:solidFill>
                  <a:srgbClr val="00B0F0"/>
                </a:solidFill>
              </a:rPr>
              <a:t> run dev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AE8DDE7-EF5D-4A4C-9963-262EB8AD80E9}"/>
              </a:ext>
            </a:extLst>
          </p:cNvPr>
          <p:cNvSpPr/>
          <p:nvPr/>
        </p:nvSpPr>
        <p:spPr>
          <a:xfrm>
            <a:off x="935555" y="5550806"/>
            <a:ext cx="1752600" cy="1936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AFAD417-D6F0-4313-8D7B-82AB1D81E440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688155" y="5647619"/>
            <a:ext cx="3285962" cy="12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02FB6-0C93-4DC1-8A68-182801B4C27C}"/>
              </a:ext>
            </a:extLst>
          </p:cNvPr>
          <p:cNvSpPr txBox="1"/>
          <p:nvPr/>
        </p:nvSpPr>
        <p:spPr>
          <a:xfrm>
            <a:off x="5974117" y="5506020"/>
            <a:ext cx="375467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Plugins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에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추가한 모듈을 선언해주는 곳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650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EC15498-EEAC-40A4-AA65-A340AC8F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85" y="1254642"/>
            <a:ext cx="9658350" cy="362902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45ECA5-8BEA-49F2-8A95-A2A97BA67694}"/>
              </a:ext>
            </a:extLst>
          </p:cNvPr>
          <p:cNvSpPr/>
          <p:nvPr/>
        </p:nvSpPr>
        <p:spPr>
          <a:xfrm>
            <a:off x="739971" y="1700647"/>
            <a:ext cx="9244763" cy="6916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F6FBE7-109B-43E7-AE93-1ADEF86C7D4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719626" y="2392326"/>
            <a:ext cx="419444" cy="32841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D71C11-D7FE-4300-9751-AE8A08DF1E61}"/>
              </a:ext>
            </a:extLst>
          </p:cNvPr>
          <p:cNvSpPr txBox="1"/>
          <p:nvPr/>
        </p:nvSpPr>
        <p:spPr>
          <a:xfrm>
            <a:off x="1815860" y="5676458"/>
            <a:ext cx="5807532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세가지 버튼 클릭 시 각각 </a:t>
            </a:r>
            <a:r>
              <a:rPr lang="en-US" altLang="ko-KR" sz="1400" dirty="0"/>
              <a:t>connect, disconnect, start method</a:t>
            </a:r>
            <a:r>
              <a:rPr lang="ko-KR" altLang="en-US" sz="1400" dirty="0"/>
              <a:t> 실행</a:t>
            </a:r>
          </a:p>
        </p:txBody>
      </p:sp>
      <p:sp>
        <p:nvSpPr>
          <p:cNvPr id="8" name="Google Shape;137;g656768cbc1_0_2">
            <a:extLst>
              <a:ext uri="{FF2B5EF4-FFF2-40B4-BE49-F238E27FC236}">
                <a16:creationId xmlns:a16="http://schemas.microsoft.com/office/drawing/2014/main" id="{FBEF72EC-D8EE-4220-AC33-8CF96D04FE39}"/>
              </a:ext>
            </a:extLst>
          </p:cNvPr>
          <p:cNvSpPr/>
          <p:nvPr/>
        </p:nvSpPr>
        <p:spPr>
          <a:xfrm>
            <a:off x="397893" y="303991"/>
            <a:ext cx="6587697" cy="618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F3F3F"/>
              </a:gs>
              <a:gs pos="95000">
                <a:srgbClr val="3F3F3F"/>
              </a:gs>
              <a:gs pos="100000">
                <a:srgbClr val="43CDD7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</a:t>
            </a:r>
            <a:r>
              <a:rPr 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 Vue</a:t>
            </a:r>
            <a:r>
              <a:rPr 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3000" b="1" dirty="0" err="1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웹소켓</a:t>
            </a:r>
            <a:r>
              <a:rPr lang="ko-KR" alt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통신 구축 </a:t>
            </a:r>
            <a:r>
              <a:rPr lang="en-US" altLang="ko-KR" sz="16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(in</a:t>
            </a:r>
            <a:r>
              <a:rPr lang="ko-KR" altLang="en-US" sz="16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index.js)</a:t>
            </a:r>
            <a:endParaRPr sz="3000" b="1" u="none" strike="noStrike" cap="none" dirty="0">
              <a:solidFill>
                <a:srgbClr val="FFFFF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28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35AA40-96F3-44F5-B6C4-0F30A61B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93" y="1502682"/>
            <a:ext cx="5799497" cy="457127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45ECA5-8BEA-49F2-8A95-A2A97BA67694}"/>
              </a:ext>
            </a:extLst>
          </p:cNvPr>
          <p:cNvSpPr/>
          <p:nvPr/>
        </p:nvSpPr>
        <p:spPr>
          <a:xfrm>
            <a:off x="397893" y="1510095"/>
            <a:ext cx="4481058" cy="19189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F6FBE7-109B-43E7-AE93-1ADEF86C7D4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878951" y="2469547"/>
            <a:ext cx="253725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D71C11-D7FE-4300-9751-AE8A08DF1E61}"/>
              </a:ext>
            </a:extLst>
          </p:cNvPr>
          <p:cNvSpPr txBox="1"/>
          <p:nvPr/>
        </p:nvSpPr>
        <p:spPr>
          <a:xfrm>
            <a:off x="7416205" y="2207937"/>
            <a:ext cx="3146990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웹소켓으로</a:t>
            </a:r>
            <a:r>
              <a:rPr lang="ko-KR" altLang="en-US" sz="1400" dirty="0"/>
              <a:t> 오는 메시지를 처리하는 </a:t>
            </a:r>
            <a:r>
              <a:rPr lang="en-US" altLang="ko-KR" sz="1400" dirty="0"/>
              <a:t>method</a:t>
            </a:r>
            <a:r>
              <a:rPr lang="ko-KR" altLang="en-US" sz="1400" dirty="0"/>
              <a:t>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BA7AD20-408F-477C-B689-B23178F08034}"/>
              </a:ext>
            </a:extLst>
          </p:cNvPr>
          <p:cNvSpPr/>
          <p:nvPr/>
        </p:nvSpPr>
        <p:spPr>
          <a:xfrm>
            <a:off x="414670" y="3499106"/>
            <a:ext cx="5064821" cy="10210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37419A-0B3F-42DC-94A0-4E831A8E93E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479491" y="4009654"/>
            <a:ext cx="19367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8A38C7-CC29-4D93-A8ED-3956AEE8C8FD}"/>
              </a:ext>
            </a:extLst>
          </p:cNvPr>
          <p:cNvSpPr txBox="1"/>
          <p:nvPr/>
        </p:nvSpPr>
        <p:spPr>
          <a:xfrm>
            <a:off x="7416205" y="3532600"/>
            <a:ext cx="3416352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“connect” </a:t>
            </a:r>
            <a:r>
              <a:rPr lang="ko-KR" altLang="en-US" sz="1400" dirty="0"/>
              <a:t>버튼</a:t>
            </a:r>
            <a:r>
              <a:rPr lang="en-US" altLang="ko-KR" sz="1400" dirty="0"/>
              <a:t> </a:t>
            </a:r>
            <a:r>
              <a:rPr lang="ko-KR" altLang="en-US" sz="1400" dirty="0"/>
              <a:t>클릭 시 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을 만들고 </a:t>
            </a:r>
            <a:r>
              <a:rPr lang="en-US" altLang="ko-KR" sz="1400" dirty="0"/>
              <a:t>listening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비동기로 </a:t>
            </a:r>
            <a:r>
              <a:rPr lang="ko-KR" altLang="en-US" sz="1400" dirty="0" err="1"/>
              <a:t>웹소켓을</a:t>
            </a:r>
            <a:r>
              <a:rPr lang="ko-KR" altLang="en-US" sz="1400" dirty="0"/>
              <a:t> 통해 데이터가 오면 </a:t>
            </a:r>
            <a:r>
              <a:rPr lang="en-US" altLang="ko-KR" sz="1400" dirty="0" err="1"/>
              <a:t>messageReceived</a:t>
            </a:r>
            <a:r>
              <a:rPr lang="en-US" altLang="ko-KR" sz="1400" dirty="0"/>
              <a:t> method </a:t>
            </a:r>
            <a:r>
              <a:rPr lang="ko-KR" altLang="en-US" sz="1400" dirty="0"/>
              <a:t>호출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AA2EEF-6D0B-4E55-B536-4B56A4E8D7BB}"/>
              </a:ext>
            </a:extLst>
          </p:cNvPr>
          <p:cNvSpPr/>
          <p:nvPr/>
        </p:nvSpPr>
        <p:spPr>
          <a:xfrm>
            <a:off x="397893" y="5347905"/>
            <a:ext cx="3036423" cy="7317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506B69-122A-4A16-859E-07A226FFF69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3434316" y="5713799"/>
            <a:ext cx="398188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C4F3AB-2FA5-43FE-AF0B-4D11338C2AF8}"/>
              </a:ext>
            </a:extLst>
          </p:cNvPr>
          <p:cNvSpPr txBox="1"/>
          <p:nvPr/>
        </p:nvSpPr>
        <p:spPr>
          <a:xfrm>
            <a:off x="7416205" y="5559910"/>
            <a:ext cx="376924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“start” </a:t>
            </a:r>
            <a:r>
              <a:rPr lang="ko-KR" altLang="en-US" sz="1400" dirty="0"/>
              <a:t>버튼 클릭 시 </a:t>
            </a:r>
            <a:r>
              <a:rPr lang="en-US" altLang="ko-KR" sz="1400" dirty="0"/>
              <a:t>start</a:t>
            </a:r>
            <a:r>
              <a:rPr lang="ko-KR" altLang="en-US" sz="1400" dirty="0"/>
              <a:t>라는 텍스트</a:t>
            </a:r>
            <a:r>
              <a:rPr lang="en-US" altLang="ko-KR" sz="1400" dirty="0"/>
              <a:t> </a:t>
            </a:r>
            <a:r>
              <a:rPr lang="ko-KR" altLang="en-US" sz="1400" dirty="0"/>
              <a:t>보내기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F96D442-925A-4DA9-8F5C-008BAC8BF651}"/>
              </a:ext>
            </a:extLst>
          </p:cNvPr>
          <p:cNvSpPr/>
          <p:nvPr/>
        </p:nvSpPr>
        <p:spPr>
          <a:xfrm>
            <a:off x="401435" y="4575270"/>
            <a:ext cx="3036423" cy="7317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AAA8D17-BDEC-4E1B-A0C8-535CCCF4C90C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3437858" y="4941164"/>
            <a:ext cx="39942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08C759-F1F1-4320-8015-0E05CDF62531}"/>
              </a:ext>
            </a:extLst>
          </p:cNvPr>
          <p:cNvSpPr txBox="1"/>
          <p:nvPr/>
        </p:nvSpPr>
        <p:spPr>
          <a:xfrm>
            <a:off x="7432153" y="4679554"/>
            <a:ext cx="3299640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“disconnect” </a:t>
            </a:r>
            <a:r>
              <a:rPr lang="ko-KR" altLang="en-US" sz="1400" dirty="0"/>
              <a:t>버튼 클릭 시 연결되어 있는 </a:t>
            </a:r>
            <a:r>
              <a:rPr lang="ko-KR" altLang="en-US" sz="1400" dirty="0" err="1"/>
              <a:t>웹소켓</a:t>
            </a:r>
            <a:r>
              <a:rPr lang="ko-KR" altLang="en-US" sz="1400" dirty="0"/>
              <a:t> 연결해제</a:t>
            </a:r>
          </a:p>
        </p:txBody>
      </p:sp>
      <p:sp>
        <p:nvSpPr>
          <p:cNvPr id="19" name="Google Shape;137;g656768cbc1_0_2">
            <a:extLst>
              <a:ext uri="{FF2B5EF4-FFF2-40B4-BE49-F238E27FC236}">
                <a16:creationId xmlns:a16="http://schemas.microsoft.com/office/drawing/2014/main" id="{CB2988EA-8DD3-431A-A3B5-2E2AD7435E9D}"/>
              </a:ext>
            </a:extLst>
          </p:cNvPr>
          <p:cNvSpPr/>
          <p:nvPr/>
        </p:nvSpPr>
        <p:spPr>
          <a:xfrm>
            <a:off x="397892" y="303991"/>
            <a:ext cx="9501019" cy="6183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F3F3F"/>
              </a:gs>
              <a:gs pos="95000">
                <a:srgbClr val="3F3F3F"/>
              </a:gs>
              <a:gs pos="100000">
                <a:srgbClr val="43CDD7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457200">
              <a:buClr>
                <a:srgbClr val="FFFFFF"/>
              </a:buClr>
              <a:buSzPts val="3000"/>
            </a:pPr>
            <a:r>
              <a:rPr 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</a:t>
            </a:r>
            <a:r>
              <a:rPr 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 Vue</a:t>
            </a:r>
            <a:r>
              <a:rPr 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3000" b="1" dirty="0" err="1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웹소켓</a:t>
            </a:r>
            <a:r>
              <a:rPr lang="ko-KR" altLang="en-US" sz="30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통신 구축 </a:t>
            </a:r>
            <a:r>
              <a:rPr lang="en-US" altLang="ko-KR" sz="16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600" b="1" dirty="0" err="1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websocket</a:t>
            </a:r>
            <a:r>
              <a:rPr lang="en-US" altLang="ko-KR" sz="16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통신과 관련된</a:t>
            </a:r>
            <a:r>
              <a:rPr lang="en-US" altLang="ko-KR" sz="16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methods in</a:t>
            </a:r>
            <a:r>
              <a:rPr lang="ko-KR" altLang="en-US" sz="16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b="1" dirty="0">
                <a:solidFill>
                  <a:srgbClr val="FFFFFF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index.js)</a:t>
            </a:r>
            <a:endParaRPr sz="3000" b="1" u="none" strike="noStrike" cap="none" dirty="0">
              <a:solidFill>
                <a:srgbClr val="FFFFFF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979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231</Words>
  <Application>Microsoft Office PowerPoint</Application>
  <PresentationFormat>와이드스크린</PresentationFormat>
  <Paragraphs>42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KoPubWorld돋움체 Medium</vt:lpstr>
      <vt:lpstr>맑은 고딕</vt:lpstr>
      <vt:lpstr>Arial</vt:lpstr>
      <vt:lpstr>Lucida Console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전현빈</dc:creator>
  <cp:lastModifiedBy>gusqls1234@ajou.ac.kr</cp:lastModifiedBy>
  <cp:revision>14</cp:revision>
  <dcterms:created xsi:type="dcterms:W3CDTF">2020-01-20T01:39:28Z</dcterms:created>
  <dcterms:modified xsi:type="dcterms:W3CDTF">2020-01-20T07:15:11Z</dcterms:modified>
</cp:coreProperties>
</file>