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9" r:id="rId9"/>
    <p:sldId id="266" r:id="rId10"/>
    <p:sldId id="270" r:id="rId11"/>
    <p:sldId id="262" r:id="rId12"/>
    <p:sldId id="272" r:id="rId13"/>
    <p:sldId id="273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5633-8D57-4CE6-B619-D270AA392778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FB25-CF98-424E-B710-3230ED2894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AFB25-CF98-424E-B710-3230ED2894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4617" y="5410201"/>
            <a:ext cx="926093" cy="365125"/>
          </a:xfrm>
        </p:spPr>
        <p:txBody>
          <a:bodyPr/>
          <a:lstStyle/>
          <a:p>
            <a:fld id="{0F239309-9642-4E59-865D-28A14A32031D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684693" cy="365125"/>
          </a:xfrm>
        </p:spPr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C9E3-C656-431D-AC0E-EC89383AB28E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C817-F8C9-403C-BB4A-DE52B70C306F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053-916F-46FC-A279-4A3381514C75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F74B-8D1A-4D92-B0AD-A10A197A865D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CB75-F7E4-4CC7-BC47-FDE3A1D21406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CF7D-6733-4B7E-91C6-A8AE0046A907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6FE-29C1-43F9-A319-34B0D022C894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A75-E76C-40F9-A785-77452A7F3B28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0877" y="5883276"/>
            <a:ext cx="949243" cy="365125"/>
          </a:xfrm>
        </p:spPr>
        <p:txBody>
          <a:bodyPr/>
          <a:lstStyle/>
          <a:p>
            <a:fld id="{F6E24D73-8AEF-4CEC-BE25-2D10F34E7AE7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7824459" cy="365125"/>
          </a:xfrm>
        </p:spPr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5B53-9F6F-4953-B62B-C5063A9AD9AB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2467-7E18-4424-8C93-A89BA4AE48E6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402B-EABF-4D77-80C6-BA1484D8A2C1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1A5-B9C3-40F5-ACE2-F45687D0E640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282D-401A-4324-BE9E-7CD3126F113B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4D4F-BE6D-47E6-8B6B-395387B46F6B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A3C2-249A-490B-81D0-58C672A7AE00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4B23-5B4F-4052-B2BD-017E6349977D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ysadmin/powershell/the-complete-guide-to-powershell-punctuation" TargetMode="External"/><Relationship Id="rId2" Type="http://schemas.openxmlformats.org/officeDocument/2006/relationships/hyperlink" Target="https://github.com/peteri/NDCLondon2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Zen of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guide for C# Developers</a:t>
            </a:r>
          </a:p>
        </p:txBody>
      </p:sp>
    </p:spTree>
    <p:extLst>
      <p:ext uri="{BB962C8B-B14F-4D97-AF65-F5344CB8AC3E}">
        <p14:creationId xmlns:p14="http://schemas.microsoft.com/office/powerpoint/2010/main" val="17220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 created these cocktails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Espresso Martini ("wake me up, and then f**k me up“)</a:t>
            </a:r>
          </a:p>
          <a:p>
            <a:r>
              <a:rPr lang="en-GB" dirty="0"/>
              <a:t>Bramble </a:t>
            </a:r>
          </a:p>
          <a:p>
            <a:r>
              <a:rPr lang="en-GB" dirty="0"/>
              <a:t>Treacle</a:t>
            </a:r>
          </a:p>
          <a:p>
            <a:r>
              <a:rPr lang="en-GB" dirty="0" err="1"/>
              <a:t>Wibble</a:t>
            </a:r>
            <a:endParaRPr lang="en-GB" dirty="0"/>
          </a:p>
          <a:p>
            <a:r>
              <a:rPr lang="en-GB" dirty="0"/>
              <a:t>So I decided to do a cocktail based demo….. (also this)</a:t>
            </a:r>
          </a:p>
          <a:p>
            <a:r>
              <a:rPr lang="en-GB" dirty="0"/>
              <a:t>I’m in good company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4D73-8AEF-4CEC-BE25-2D10F34E7AE7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53" y="3011969"/>
            <a:ext cx="5892903" cy="1157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226" y="1782175"/>
            <a:ext cx="3398189" cy="34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Cocktails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Webservice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92E-F3F5-4CE2-A21D-6D00E1AD065E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Cocktails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Webservice</a:t>
            </a:r>
            <a:endParaRPr lang="en-GB" dirty="0"/>
          </a:p>
          <a:p>
            <a:r>
              <a:rPr lang="en-GB" dirty="0"/>
              <a:t>Convert to </a:t>
            </a:r>
            <a:r>
              <a:rPr lang="en-GB" dirty="0" err="1"/>
              <a:t>powershell</a:t>
            </a:r>
            <a:r>
              <a:rPr lang="en-GB" dirty="0"/>
              <a:t>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92E-F3F5-4CE2-A21D-6D00E1AD065E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4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Cocktails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Webservice</a:t>
            </a:r>
            <a:endParaRPr lang="en-GB" dirty="0"/>
          </a:p>
          <a:p>
            <a:r>
              <a:rPr lang="en-GB" dirty="0"/>
              <a:t>Convert to </a:t>
            </a:r>
            <a:r>
              <a:rPr lang="en-GB" dirty="0" err="1"/>
              <a:t>powershell</a:t>
            </a:r>
            <a:r>
              <a:rPr lang="en-GB" dirty="0"/>
              <a:t> module</a:t>
            </a:r>
          </a:p>
          <a:p>
            <a:r>
              <a:rPr lang="en-GB" dirty="0"/>
              <a:t>Write in C#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92E-F3F5-4CE2-A21D-6D00E1AD065E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learn from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Parameters can be pretty flexible.</a:t>
            </a:r>
          </a:p>
          <a:p>
            <a:r>
              <a:rPr lang="en-GB" dirty="0"/>
              <a:t>The pipeline really is the way you should work.</a:t>
            </a:r>
          </a:p>
          <a:p>
            <a:r>
              <a:rPr lang="en-GB" dirty="0"/>
              <a:t>Formatting with custom formats isn’t that hard.</a:t>
            </a:r>
          </a:p>
          <a:p>
            <a:r>
              <a:rPr lang="en-GB" dirty="0"/>
              <a:t>Modules need functions and variables exporting.</a:t>
            </a:r>
          </a:p>
          <a:p>
            <a:r>
              <a:rPr lang="en-GB" dirty="0"/>
              <a:t>For our C# version it was worth adding the “magic” formatting stuff.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4D73-8AEF-4CEC-BE25-2D10F34E7AE7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– contact details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Powershell</a:t>
            </a:r>
            <a:r>
              <a:rPr lang="en-GB" dirty="0"/>
              <a:t> – Good, bad and weird lightning talk – Friday Lunch</a:t>
            </a:r>
          </a:p>
          <a:p>
            <a:r>
              <a:rPr lang="en-GB" dirty="0"/>
              <a:t>Twitter : @</a:t>
            </a:r>
            <a:r>
              <a:rPr lang="en-GB" dirty="0" err="1"/>
              <a:t>peteri</a:t>
            </a:r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for talk</a:t>
            </a:r>
          </a:p>
          <a:p>
            <a:pPr lvl="1"/>
            <a:r>
              <a:rPr lang="en-GB" dirty="0">
                <a:hlinkClick r:id="rId2"/>
              </a:rPr>
              <a:t>https://github.com/peteri/NDCLondon2017</a:t>
            </a:r>
            <a:endParaRPr lang="en-GB" dirty="0"/>
          </a:p>
          <a:p>
            <a:r>
              <a:rPr lang="en-GB" dirty="0"/>
              <a:t>Useful cheat sheet for </a:t>
            </a:r>
            <a:r>
              <a:rPr lang="en-GB" dirty="0" err="1"/>
              <a:t>powershell</a:t>
            </a:r>
            <a:r>
              <a:rPr lang="en-GB" dirty="0"/>
              <a:t> @,{}() </a:t>
            </a:r>
            <a:r>
              <a:rPr lang="en-GB" dirty="0" err="1"/>
              <a:t>etc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https://www.simple-talk.com/sysadmin/powershell</a:t>
            </a:r>
            <a:r>
              <a:rPr lang="en-GB">
                <a:hlinkClick r:id="rId3"/>
              </a:rPr>
              <a:t>/the-complete-guide-to-powershell-punctuation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969B-DF80-4F82-B5A1-F46D48C277D5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programmer in the city working on energy trading</a:t>
            </a:r>
          </a:p>
          <a:p>
            <a:r>
              <a:rPr lang="en-GB" dirty="0"/>
              <a:t>My main use of PowerShell to support CI/CD using MS Release Management</a:t>
            </a:r>
          </a:p>
          <a:p>
            <a:r>
              <a:rPr lang="en-GB" dirty="0"/>
              <a:t>Not a PowerShell Expert</a:t>
            </a:r>
          </a:p>
          <a:p>
            <a:r>
              <a:rPr lang="en-GB" dirty="0"/>
              <a:t>Mostly this is about confusing stuff for C# developers. </a:t>
            </a:r>
          </a:p>
          <a:p>
            <a:r>
              <a:rPr lang="en-GB" dirty="0"/>
              <a:t>Twitter @</a:t>
            </a:r>
            <a:r>
              <a:rPr lang="en-GB" dirty="0" err="1"/>
              <a:t>peteri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2017 Peter Ibbotson - NDC London 2017 Creative Commons Attribution-</a:t>
            </a:r>
            <a:r>
              <a:rPr lang="en-GB" dirty="0" err="1"/>
              <a:t>ShareAlike</a:t>
            </a:r>
            <a:r>
              <a:rPr lang="en-GB" dirty="0"/>
              <a:t>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CAE1-02FD-4199-A51E-BE46DD225BA1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bit is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13" y="4718242"/>
            <a:ext cx="9905999" cy="1153541"/>
          </a:xfrm>
        </p:spPr>
        <p:txBody>
          <a:bodyPr>
            <a:normAutofit/>
          </a:bodyPr>
          <a:lstStyle/>
          <a:p>
            <a:r>
              <a:rPr lang="en-GB" dirty="0"/>
              <a:t>So .Net methods use (p1,p2,p3)</a:t>
            </a:r>
          </a:p>
          <a:p>
            <a:r>
              <a:rPr lang="en-GB" dirty="0"/>
              <a:t>PowerShell functions use p1 p2 p3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10129101" cy="365125"/>
          </a:xfrm>
        </p:spPr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FF9C-626E-496B-B73B-1278D11D16E7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64512" y="2365909"/>
            <a:ext cx="9905999" cy="25883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Time to fire up PowerShell</a:t>
            </a:r>
          </a:p>
          <a:p>
            <a:r>
              <a:rPr lang="en-GB" dirty="0"/>
              <a:t>Arrays are comma separated</a:t>
            </a:r>
          </a:p>
          <a:p>
            <a:r>
              <a:rPr lang="en-GB" dirty="0"/>
              <a:t>Calling .Net code needs a parenthesis </a:t>
            </a:r>
            <a:r>
              <a:rPr lang="en-GB"/>
              <a:t>(section 7.1.3)</a:t>
            </a:r>
            <a:endParaRPr lang="en-GB" dirty="0"/>
          </a:p>
          <a:p>
            <a:r>
              <a:rPr lang="en-GB" dirty="0"/>
              <a:t>Pretty sure eventually calls </a:t>
            </a:r>
            <a:r>
              <a:rPr lang="en-GB" dirty="0" err="1"/>
              <a:t>MethodInfo.Invoke</a:t>
            </a:r>
            <a:r>
              <a:rPr lang="en-GB" dirty="0"/>
              <a:t> (code path is a bit tricky in </a:t>
            </a:r>
            <a:r>
              <a:rPr lang="en-GB" dirty="0" err="1"/>
              <a:t>coreadapter.cs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4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doesn’t do what you might expect.</a:t>
            </a:r>
          </a:p>
          <a:p>
            <a:r>
              <a:rPr lang="en-GB" dirty="0"/>
              <a:t>Simple example to confuse .Net programmers</a:t>
            </a:r>
          </a:p>
          <a:p>
            <a:r>
              <a:rPr lang="en-GB" dirty="0"/>
              <a:t>Output wasn’t what we expected</a:t>
            </a:r>
          </a:p>
          <a:p>
            <a:r>
              <a:rPr lang="en-GB" dirty="0"/>
              <a:t>Stuff that isn’t assigned to or piped to out-null gets written to the output pipeline… More on pipelines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921F-1DAE-410F-82E3-53247D6CC021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stuff to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</a:t>
            </a:r>
            <a:r>
              <a:rPr lang="en-GB" dirty="0" err="1"/>
              <a:t>powershell</a:t>
            </a:r>
            <a:r>
              <a:rPr lang="en-GB" dirty="0"/>
              <a:t> for Write-Host &amp; Write-Output</a:t>
            </a:r>
          </a:p>
          <a:p>
            <a:r>
              <a:rPr lang="en-GB" dirty="0"/>
              <a:t>Other types of write:</a:t>
            </a:r>
          </a:p>
          <a:p>
            <a:pPr lvl="1"/>
            <a:r>
              <a:rPr lang="en-GB" dirty="0"/>
              <a:t>Write-Verbose, Write-Information, Write-Debug, Write-Error</a:t>
            </a:r>
          </a:p>
          <a:p>
            <a:pPr lvl="1"/>
            <a:r>
              <a:rPr lang="en-GB" dirty="0"/>
              <a:t>Write-Progress – use for a progress bar</a:t>
            </a:r>
          </a:p>
          <a:p>
            <a:r>
              <a:rPr lang="en-GB" dirty="0"/>
              <a:t>Hey what? Nothing happened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Params</a:t>
            </a:r>
            <a:r>
              <a:rPr lang="en-GB" dirty="0"/>
              <a:t>() &amp; [</a:t>
            </a:r>
            <a:r>
              <a:rPr lang="en-GB" dirty="0" err="1"/>
              <a:t>CmdLetBinding</a:t>
            </a:r>
            <a:r>
              <a:rPr lang="en-GB" dirty="0"/>
              <a:t>()]</a:t>
            </a:r>
          </a:p>
          <a:p>
            <a:pPr lvl="1"/>
            <a:r>
              <a:rPr lang="en-GB" dirty="0" err="1"/>
              <a:t>CmdLetBinding</a:t>
            </a:r>
            <a:r>
              <a:rPr lang="en-GB" dirty="0"/>
              <a:t> means we don’t need to </a:t>
            </a:r>
            <a:r>
              <a:rPr lang="en-GB" dirty="0" err="1"/>
              <a:t>explicity</a:t>
            </a:r>
            <a:r>
              <a:rPr lang="en-GB" dirty="0"/>
              <a:t> set $</a:t>
            </a:r>
            <a:r>
              <a:rPr lang="en-GB" dirty="0" err="1"/>
              <a:t>VerbosePreferences</a:t>
            </a:r>
            <a:r>
              <a:rPr lang="en-GB" dirty="0"/>
              <a:t> etc..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525E-1E2E-4C02-873A-E373A2426412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for some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did we learn? </a:t>
            </a:r>
          </a:p>
          <a:p>
            <a:r>
              <a:rPr lang="en-GB" dirty="0"/>
              <a:t>Arrange - Describe &amp; Context group tests and give life cycle for mocks</a:t>
            </a:r>
          </a:p>
          <a:p>
            <a:r>
              <a:rPr lang="en-GB" dirty="0"/>
              <a:t>Mocks are easy to create but you can only mock native </a:t>
            </a:r>
            <a:r>
              <a:rPr lang="en-GB" dirty="0" err="1"/>
              <a:t>powershell</a:t>
            </a:r>
            <a:r>
              <a:rPr lang="en-GB" dirty="0"/>
              <a:t>.</a:t>
            </a:r>
          </a:p>
          <a:p>
            <a:r>
              <a:rPr lang="en-GB" dirty="0"/>
              <a:t>Act – It runs the command or calls a function</a:t>
            </a:r>
          </a:p>
          <a:p>
            <a:r>
              <a:rPr lang="en-GB" dirty="0"/>
              <a:t>Assert – “Should” Be performs assertions, lots of variations such as Should Exist, Should belike </a:t>
            </a:r>
            <a:r>
              <a:rPr lang="en-GB" dirty="0" err="1"/>
              <a:t>etc</a:t>
            </a:r>
            <a:r>
              <a:rPr lang="en-GB" dirty="0"/>
              <a:t>…</a:t>
            </a:r>
            <a:br>
              <a:rPr lang="en-GB" dirty="0"/>
            </a:br>
            <a:r>
              <a:rPr lang="en-GB" dirty="0"/>
              <a:t>Assert-</a:t>
            </a:r>
            <a:r>
              <a:rPr lang="en-GB" dirty="0" err="1"/>
              <a:t>MockCalled</a:t>
            </a:r>
            <a:r>
              <a:rPr lang="en-GB" dirty="0"/>
              <a:t> – can check for calls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43C0-09C2-487F-BCBA-DCA3F6992B32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TestDrive</a:t>
            </a:r>
            <a:r>
              <a:rPr lang="en-GB" dirty="0"/>
              <a:t> provides an isolated files system</a:t>
            </a:r>
          </a:p>
          <a:p>
            <a:pPr lvl="1"/>
            <a:r>
              <a:rPr lang="en-GB" dirty="0"/>
              <a:t>It does leak however and you can see the full temporary path</a:t>
            </a:r>
          </a:p>
          <a:p>
            <a:r>
              <a:rPr lang="en-GB" dirty="0" err="1"/>
              <a:t>ScriptAnalyzer</a:t>
            </a:r>
            <a:r>
              <a:rPr lang="en-GB" dirty="0"/>
              <a:t> can give useful information</a:t>
            </a:r>
          </a:p>
          <a:p>
            <a:r>
              <a:rPr lang="en-GB" dirty="0"/>
              <a:t>Variable scoping can easily bite you.</a:t>
            </a:r>
          </a:p>
          <a:p>
            <a:r>
              <a:rPr lang="en-GB" dirty="0"/>
              <a:t>You can get code coverage results from your tests</a:t>
            </a:r>
          </a:p>
          <a:p>
            <a:pPr lvl="1"/>
            <a:r>
              <a:rPr lang="en-GB" dirty="0"/>
              <a:t>Worth doing to check error handling</a:t>
            </a:r>
          </a:p>
          <a:p>
            <a:pPr lvl="1"/>
            <a:r>
              <a:rPr lang="en-GB" dirty="0"/>
              <a:t>Mock objects can force errors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4D73-8AEF-4CEC-BE25-2D10F34E7AE7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1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Pester doesn’t compare collection types well.</a:t>
            </a:r>
          </a:p>
          <a:p>
            <a:r>
              <a:rPr lang="en-GB" dirty="0"/>
              <a:t>Go here for the gory details</a:t>
            </a:r>
          </a:p>
          <a:p>
            <a:pPr lvl="1"/>
            <a:r>
              <a:rPr lang="en-GB" dirty="0"/>
              <a:t>https://github.com/stuartleeks/PesterMatchArray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4D73-8AEF-4CEC-BE25-2D10F34E7AE7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1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2016 a bad year for celebrities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David Bowie</a:t>
            </a:r>
          </a:p>
          <a:p>
            <a:r>
              <a:rPr lang="en-GB" dirty="0"/>
              <a:t>George Michael</a:t>
            </a:r>
          </a:p>
          <a:p>
            <a:r>
              <a:rPr lang="en-GB" dirty="0"/>
              <a:t>Carrie Fisher</a:t>
            </a:r>
          </a:p>
          <a:p>
            <a:r>
              <a:rPr lang="en-GB" dirty="0"/>
              <a:t>Prince</a:t>
            </a:r>
          </a:p>
          <a:p>
            <a:r>
              <a:rPr lang="en-GB" dirty="0"/>
              <a:t>And this Guy</a:t>
            </a:r>
          </a:p>
          <a:p>
            <a:r>
              <a:rPr lang="en-GB" dirty="0"/>
              <a:t>Dick </a:t>
            </a:r>
            <a:r>
              <a:rPr lang="en-GB" dirty="0" err="1"/>
              <a:t>Bradsell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2017 Peter Ibbotson - NDC London 2017 Creative Commons Attribution-ShareAlike 4.0 International License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0F0-4C82-4BB9-A235-00650BBF996D}" type="datetime5">
              <a:rPr lang="en-US" smtClean="0"/>
              <a:t>16-Jan-17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33" y="2968978"/>
            <a:ext cx="3765220" cy="26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6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769</Words>
  <Application>Microsoft Office PowerPoint</Application>
  <PresentationFormat>Widescreen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The Zen of PowerShell</vt:lpstr>
      <vt:lpstr>About me</vt:lpstr>
      <vt:lpstr>This bit is important!</vt:lpstr>
      <vt:lpstr>Returning stuff</vt:lpstr>
      <vt:lpstr>Writing stuff to outputs</vt:lpstr>
      <vt:lpstr>Now for some pester</vt:lpstr>
      <vt:lpstr>Other things</vt:lpstr>
      <vt:lpstr>Important</vt:lpstr>
      <vt:lpstr>2016 a bad year for celebrities</vt:lpstr>
      <vt:lpstr>He created these cocktails</vt:lpstr>
      <vt:lpstr>Cocktails three ways</vt:lpstr>
      <vt:lpstr>Cocktails three ways</vt:lpstr>
      <vt:lpstr>Cocktails three ways</vt:lpstr>
      <vt:lpstr>What did we learn from this</vt:lpstr>
      <vt:lpstr>Thanks – contact details etc…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Ibbotson</dc:creator>
  <cp:lastModifiedBy>Peter Ibbotson</cp:lastModifiedBy>
  <cp:revision>58</cp:revision>
  <dcterms:created xsi:type="dcterms:W3CDTF">2016-12-30T11:50:02Z</dcterms:created>
  <dcterms:modified xsi:type="dcterms:W3CDTF">2017-01-17T00:08:50Z</dcterms:modified>
</cp:coreProperties>
</file>