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9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2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7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8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4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9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3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8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F962-0AE9-4EC0-91F0-EA88BCA81AD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4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AF962-0AE9-4EC0-91F0-EA88BCA81AD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67682-7308-43C6-BAB8-158A73E7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#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SHOE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4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9700"/>
            <a:ext cx="3932237" cy="1600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ASK: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2057400"/>
            <a:ext cx="5370512" cy="3898900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WHAT SEGMENT SHOULD WE ATTACK?</a:t>
            </a:r>
          </a:p>
          <a:p>
            <a:pPr marL="1257300" lvl="2" indent="-342900">
              <a:buAutoNum type="arabicParenR"/>
            </a:pPr>
            <a:r>
              <a:rPr lang="en-US" sz="2400" dirty="0" smtClean="0"/>
              <a:t>Why?</a:t>
            </a:r>
          </a:p>
          <a:p>
            <a:pPr marL="1257300" lvl="2" indent="-342900">
              <a:buAutoNum type="arabicParenR"/>
            </a:pPr>
            <a:r>
              <a:rPr lang="en-US" sz="2400" dirty="0" smtClean="0"/>
              <a:t>Through What Vehicle(s)?</a:t>
            </a:r>
          </a:p>
          <a:p>
            <a:pPr marL="1257300" lvl="2" indent="-342900">
              <a:buAutoNum type="arabicParenR"/>
            </a:pPr>
            <a:r>
              <a:rPr lang="en-US" sz="2400" dirty="0" smtClean="0"/>
              <a:t>With What Discount Rate?</a:t>
            </a:r>
          </a:p>
          <a:p>
            <a:pPr marL="1257300" lvl="2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DESIGN A TEST AND LEARN </a:t>
            </a:r>
            <a:r>
              <a:rPr lang="en-US" sz="2400" dirty="0" smtClean="0"/>
              <a:t>PLAN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CREATE CATEGORY MANAGEMENT STRATEGY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743" y="0"/>
            <a:ext cx="2843257" cy="2628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743" y="2870199"/>
            <a:ext cx="2843257" cy="18955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4765704"/>
            <a:ext cx="2590799" cy="20922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22" y="4565651"/>
            <a:ext cx="2292349" cy="22923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22" y="3083621"/>
            <a:ext cx="2506046" cy="14686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22" y="7319"/>
            <a:ext cx="2418578" cy="251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9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CASE # 1</vt:lpstr>
      <vt:lpstr>THE ASK:</vt:lpstr>
    </vt:vector>
  </TitlesOfParts>
  <Company>Targetbase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# 1</dc:title>
  <dc:creator>Grigsby, Mike</dc:creator>
  <cp:lastModifiedBy>Grigsby, Mike</cp:lastModifiedBy>
  <cp:revision>3</cp:revision>
  <dcterms:created xsi:type="dcterms:W3CDTF">2016-02-03T16:30:22Z</dcterms:created>
  <dcterms:modified xsi:type="dcterms:W3CDTF">2017-09-05T13:02:36Z</dcterms:modified>
</cp:coreProperties>
</file>