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9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2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8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4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9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F962-0AE9-4EC0-91F0-EA88BCA81AD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#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FABRIC AND CRAFTS</a:t>
            </a:r>
            <a:r>
              <a:rPr lang="en-US" dirty="0" smtClean="0"/>
              <a:t> </a:t>
            </a:r>
            <a:r>
              <a:rPr lang="en-US" dirty="0" smtClean="0"/>
              <a:t>STORE</a:t>
            </a:r>
            <a:endParaRPr lang="en-US" dirty="0"/>
          </a:p>
        </p:txBody>
      </p:sp>
      <p:pic>
        <p:nvPicPr>
          <p:cNvPr id="1026" name="Picture 2" descr="Sale On Entire Stock Sto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34" y="0"/>
            <a:ext cx="2407065" cy="2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le on Entire Stock Unfinished W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426" y="2332289"/>
            <a:ext cx="2231165" cy="22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le On Team Shop Fabr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756" y="4510759"/>
            <a:ext cx="2347242" cy="234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arn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abric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8503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64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9700"/>
            <a:ext cx="3932237" cy="1600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ASK: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7" y="2057400"/>
            <a:ext cx="11143671" cy="3898900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WHAT </a:t>
            </a:r>
            <a:r>
              <a:rPr lang="en-US" sz="2400" dirty="0" smtClean="0"/>
              <a:t>SHOULD BE OUR SEGMENT STRATEGY?</a:t>
            </a:r>
            <a:endParaRPr lang="en-US" sz="2400" dirty="0" smtClean="0"/>
          </a:p>
          <a:p>
            <a:pPr marL="1257300" lvl="2" indent="-342900">
              <a:buAutoNum type="arabicParenR"/>
            </a:pPr>
            <a:r>
              <a:rPr lang="en-US" sz="2400" dirty="0" smtClean="0"/>
              <a:t>Why?</a:t>
            </a:r>
          </a:p>
          <a:p>
            <a:pPr marL="1257300" lvl="2" indent="-342900">
              <a:buAutoNum type="arabicParenR"/>
            </a:pPr>
            <a:r>
              <a:rPr lang="en-US" sz="2400" dirty="0" smtClean="0"/>
              <a:t>Through </a:t>
            </a:r>
            <a:r>
              <a:rPr lang="en-US" sz="2400" dirty="0" smtClean="0"/>
              <a:t>What Vehicle(s</a:t>
            </a:r>
            <a:r>
              <a:rPr lang="en-US" sz="2400" dirty="0" smtClean="0"/>
              <a:t>)?</a:t>
            </a:r>
          </a:p>
          <a:p>
            <a:pPr marL="1257300" lvl="2" indent="-342900">
              <a:buAutoNum type="arabicParenR"/>
            </a:pPr>
            <a:r>
              <a:rPr lang="en-US" sz="2400" dirty="0" smtClean="0"/>
              <a:t>With </a:t>
            </a:r>
            <a:r>
              <a:rPr lang="en-US" sz="2400" dirty="0"/>
              <a:t>w</a:t>
            </a:r>
            <a:r>
              <a:rPr lang="en-US" sz="2400" dirty="0" smtClean="0"/>
              <a:t>hat discount rate?</a:t>
            </a:r>
          </a:p>
          <a:p>
            <a:pPr marL="1257300" lvl="2" indent="-342900">
              <a:buAutoNum type="arabicParenR"/>
            </a:pPr>
            <a:r>
              <a:rPr lang="en-US" sz="2400" dirty="0" smtClean="0"/>
              <a:t>At what product?</a:t>
            </a:r>
            <a:endParaRPr lang="en-US" sz="2400" dirty="0" smtClean="0"/>
          </a:p>
          <a:p>
            <a:pPr marL="1257300" lvl="2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DESIGN A TEST AND LEARN PLAN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ESTIMATE FINANCIAL IMPLICATIONS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709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CASE # 2</vt:lpstr>
      <vt:lpstr>THE ASK:</vt:lpstr>
    </vt:vector>
  </TitlesOfParts>
  <Company>Targetbase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# 1</dc:title>
  <dc:creator>Grigsby, Mike</dc:creator>
  <cp:lastModifiedBy>Grigsby, Mike</cp:lastModifiedBy>
  <cp:revision>6</cp:revision>
  <dcterms:created xsi:type="dcterms:W3CDTF">2016-02-03T16:30:22Z</dcterms:created>
  <dcterms:modified xsi:type="dcterms:W3CDTF">2017-09-14T12:32:02Z</dcterms:modified>
</cp:coreProperties>
</file>