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193" y="1731673"/>
            <a:ext cx="9396723" cy="1646302"/>
          </a:xfrm>
        </p:spPr>
        <p:txBody>
          <a:bodyPr/>
          <a:lstStyle/>
          <a:p>
            <a:pPr algn="ctr"/>
            <a:r>
              <a:rPr lang="en-US" sz="8000" dirty="0" smtClean="0"/>
              <a:t>Melody Creator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620176"/>
            <a:ext cx="7766936" cy="1096899"/>
          </a:xfrm>
        </p:spPr>
        <p:txBody>
          <a:bodyPr/>
          <a:lstStyle/>
          <a:p>
            <a:r>
              <a:rPr lang="en-US" dirty="0" smtClean="0"/>
              <a:t>By Pak Ho, </a:t>
            </a:r>
            <a:r>
              <a:rPr lang="en-US" dirty="0" err="1" smtClean="0"/>
              <a:t>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5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About the Project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05314"/>
            <a:ext cx="8596668" cy="443861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Reproduce some music sequence that is similar to one’s generated by Beethoven</a:t>
            </a:r>
          </a:p>
          <a:p>
            <a:r>
              <a:rPr lang="en-US" sz="2800" dirty="0" smtClean="0"/>
              <a:t>Uses machine learning to learn properties from the original input music</a:t>
            </a:r>
          </a:p>
          <a:p>
            <a:r>
              <a:rPr lang="en-US" sz="2800" dirty="0" smtClean="0"/>
              <a:t>My sample music uses only the notes play by the right hands on the pianos</a:t>
            </a:r>
          </a:p>
          <a:p>
            <a:r>
              <a:rPr lang="en-US" sz="2800" dirty="0" smtClean="0"/>
              <a:t>Randomly generate 10000+ sequences and compare with the data gain from the original music to see if they qualify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270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properties I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2151"/>
            <a:ext cx="8596668" cy="43592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Ratio of, difference between this note and next note under three, vs , number of notes in the song</a:t>
            </a:r>
          </a:p>
          <a:p>
            <a:r>
              <a:rPr lang="en-US" sz="2400" dirty="0" smtClean="0"/>
              <a:t>Ratio of, number of notes duration less than and greater than certain amount, vs, number of notes in the song</a:t>
            </a:r>
          </a:p>
          <a:p>
            <a:r>
              <a:rPr lang="en-US" sz="2400" dirty="0" smtClean="0"/>
              <a:t>Average notes duration</a:t>
            </a:r>
          </a:p>
          <a:p>
            <a:r>
              <a:rPr lang="en-US" sz="2400" dirty="0" smtClean="0"/>
              <a:t>Number of notes that falls within a certain Octave based on the first note of the original song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217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8507"/>
            <a:ext cx="8596668" cy="1320800"/>
          </a:xfrm>
        </p:spPr>
        <p:txBody>
          <a:bodyPr/>
          <a:lstStyle/>
          <a:p>
            <a:r>
              <a:rPr lang="en-US" dirty="0" smtClean="0"/>
              <a:t>Other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48907"/>
            <a:ext cx="8596668" cy="529661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Functions to get entire duration</a:t>
            </a:r>
          </a:p>
          <a:p>
            <a:r>
              <a:rPr lang="en-US" sz="2800" dirty="0" smtClean="0"/>
              <a:t>Checking duplicate notes to prevent situation where notes are repeated many times</a:t>
            </a:r>
          </a:p>
          <a:p>
            <a:r>
              <a:rPr lang="en-US" sz="2800" dirty="0" smtClean="0"/>
              <a:t>Functions to get duration from original song that is longer than 90% of the duration</a:t>
            </a:r>
          </a:p>
          <a:p>
            <a:r>
              <a:rPr lang="en-US" sz="2800" dirty="0" smtClean="0"/>
              <a:t>Using the previous mention function to divide the randomly generated song into sequence, and either repeat or reverse after current sequence</a:t>
            </a:r>
          </a:p>
          <a:p>
            <a:r>
              <a:rPr lang="en-US" sz="2800" dirty="0" smtClean="0"/>
              <a:t>Extra functions include one that determines ratio of notes that are higher than certain value, vs, number of notes in the song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01295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218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Melody Creator</vt:lpstr>
      <vt:lpstr>About the Project</vt:lpstr>
      <vt:lpstr>What properties I used</vt:lpstr>
      <vt:lpstr>Other Functions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Melody Creator</dc:title>
  <dc:creator>Pak Ho</dc:creator>
  <cp:lastModifiedBy>Pak Ho</cp:lastModifiedBy>
  <cp:revision>7</cp:revision>
  <dcterms:created xsi:type="dcterms:W3CDTF">2015-05-11T07:22:50Z</dcterms:created>
  <dcterms:modified xsi:type="dcterms:W3CDTF">2015-05-11T08:42:27Z</dcterms:modified>
</cp:coreProperties>
</file>