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38400da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38400da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4234150" y="2395575"/>
            <a:ext cx="1172400" cy="3090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DBModel</a:t>
            </a:r>
            <a:endParaRPr sz="800"/>
          </a:p>
        </p:txBody>
      </p:sp>
      <p:sp>
        <p:nvSpPr>
          <p:cNvPr id="61" name="Google Shape;61;p14"/>
          <p:cNvSpPr/>
          <p:nvPr/>
        </p:nvSpPr>
        <p:spPr>
          <a:xfrm>
            <a:off x="4827600" y="2045525"/>
            <a:ext cx="579000" cy="309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Operator</a:t>
            </a:r>
            <a:endParaRPr sz="700"/>
          </a:p>
        </p:txBody>
      </p:sp>
      <p:sp>
        <p:nvSpPr>
          <p:cNvPr id="62" name="Google Shape;62;p14"/>
          <p:cNvSpPr/>
          <p:nvPr/>
        </p:nvSpPr>
        <p:spPr>
          <a:xfrm>
            <a:off x="4246300" y="2699425"/>
            <a:ext cx="1172400" cy="559500"/>
          </a:xfrm>
          <a:prstGeom prst="can">
            <a:avLst>
              <a:gd fmla="val 250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2989500" y="926075"/>
            <a:ext cx="2423100" cy="3090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RestfulFacade</a:t>
            </a:r>
            <a:endParaRPr sz="800"/>
          </a:p>
        </p:txBody>
      </p:sp>
      <p:sp>
        <p:nvSpPr>
          <p:cNvPr id="64" name="Google Shape;64;p14"/>
          <p:cNvSpPr/>
          <p:nvPr/>
        </p:nvSpPr>
        <p:spPr>
          <a:xfrm>
            <a:off x="2989550" y="552925"/>
            <a:ext cx="2423100" cy="3090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UI</a:t>
            </a:r>
            <a:endParaRPr sz="800"/>
          </a:p>
        </p:txBody>
      </p:sp>
      <p:sp>
        <p:nvSpPr>
          <p:cNvPr id="65" name="Google Shape;65;p14"/>
          <p:cNvSpPr/>
          <p:nvPr/>
        </p:nvSpPr>
        <p:spPr>
          <a:xfrm>
            <a:off x="2983400" y="2395575"/>
            <a:ext cx="1216500" cy="3090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Excel_common</a:t>
            </a:r>
            <a:endParaRPr sz="800"/>
          </a:p>
        </p:txBody>
      </p:sp>
      <p:sp>
        <p:nvSpPr>
          <p:cNvPr id="66" name="Google Shape;66;p14"/>
          <p:cNvSpPr/>
          <p:nvPr/>
        </p:nvSpPr>
        <p:spPr>
          <a:xfrm>
            <a:off x="2983450" y="2745625"/>
            <a:ext cx="1119000" cy="467100"/>
          </a:xfrm>
          <a:prstGeom prst="foldedCorner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2983450" y="1672375"/>
            <a:ext cx="1216500" cy="309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Customer</a:t>
            </a:r>
            <a:endParaRPr sz="700"/>
          </a:p>
        </p:txBody>
      </p:sp>
      <p:sp>
        <p:nvSpPr>
          <p:cNvPr id="68" name="Google Shape;68;p14"/>
          <p:cNvSpPr/>
          <p:nvPr/>
        </p:nvSpPr>
        <p:spPr>
          <a:xfrm>
            <a:off x="4231600" y="1672375"/>
            <a:ext cx="1160400" cy="309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Platform</a:t>
            </a:r>
            <a:endParaRPr sz="700"/>
          </a:p>
        </p:txBody>
      </p:sp>
      <p:sp>
        <p:nvSpPr>
          <p:cNvPr id="69" name="Google Shape;69;p14"/>
          <p:cNvSpPr/>
          <p:nvPr/>
        </p:nvSpPr>
        <p:spPr>
          <a:xfrm>
            <a:off x="2983450" y="2045525"/>
            <a:ext cx="549900" cy="309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Project</a:t>
            </a:r>
            <a:endParaRPr sz="700"/>
          </a:p>
        </p:txBody>
      </p:sp>
      <p:sp>
        <p:nvSpPr>
          <p:cNvPr id="70" name="Google Shape;70;p14"/>
          <p:cNvSpPr/>
          <p:nvPr/>
        </p:nvSpPr>
        <p:spPr>
          <a:xfrm>
            <a:off x="4234150" y="2045525"/>
            <a:ext cx="549900" cy="309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PTCRB</a:t>
            </a:r>
            <a:endParaRPr sz="700"/>
          </a:p>
        </p:txBody>
      </p:sp>
      <p:sp>
        <p:nvSpPr>
          <p:cNvPr id="71" name="Google Shape;71;p14"/>
          <p:cNvSpPr/>
          <p:nvPr/>
        </p:nvSpPr>
        <p:spPr>
          <a:xfrm>
            <a:off x="3582300" y="2045525"/>
            <a:ext cx="617700" cy="309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Change</a:t>
            </a:r>
            <a:endParaRPr sz="700"/>
          </a:p>
        </p:txBody>
      </p:sp>
      <p:sp>
        <p:nvSpPr>
          <p:cNvPr id="72" name="Google Shape;72;p14"/>
          <p:cNvSpPr/>
          <p:nvPr/>
        </p:nvSpPr>
        <p:spPr>
          <a:xfrm>
            <a:off x="2989550" y="1299225"/>
            <a:ext cx="2423100" cy="3090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UIManager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