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76" r:id="rId2"/>
    <p:sldId id="278" r:id="rId3"/>
    <p:sldId id="279" r:id="rId4"/>
    <p:sldId id="280" r:id="rId5"/>
    <p:sldId id="286" r:id="rId6"/>
    <p:sldId id="287" r:id="rId7"/>
    <p:sldId id="288" r:id="rId8"/>
    <p:sldId id="261" r:id="rId9"/>
    <p:sldId id="270" r:id="rId10"/>
    <p:sldId id="265" r:id="rId11"/>
    <p:sldId id="268" r:id="rId12"/>
    <p:sldId id="267" r:id="rId13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C095F-390E-42FA-ACC5-DC283AEB1CDC}" type="datetimeFigureOut">
              <a:rPr lang="zh-TW" altLang="en-US" smtClean="0"/>
              <a:t>2009/6/19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DB3B-F040-4691-AE32-4DE3E5B102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6F64-F534-40A1-9E9B-8DFA9A9C7644}" type="datetimeFigureOut">
              <a:rPr lang="zh-TW" altLang="en-US" smtClean="0"/>
              <a:pPr/>
              <a:t>2009/6/19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Traditional Problem about Wang tile</a:t>
            </a:r>
          </a:p>
          <a:p>
            <a:r>
              <a:rPr lang="en-US" altLang="zh-TW" dirty="0" smtClean="0"/>
              <a:t>Paper Solution</a:t>
            </a:r>
          </a:p>
          <a:p>
            <a:r>
              <a:rPr lang="en-US" altLang="zh-TW" dirty="0" smtClean="0"/>
              <a:t>Implement Problem</a:t>
            </a:r>
          </a:p>
          <a:p>
            <a:r>
              <a:rPr lang="en-US" altLang="zh-TW" dirty="0" smtClean="0"/>
              <a:t>Our approach</a:t>
            </a:r>
          </a:p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Solution1</a:t>
            </a:r>
            <a:endParaRPr lang="zh-TW" altLang="en-US" dirty="0"/>
          </a:p>
        </p:txBody>
      </p:sp>
      <p:pic>
        <p:nvPicPr>
          <p:cNvPr id="2050" name="Picture 2" descr="D:\Java Program\Wang Tile\說明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4273174" cy="4525963"/>
          </a:xfrm>
          <a:prstGeom prst="rect">
            <a:avLst/>
          </a:prstGeom>
          <a:noFill/>
        </p:spPr>
      </p:pic>
      <p:grpSp>
        <p:nvGrpSpPr>
          <p:cNvPr id="5" name="群組 4"/>
          <p:cNvGrpSpPr/>
          <p:nvPr/>
        </p:nvGrpSpPr>
        <p:grpSpPr>
          <a:xfrm>
            <a:off x="4214810" y="1785926"/>
            <a:ext cx="1000132" cy="1071570"/>
            <a:chOff x="1285852" y="1785926"/>
            <a:chExt cx="1571636" cy="1571636"/>
          </a:xfrm>
        </p:grpSpPr>
        <p:sp>
          <p:nvSpPr>
            <p:cNvPr id="6" name="矩形 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214942" y="1785926"/>
            <a:ext cx="1000132" cy="1071570"/>
            <a:chOff x="1285852" y="1785926"/>
            <a:chExt cx="1571636" cy="1571636"/>
          </a:xfrm>
        </p:grpSpPr>
        <p:sp>
          <p:nvSpPr>
            <p:cNvPr id="11" name="矩形 1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215074" y="1785926"/>
            <a:ext cx="1000132" cy="1071570"/>
            <a:chOff x="1285852" y="1785926"/>
            <a:chExt cx="1571636" cy="1571636"/>
          </a:xfrm>
        </p:grpSpPr>
        <p:sp>
          <p:nvSpPr>
            <p:cNvPr id="16" name="矩形 1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714876" y="2321711"/>
            <a:ext cx="1000132" cy="1107289"/>
            <a:chOff x="1285852" y="1733538"/>
            <a:chExt cx="1571636" cy="1624024"/>
          </a:xfrm>
        </p:grpSpPr>
        <p:sp>
          <p:nvSpPr>
            <p:cNvPr id="21" name="矩形 20"/>
            <p:cNvSpPr/>
            <p:nvPr/>
          </p:nvSpPr>
          <p:spPr>
            <a:xfrm>
              <a:off x="1285852" y="1733538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71670" y="1733538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715008" y="2321711"/>
            <a:ext cx="1000132" cy="1107289"/>
            <a:chOff x="1285852" y="1733538"/>
            <a:chExt cx="1571636" cy="1624024"/>
          </a:xfrm>
        </p:grpSpPr>
        <p:sp>
          <p:nvSpPr>
            <p:cNvPr id="31" name="矩形 30"/>
            <p:cNvSpPr/>
            <p:nvPr/>
          </p:nvSpPr>
          <p:spPr>
            <a:xfrm>
              <a:off x="1285852" y="1733538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71670" y="1733538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214810" y="2857496"/>
            <a:ext cx="1000132" cy="1071570"/>
            <a:chOff x="1285852" y="1785926"/>
            <a:chExt cx="1571636" cy="1571636"/>
          </a:xfrm>
        </p:grpSpPr>
        <p:sp>
          <p:nvSpPr>
            <p:cNvPr id="36" name="矩形 3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71670" y="183831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214942" y="2857496"/>
            <a:ext cx="1000132" cy="1071570"/>
            <a:chOff x="1285852" y="1785926"/>
            <a:chExt cx="1571636" cy="1571636"/>
          </a:xfrm>
        </p:grpSpPr>
        <p:sp>
          <p:nvSpPr>
            <p:cNvPr id="41" name="矩形 4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215074" y="2857496"/>
            <a:ext cx="1000132" cy="1071570"/>
            <a:chOff x="1285852" y="1785926"/>
            <a:chExt cx="1571636" cy="1571636"/>
          </a:xfrm>
        </p:grpSpPr>
        <p:sp>
          <p:nvSpPr>
            <p:cNvPr id="46" name="矩形 4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714876" y="3357562"/>
            <a:ext cx="1000132" cy="1071570"/>
            <a:chOff x="1285852" y="1785926"/>
            <a:chExt cx="1571636" cy="1571636"/>
          </a:xfrm>
        </p:grpSpPr>
        <p:sp>
          <p:nvSpPr>
            <p:cNvPr id="51" name="矩形 5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715008" y="3357562"/>
            <a:ext cx="1000132" cy="1071570"/>
            <a:chOff x="1285852" y="1785926"/>
            <a:chExt cx="1571636" cy="1571636"/>
          </a:xfrm>
        </p:grpSpPr>
        <p:sp>
          <p:nvSpPr>
            <p:cNvPr id="56" name="矩形 5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214810" y="3929066"/>
            <a:ext cx="1000132" cy="1071570"/>
            <a:chOff x="1285852" y="1785926"/>
            <a:chExt cx="1571636" cy="1571636"/>
          </a:xfrm>
        </p:grpSpPr>
        <p:sp>
          <p:nvSpPr>
            <p:cNvPr id="61" name="矩形 6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5214942" y="3929066"/>
            <a:ext cx="1000132" cy="1071570"/>
            <a:chOff x="1285852" y="1785926"/>
            <a:chExt cx="1571636" cy="1571636"/>
          </a:xfrm>
        </p:grpSpPr>
        <p:sp>
          <p:nvSpPr>
            <p:cNvPr id="66" name="矩形 6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6215074" y="3929066"/>
            <a:ext cx="1000132" cy="1071570"/>
            <a:chOff x="1285852" y="1785926"/>
            <a:chExt cx="1571636" cy="1571636"/>
          </a:xfrm>
        </p:grpSpPr>
        <p:sp>
          <p:nvSpPr>
            <p:cNvPr id="71" name="矩形 7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214810" y="1785926"/>
            <a:ext cx="3000398" cy="3214714"/>
            <a:chOff x="4214810" y="1785924"/>
            <a:chExt cx="3000398" cy="3214714"/>
          </a:xfrm>
        </p:grpSpPr>
        <p:cxnSp>
          <p:nvCxnSpPr>
            <p:cNvPr id="76" name="直線接點 75"/>
            <p:cNvCxnSpPr/>
            <p:nvPr/>
          </p:nvCxnSpPr>
          <p:spPr>
            <a:xfrm rot="5400000">
              <a:off x="4179092" y="1821643"/>
              <a:ext cx="1571637" cy="150020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rot="16200000" flipH="1">
              <a:off x="5679289" y="1821645"/>
              <a:ext cx="1571636" cy="150019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rot="16200000" flipH="1">
              <a:off x="4179091" y="3464719"/>
              <a:ext cx="1571636" cy="150019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rot="5400000" flipH="1" flipV="1">
              <a:off x="5643570" y="3429000"/>
              <a:ext cx="1643075" cy="150020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for Solution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Java Program\Wang Tile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3214710" cy="3214710"/>
          </a:xfrm>
          <a:prstGeom prst="rect">
            <a:avLst/>
          </a:prstGeom>
          <a:noFill/>
        </p:spPr>
      </p:pic>
      <p:pic>
        <p:nvPicPr>
          <p:cNvPr id="1027" name="Picture 3" descr="D:\Java Program\Wang Tile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832920">
            <a:off x="4572000" y="1785926"/>
            <a:ext cx="378621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Solution 2</a:t>
            </a:r>
            <a:endParaRPr lang="zh-TW" altLang="en-US" dirty="0"/>
          </a:p>
        </p:txBody>
      </p:sp>
      <p:grpSp>
        <p:nvGrpSpPr>
          <p:cNvPr id="93" name="群組 92"/>
          <p:cNvGrpSpPr/>
          <p:nvPr/>
        </p:nvGrpSpPr>
        <p:grpSpPr>
          <a:xfrm>
            <a:off x="2143108" y="1571612"/>
            <a:ext cx="4572032" cy="3929090"/>
            <a:chOff x="1325238" y="1643050"/>
            <a:chExt cx="3054225" cy="3286148"/>
          </a:xfrm>
        </p:grpSpPr>
        <p:grpSp>
          <p:nvGrpSpPr>
            <p:cNvPr id="84" name="群組 83"/>
            <p:cNvGrpSpPr/>
            <p:nvPr/>
          </p:nvGrpSpPr>
          <p:grpSpPr>
            <a:xfrm>
              <a:off x="3357554" y="3786190"/>
              <a:ext cx="1000132" cy="1071570"/>
              <a:chOff x="1285852" y="1785926"/>
              <a:chExt cx="1571636" cy="157163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2357422" y="3786190"/>
              <a:ext cx="1000132" cy="1071570"/>
              <a:chOff x="1285852" y="1785926"/>
              <a:chExt cx="1571636" cy="157163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4" name="群組 73"/>
            <p:cNvGrpSpPr/>
            <p:nvPr/>
          </p:nvGrpSpPr>
          <p:grpSpPr>
            <a:xfrm>
              <a:off x="1357290" y="3786190"/>
              <a:ext cx="1000132" cy="1071570"/>
              <a:chOff x="1285852" y="1785926"/>
              <a:chExt cx="1571636" cy="1571636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2857488" y="3286124"/>
              <a:ext cx="1000132" cy="1071570"/>
              <a:chOff x="1285852" y="1785926"/>
              <a:chExt cx="1571636" cy="157163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1857356" y="3286124"/>
              <a:ext cx="1000132" cy="1071570"/>
              <a:chOff x="1285852" y="1785926"/>
              <a:chExt cx="1571636" cy="157163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3357554" y="2786058"/>
              <a:ext cx="1000132" cy="1071570"/>
              <a:chOff x="1285852" y="1785926"/>
              <a:chExt cx="1571636" cy="157163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357422" y="2786058"/>
              <a:ext cx="1000132" cy="1071570"/>
              <a:chOff x="1285852" y="1785926"/>
              <a:chExt cx="1571636" cy="157163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357290" y="2786058"/>
              <a:ext cx="1000132" cy="1071570"/>
              <a:chOff x="1285852" y="1785926"/>
              <a:chExt cx="1571636" cy="157163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071670" y="183831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2857488" y="2214554"/>
              <a:ext cx="1000132" cy="1107289"/>
              <a:chOff x="1285852" y="1733538"/>
              <a:chExt cx="1571636" cy="162402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5852" y="1733538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071670" y="1733538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1857356" y="2214554"/>
              <a:ext cx="1000132" cy="1107289"/>
              <a:chOff x="1285852" y="1733538"/>
              <a:chExt cx="1571636" cy="162402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285852" y="1733538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071670" y="1733538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1357290" y="1714488"/>
              <a:ext cx="1000132" cy="1071570"/>
              <a:chOff x="1285852" y="1785926"/>
              <a:chExt cx="1571636" cy="15716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手繪多邊形 12"/>
            <p:cNvSpPr/>
            <p:nvPr/>
          </p:nvSpPr>
          <p:spPr>
            <a:xfrm>
              <a:off x="1325238" y="164305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357422" y="1714488"/>
              <a:ext cx="1000132" cy="1071570"/>
              <a:chOff x="1285852" y="1785926"/>
              <a:chExt cx="1571636" cy="157163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手繪多邊形 18"/>
            <p:cNvSpPr/>
            <p:nvPr/>
          </p:nvSpPr>
          <p:spPr>
            <a:xfrm>
              <a:off x="2357422" y="164305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3357554" y="1714488"/>
              <a:ext cx="1000132" cy="1071570"/>
              <a:chOff x="1285852" y="1785926"/>
              <a:chExt cx="1571636" cy="15716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手繪多邊形 24"/>
            <p:cNvSpPr/>
            <p:nvPr/>
          </p:nvSpPr>
          <p:spPr>
            <a:xfrm>
              <a:off x="3357554" y="164305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 36"/>
            <p:cNvSpPr/>
            <p:nvPr/>
          </p:nvSpPr>
          <p:spPr>
            <a:xfrm>
              <a:off x="1835579" y="230030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 42"/>
            <p:cNvSpPr/>
            <p:nvPr/>
          </p:nvSpPr>
          <p:spPr>
            <a:xfrm>
              <a:off x="2857488" y="230030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1357290" y="278605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 54"/>
            <p:cNvSpPr/>
            <p:nvPr/>
          </p:nvSpPr>
          <p:spPr>
            <a:xfrm>
              <a:off x="2357422" y="278605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3357554" y="278605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 71"/>
            <p:cNvSpPr/>
            <p:nvPr/>
          </p:nvSpPr>
          <p:spPr>
            <a:xfrm>
              <a:off x="1857356" y="3286124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 72"/>
            <p:cNvSpPr/>
            <p:nvPr/>
          </p:nvSpPr>
          <p:spPr>
            <a:xfrm>
              <a:off x="2857488" y="3286124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 88"/>
            <p:cNvSpPr/>
            <p:nvPr/>
          </p:nvSpPr>
          <p:spPr>
            <a:xfrm>
              <a:off x="1357290" y="378619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 89"/>
            <p:cNvSpPr/>
            <p:nvPr/>
          </p:nvSpPr>
          <p:spPr>
            <a:xfrm>
              <a:off x="2357422" y="378619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 90"/>
            <p:cNvSpPr/>
            <p:nvPr/>
          </p:nvSpPr>
          <p:spPr>
            <a:xfrm>
              <a:off x="3357554" y="380049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825304" y="2214554"/>
              <a:ext cx="2000264" cy="214314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 - Corner problem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00092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Motivation-- </a:t>
            </a:r>
            <a:r>
              <a:rPr lang="en-US" dirty="0" smtClean="0"/>
              <a:t>Joint </a:t>
            </a:r>
            <a:r>
              <a:rPr lang="en-US" dirty="0"/>
              <a:t>problem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57229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Motivation—sampling problem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071810"/>
            <a:ext cx="3929090" cy="26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38290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Strict Wang tile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0085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14414" y="5214950"/>
            <a:ext cx="657229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 sampling problem</a:t>
            </a:r>
          </a:p>
          <a:p>
            <a:pPr algn="ctr"/>
            <a:r>
              <a:rPr lang="en-US" altLang="zh-TW" dirty="0" smtClean="0"/>
              <a:t>But Need many </a:t>
            </a:r>
            <a:r>
              <a:rPr lang="en-US" altLang="zh-TW" dirty="0" err="1" smtClean="0"/>
              <a:t>precomputatative</a:t>
            </a:r>
            <a:r>
              <a:rPr lang="en-US" altLang="zh-TW" dirty="0" smtClean="0"/>
              <a:t> time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1—Graph cut?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Edmonds-Karp algorithm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dirty="0" smtClean="0"/>
              <a:t>Ford-Fulkerson algorithm is very slow due to recursively call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71084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How to connect Graph cut</a:t>
            </a:r>
            <a:endParaRPr lang="zh-TW" altLang="en-US" dirty="0"/>
          </a:p>
        </p:txBody>
      </p:sp>
      <p:grpSp>
        <p:nvGrpSpPr>
          <p:cNvPr id="3" name="群組 91"/>
          <p:cNvGrpSpPr/>
          <p:nvPr/>
        </p:nvGrpSpPr>
        <p:grpSpPr>
          <a:xfrm>
            <a:off x="1571604" y="1928802"/>
            <a:ext cx="3786214" cy="4143404"/>
            <a:chOff x="1571604" y="1928802"/>
            <a:chExt cx="3786214" cy="4143404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1571604" y="1928802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2500298" y="1928802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1571604" y="3071810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2500298" y="3071810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1571604" y="4214818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Oval 2"/>
            <p:cNvSpPr>
              <a:spLocks noChangeArrowheads="1"/>
            </p:cNvSpPr>
            <p:nvPr/>
          </p:nvSpPr>
          <p:spPr bwMode="auto">
            <a:xfrm>
              <a:off x="2500298" y="4214818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Oval 2"/>
            <p:cNvSpPr>
              <a:spLocks noChangeArrowheads="1"/>
            </p:cNvSpPr>
            <p:nvPr/>
          </p:nvSpPr>
          <p:spPr bwMode="auto">
            <a:xfrm>
              <a:off x="1571604" y="5357826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Oval 2"/>
            <p:cNvSpPr>
              <a:spLocks noChangeArrowheads="1"/>
            </p:cNvSpPr>
            <p:nvPr/>
          </p:nvSpPr>
          <p:spPr bwMode="auto">
            <a:xfrm>
              <a:off x="2500298" y="5357826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3643306" y="1928802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Oval 2"/>
            <p:cNvSpPr>
              <a:spLocks noChangeArrowheads="1"/>
            </p:cNvSpPr>
            <p:nvPr/>
          </p:nvSpPr>
          <p:spPr bwMode="auto">
            <a:xfrm>
              <a:off x="4714876" y="1928802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Oval 2"/>
            <p:cNvSpPr>
              <a:spLocks noChangeArrowheads="1"/>
            </p:cNvSpPr>
            <p:nvPr/>
          </p:nvSpPr>
          <p:spPr bwMode="auto">
            <a:xfrm>
              <a:off x="3643306" y="3071810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Oval 2"/>
            <p:cNvSpPr>
              <a:spLocks noChangeArrowheads="1"/>
            </p:cNvSpPr>
            <p:nvPr/>
          </p:nvSpPr>
          <p:spPr bwMode="auto">
            <a:xfrm>
              <a:off x="4714876" y="3071810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Oval 2"/>
            <p:cNvSpPr>
              <a:spLocks noChangeArrowheads="1"/>
            </p:cNvSpPr>
            <p:nvPr/>
          </p:nvSpPr>
          <p:spPr bwMode="auto">
            <a:xfrm>
              <a:off x="3643306" y="4214818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Oval 2"/>
            <p:cNvSpPr>
              <a:spLocks noChangeArrowheads="1"/>
            </p:cNvSpPr>
            <p:nvPr/>
          </p:nvSpPr>
          <p:spPr bwMode="auto">
            <a:xfrm>
              <a:off x="4714876" y="4214818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Oval 2"/>
            <p:cNvSpPr>
              <a:spLocks noChangeArrowheads="1"/>
            </p:cNvSpPr>
            <p:nvPr/>
          </p:nvSpPr>
          <p:spPr bwMode="auto">
            <a:xfrm>
              <a:off x="3643306" y="5357826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Oval 2"/>
            <p:cNvSpPr>
              <a:spLocks noChangeArrowheads="1"/>
            </p:cNvSpPr>
            <p:nvPr/>
          </p:nvSpPr>
          <p:spPr bwMode="auto">
            <a:xfrm>
              <a:off x="4714876" y="5357826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cxnSp>
          <p:nvCxnSpPr>
            <p:cNvPr id="21" name="直線單箭頭接點 20"/>
            <p:cNvCxnSpPr>
              <a:stCxn id="2050" idx="4"/>
              <a:endCxn id="6" idx="0"/>
            </p:cNvCxnSpPr>
            <p:nvPr/>
          </p:nvCxnSpPr>
          <p:spPr>
            <a:xfrm rot="5400000">
              <a:off x="1678761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5" idx="4"/>
              <a:endCxn id="7" idx="0"/>
            </p:cNvCxnSpPr>
            <p:nvPr/>
          </p:nvCxnSpPr>
          <p:spPr>
            <a:xfrm rot="5400000">
              <a:off x="2607455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12" idx="4"/>
              <a:endCxn id="14" idx="0"/>
            </p:cNvCxnSpPr>
            <p:nvPr/>
          </p:nvCxnSpPr>
          <p:spPr>
            <a:xfrm rot="5400000">
              <a:off x="3750463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13" idx="4"/>
              <a:endCxn id="15" idx="0"/>
            </p:cNvCxnSpPr>
            <p:nvPr/>
          </p:nvCxnSpPr>
          <p:spPr>
            <a:xfrm rot="5400000">
              <a:off x="4822033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8" idx="0"/>
              <a:endCxn id="16" idx="4"/>
            </p:cNvCxnSpPr>
            <p:nvPr/>
          </p:nvCxnSpPr>
          <p:spPr>
            <a:xfrm rot="5400000" flipH="1" flipV="1">
              <a:off x="3750463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11" idx="0"/>
              <a:endCxn id="9" idx="4"/>
            </p:cNvCxnSpPr>
            <p:nvPr/>
          </p:nvCxnSpPr>
          <p:spPr>
            <a:xfrm rot="5400000" flipH="1" flipV="1">
              <a:off x="2607455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19" idx="0"/>
              <a:endCxn id="17" idx="4"/>
            </p:cNvCxnSpPr>
            <p:nvPr/>
          </p:nvCxnSpPr>
          <p:spPr>
            <a:xfrm rot="5400000" flipH="1" flipV="1">
              <a:off x="4822033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10" idx="0"/>
              <a:endCxn id="8" idx="4"/>
            </p:cNvCxnSpPr>
            <p:nvPr/>
          </p:nvCxnSpPr>
          <p:spPr>
            <a:xfrm rot="5400000" flipH="1" flipV="1">
              <a:off x="1678761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050" idx="6"/>
              <a:endCxn id="5" idx="2"/>
            </p:cNvCxnSpPr>
            <p:nvPr/>
          </p:nvCxnSpPr>
          <p:spPr>
            <a:xfrm>
              <a:off x="2214546" y="228599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13" idx="2"/>
              <a:endCxn id="12" idx="6"/>
            </p:cNvCxnSpPr>
            <p:nvPr/>
          </p:nvCxnSpPr>
          <p:spPr>
            <a:xfrm rot="10800000">
              <a:off x="4286248" y="228599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6" idx="6"/>
              <a:endCxn id="7" idx="2"/>
            </p:cNvCxnSpPr>
            <p:nvPr/>
          </p:nvCxnSpPr>
          <p:spPr>
            <a:xfrm>
              <a:off x="2214546" y="342900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8" idx="6"/>
              <a:endCxn id="9" idx="2"/>
            </p:cNvCxnSpPr>
            <p:nvPr/>
          </p:nvCxnSpPr>
          <p:spPr>
            <a:xfrm>
              <a:off x="2214546" y="457200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10" idx="6"/>
              <a:endCxn id="11" idx="2"/>
            </p:cNvCxnSpPr>
            <p:nvPr/>
          </p:nvCxnSpPr>
          <p:spPr>
            <a:xfrm>
              <a:off x="2214546" y="571501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15" idx="2"/>
              <a:endCxn id="14" idx="6"/>
            </p:cNvCxnSpPr>
            <p:nvPr/>
          </p:nvCxnSpPr>
          <p:spPr>
            <a:xfrm rot="10800000">
              <a:off x="4286248" y="342900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17" idx="2"/>
              <a:endCxn id="16" idx="6"/>
            </p:cNvCxnSpPr>
            <p:nvPr/>
          </p:nvCxnSpPr>
          <p:spPr>
            <a:xfrm rot="10800000">
              <a:off x="4286248" y="45720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9" idx="2"/>
              <a:endCxn id="18" idx="6"/>
            </p:cNvCxnSpPr>
            <p:nvPr/>
          </p:nvCxnSpPr>
          <p:spPr>
            <a:xfrm rot="10800000">
              <a:off x="4286248" y="571501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" idx="6"/>
              <a:endCxn id="12" idx="2"/>
            </p:cNvCxnSpPr>
            <p:nvPr/>
          </p:nvCxnSpPr>
          <p:spPr>
            <a:xfrm>
              <a:off x="3143240" y="2285992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7" idx="6"/>
              <a:endCxn id="14" idx="2"/>
            </p:cNvCxnSpPr>
            <p:nvPr/>
          </p:nvCxnSpPr>
          <p:spPr>
            <a:xfrm>
              <a:off x="3143240" y="342900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9" idx="6"/>
              <a:endCxn id="16" idx="2"/>
            </p:cNvCxnSpPr>
            <p:nvPr/>
          </p:nvCxnSpPr>
          <p:spPr>
            <a:xfrm>
              <a:off x="3143240" y="4572008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11" idx="6"/>
              <a:endCxn id="18" idx="2"/>
            </p:cNvCxnSpPr>
            <p:nvPr/>
          </p:nvCxnSpPr>
          <p:spPr>
            <a:xfrm>
              <a:off x="3143240" y="571501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6" idx="4"/>
              <a:endCxn id="8" idx="0"/>
            </p:cNvCxnSpPr>
            <p:nvPr/>
          </p:nvCxnSpPr>
          <p:spPr>
            <a:xfrm rot="5400000">
              <a:off x="1678761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7" idx="4"/>
              <a:endCxn id="9" idx="0"/>
            </p:cNvCxnSpPr>
            <p:nvPr/>
          </p:nvCxnSpPr>
          <p:spPr>
            <a:xfrm rot="5400000">
              <a:off x="2607455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14" idx="4"/>
              <a:endCxn id="16" idx="0"/>
            </p:cNvCxnSpPr>
            <p:nvPr/>
          </p:nvCxnSpPr>
          <p:spPr>
            <a:xfrm rot="5400000">
              <a:off x="3750463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15" idx="4"/>
              <a:endCxn id="17" idx="0"/>
            </p:cNvCxnSpPr>
            <p:nvPr/>
          </p:nvCxnSpPr>
          <p:spPr>
            <a:xfrm rot="5400000">
              <a:off x="4822033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/>
          <p:nvPr/>
        </p:nvCxnSpPr>
        <p:spPr>
          <a:xfrm rot="10800000">
            <a:off x="5000628" y="2857496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357562"/>
            <a:ext cx="318135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Problem2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2021703" cy="211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群組 50"/>
          <p:cNvGrpSpPr/>
          <p:nvPr/>
        </p:nvGrpSpPr>
        <p:grpSpPr>
          <a:xfrm>
            <a:off x="4214810" y="1643050"/>
            <a:ext cx="2571768" cy="2357454"/>
            <a:chOff x="4214810" y="1643050"/>
            <a:chExt cx="2571768" cy="2357454"/>
          </a:xfrm>
        </p:grpSpPr>
        <p:sp>
          <p:nvSpPr>
            <p:cNvPr id="6" name="橢圓 5"/>
            <p:cNvSpPr/>
            <p:nvPr/>
          </p:nvSpPr>
          <p:spPr>
            <a:xfrm>
              <a:off x="4214810" y="257174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500562" y="221455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572000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857752" y="250030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85775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214942" y="1643050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14942" y="2214554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57213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929190" y="321468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6380" y="292893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643570" y="257174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000760" y="221455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286380" y="357187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000760" y="292893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357950" y="2643182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4643438" y="2000240"/>
            <a:ext cx="1714512" cy="1430348"/>
            <a:chOff x="4643438" y="2071678"/>
            <a:chExt cx="1714512" cy="1430348"/>
          </a:xfrm>
        </p:grpSpPr>
        <p:cxnSp>
          <p:nvCxnSpPr>
            <p:cNvPr id="26" name="直線接點 25"/>
            <p:cNvCxnSpPr/>
            <p:nvPr/>
          </p:nvCxnSpPr>
          <p:spPr>
            <a:xfrm rot="16200000" flipH="1">
              <a:off x="4000497" y="2714622"/>
              <a:ext cx="1357323" cy="714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6200000" flipH="1">
              <a:off x="5621594" y="2764082"/>
              <a:ext cx="1258398" cy="714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4714876" y="3500438"/>
              <a:ext cx="1643074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4643438" y="2071678"/>
              <a:ext cx="1571636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學長的可行方法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357290" y="1928802"/>
            <a:ext cx="1000132" cy="1071570"/>
            <a:chOff x="1357290" y="1928802"/>
            <a:chExt cx="1000132" cy="1071570"/>
          </a:xfrm>
        </p:grpSpPr>
        <p:grpSp>
          <p:nvGrpSpPr>
            <p:cNvPr id="4" name="群組 3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928794" y="1928802"/>
            <a:ext cx="1000132" cy="1071570"/>
            <a:chOff x="1357290" y="1928802"/>
            <a:chExt cx="1000132" cy="1071570"/>
          </a:xfrm>
        </p:grpSpPr>
        <p:grpSp>
          <p:nvGrpSpPr>
            <p:cNvPr id="12" name="群組 11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500298" y="1928802"/>
            <a:ext cx="1000132" cy="1071570"/>
            <a:chOff x="1357290" y="1928802"/>
            <a:chExt cx="1000132" cy="1071570"/>
          </a:xfrm>
        </p:grpSpPr>
        <p:grpSp>
          <p:nvGrpSpPr>
            <p:cNvPr id="24" name="群組 23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071802" y="1928802"/>
            <a:ext cx="1000132" cy="1071570"/>
            <a:chOff x="1357290" y="1928802"/>
            <a:chExt cx="1000132" cy="1071570"/>
          </a:xfrm>
        </p:grpSpPr>
        <p:grpSp>
          <p:nvGrpSpPr>
            <p:cNvPr id="38" name="群組 37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643306" y="1928802"/>
            <a:ext cx="1000132" cy="1071570"/>
            <a:chOff x="1357290" y="1928802"/>
            <a:chExt cx="1000132" cy="1071570"/>
          </a:xfrm>
        </p:grpSpPr>
        <p:grpSp>
          <p:nvGrpSpPr>
            <p:cNvPr id="31" name="群組 30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357290" y="2428868"/>
            <a:ext cx="1000132" cy="1071570"/>
            <a:chOff x="1357290" y="1928802"/>
            <a:chExt cx="1000132" cy="1071570"/>
          </a:xfrm>
        </p:grpSpPr>
        <p:grpSp>
          <p:nvGrpSpPr>
            <p:cNvPr id="45" name="群組 44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1928794" y="2428868"/>
            <a:ext cx="1000132" cy="1071570"/>
            <a:chOff x="1357290" y="1928802"/>
            <a:chExt cx="1000132" cy="1071570"/>
          </a:xfrm>
        </p:grpSpPr>
        <p:grpSp>
          <p:nvGrpSpPr>
            <p:cNvPr id="52" name="群組 51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500298" y="2428868"/>
            <a:ext cx="1000132" cy="1071570"/>
            <a:chOff x="1357290" y="1928802"/>
            <a:chExt cx="1000132" cy="1071570"/>
          </a:xfrm>
        </p:grpSpPr>
        <p:grpSp>
          <p:nvGrpSpPr>
            <p:cNvPr id="59" name="群組 58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3071802" y="2428868"/>
            <a:ext cx="1000132" cy="1071570"/>
            <a:chOff x="1357290" y="1928802"/>
            <a:chExt cx="1000132" cy="1071570"/>
          </a:xfrm>
        </p:grpSpPr>
        <p:grpSp>
          <p:nvGrpSpPr>
            <p:cNvPr id="66" name="群組 65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643306" y="2428868"/>
            <a:ext cx="1000132" cy="1071570"/>
            <a:chOff x="1357290" y="1928802"/>
            <a:chExt cx="1000132" cy="1071570"/>
          </a:xfrm>
        </p:grpSpPr>
        <p:grpSp>
          <p:nvGrpSpPr>
            <p:cNvPr id="73" name="群組 72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1357290" y="2928934"/>
            <a:ext cx="1000132" cy="1071570"/>
            <a:chOff x="1357290" y="1928802"/>
            <a:chExt cx="1000132" cy="1071570"/>
          </a:xfrm>
        </p:grpSpPr>
        <p:grpSp>
          <p:nvGrpSpPr>
            <p:cNvPr id="80" name="群組 79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1928794" y="2928934"/>
            <a:ext cx="1000132" cy="1071570"/>
            <a:chOff x="1357290" y="1928802"/>
            <a:chExt cx="1000132" cy="1071570"/>
          </a:xfrm>
        </p:grpSpPr>
        <p:grpSp>
          <p:nvGrpSpPr>
            <p:cNvPr id="87" name="群組 86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2500298" y="2928934"/>
            <a:ext cx="1000132" cy="1071570"/>
            <a:chOff x="1357290" y="1928802"/>
            <a:chExt cx="1000132" cy="1071570"/>
          </a:xfrm>
        </p:grpSpPr>
        <p:grpSp>
          <p:nvGrpSpPr>
            <p:cNvPr id="94" name="群組 93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3071802" y="2928934"/>
            <a:ext cx="1000132" cy="1071570"/>
            <a:chOff x="1357290" y="1928802"/>
            <a:chExt cx="1000132" cy="1071570"/>
          </a:xfrm>
        </p:grpSpPr>
        <p:grpSp>
          <p:nvGrpSpPr>
            <p:cNvPr id="108" name="群組 107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43306" y="2928934"/>
            <a:ext cx="1000132" cy="1071570"/>
            <a:chOff x="1357290" y="1928802"/>
            <a:chExt cx="1000132" cy="1071570"/>
          </a:xfrm>
        </p:grpSpPr>
        <p:grpSp>
          <p:nvGrpSpPr>
            <p:cNvPr id="101" name="群組 100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1357290" y="3429000"/>
            <a:ext cx="1000132" cy="1071570"/>
            <a:chOff x="1357290" y="1928802"/>
            <a:chExt cx="1000132" cy="107157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1928794" y="3429000"/>
            <a:ext cx="1000132" cy="1071570"/>
            <a:chOff x="1357290" y="1928802"/>
            <a:chExt cx="1000132" cy="1071570"/>
          </a:xfrm>
        </p:grpSpPr>
        <p:grpSp>
          <p:nvGrpSpPr>
            <p:cNvPr id="122" name="群組 121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3" name="矩形 122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67</Words>
  <Application>Microsoft Office PowerPoint</Application>
  <PresentationFormat>如螢幕大小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Outline</vt:lpstr>
      <vt:lpstr>Motivation - Corner problem</vt:lpstr>
      <vt:lpstr>Motivation-- Joint problem</vt:lpstr>
      <vt:lpstr>Motivation—sampling problem</vt:lpstr>
      <vt:lpstr>Strict Wang tile</vt:lpstr>
      <vt:lpstr>Problem 1—Graph cut?</vt:lpstr>
      <vt:lpstr>How to connect Graph cut</vt:lpstr>
      <vt:lpstr>Problem2</vt:lpstr>
      <vt:lpstr>學長的可行方法</vt:lpstr>
      <vt:lpstr>Solution1</vt:lpstr>
      <vt:lpstr>Problem for Solution 1</vt:lpstr>
      <vt:lpstr>Solution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Synthesis  using wang tile and graph cut</dc:title>
  <dc:creator>peter12</dc:creator>
  <cp:lastModifiedBy>peter12</cp:lastModifiedBy>
  <cp:revision>176</cp:revision>
  <dcterms:created xsi:type="dcterms:W3CDTF">2009-04-06T01:51:12Z</dcterms:created>
  <dcterms:modified xsi:type="dcterms:W3CDTF">2009-06-19T00:26:05Z</dcterms:modified>
</cp:coreProperties>
</file>