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7" r:id="rId4"/>
    <p:sldId id="278" r:id="rId5"/>
    <p:sldId id="279" r:id="rId6"/>
    <p:sldId id="280" r:id="rId7"/>
    <p:sldId id="284" r:id="rId8"/>
    <p:sldId id="286" r:id="rId9"/>
    <p:sldId id="281" r:id="rId10"/>
    <p:sldId id="287" r:id="rId11"/>
    <p:sldId id="288" r:id="rId12"/>
    <p:sldId id="289" r:id="rId13"/>
    <p:sldId id="261" r:id="rId14"/>
    <p:sldId id="282" r:id="rId15"/>
    <p:sldId id="270" r:id="rId16"/>
    <p:sldId id="265" r:id="rId17"/>
    <p:sldId id="268" r:id="rId18"/>
    <p:sldId id="267" r:id="rId19"/>
    <p:sldId id="269" r:id="rId20"/>
    <p:sldId id="264" r:id="rId21"/>
    <p:sldId id="275" r:id="rId2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B6F64-F534-40A1-9E9B-8DFA9A9C7644}" type="datetimeFigureOut">
              <a:rPr lang="zh-TW" altLang="en-US" smtClean="0"/>
              <a:pPr/>
              <a:t>2009/6/18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85E3-6EF0-4221-82EB-2C5E37F7354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B6F64-F534-40A1-9E9B-8DFA9A9C7644}" type="datetimeFigureOut">
              <a:rPr lang="zh-TW" altLang="en-US" smtClean="0"/>
              <a:pPr/>
              <a:t>2009/6/18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85E3-6EF0-4221-82EB-2C5E37F7354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B6F64-F534-40A1-9E9B-8DFA9A9C7644}" type="datetimeFigureOut">
              <a:rPr lang="zh-TW" altLang="en-US" smtClean="0"/>
              <a:pPr/>
              <a:t>2009/6/18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85E3-6EF0-4221-82EB-2C5E37F7354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B6F64-F534-40A1-9E9B-8DFA9A9C7644}" type="datetimeFigureOut">
              <a:rPr lang="zh-TW" altLang="en-US" smtClean="0"/>
              <a:pPr/>
              <a:t>2009/6/18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85E3-6EF0-4221-82EB-2C5E37F7354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B6F64-F534-40A1-9E9B-8DFA9A9C7644}" type="datetimeFigureOut">
              <a:rPr lang="zh-TW" altLang="en-US" smtClean="0"/>
              <a:pPr/>
              <a:t>2009/6/18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85E3-6EF0-4221-82EB-2C5E37F7354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B6F64-F534-40A1-9E9B-8DFA9A9C7644}" type="datetimeFigureOut">
              <a:rPr lang="zh-TW" altLang="en-US" smtClean="0"/>
              <a:pPr/>
              <a:t>2009/6/18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85E3-6EF0-4221-82EB-2C5E37F7354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B6F64-F534-40A1-9E9B-8DFA9A9C7644}" type="datetimeFigureOut">
              <a:rPr lang="zh-TW" altLang="en-US" smtClean="0"/>
              <a:pPr/>
              <a:t>2009/6/18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85E3-6EF0-4221-82EB-2C5E37F7354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B6F64-F534-40A1-9E9B-8DFA9A9C7644}" type="datetimeFigureOut">
              <a:rPr lang="zh-TW" altLang="en-US" smtClean="0"/>
              <a:pPr/>
              <a:t>2009/6/18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85E3-6EF0-4221-82EB-2C5E37F7354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B6F64-F534-40A1-9E9B-8DFA9A9C7644}" type="datetimeFigureOut">
              <a:rPr lang="zh-TW" altLang="en-US" smtClean="0"/>
              <a:pPr/>
              <a:t>2009/6/18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85E3-6EF0-4221-82EB-2C5E37F7354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B6F64-F534-40A1-9E9B-8DFA9A9C7644}" type="datetimeFigureOut">
              <a:rPr lang="zh-TW" altLang="en-US" smtClean="0"/>
              <a:pPr/>
              <a:t>2009/6/18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85E3-6EF0-4221-82EB-2C5E37F7354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B6F64-F534-40A1-9E9B-8DFA9A9C7644}" type="datetimeFigureOut">
              <a:rPr lang="zh-TW" altLang="en-US" smtClean="0"/>
              <a:pPr/>
              <a:t>2009/6/18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85E3-6EF0-4221-82EB-2C5E37F7354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B6F64-F534-40A1-9E9B-8DFA9A9C7644}" type="datetimeFigureOut">
              <a:rPr lang="zh-TW" altLang="en-US" smtClean="0"/>
              <a:pPr/>
              <a:t>2009/6/18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485E3-6EF0-4221-82EB-2C5E37F7354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Texture Synthesis </a:t>
            </a:r>
            <a:br>
              <a:rPr lang="en-US" dirty="0" smtClean="0"/>
            </a:br>
            <a:r>
              <a:rPr lang="en-US" dirty="0" smtClean="0"/>
              <a:t>using </a:t>
            </a:r>
            <a:r>
              <a:rPr lang="en-US" dirty="0" err="1"/>
              <a:t>wang</a:t>
            </a:r>
            <a:r>
              <a:rPr lang="en-US" dirty="0"/>
              <a:t> tile and graph cut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Progress </a:t>
            </a:r>
            <a:r>
              <a:rPr lang="en-US" altLang="zh-TW" dirty="0" smtClean="0"/>
              <a:t>final</a:t>
            </a:r>
            <a:endParaRPr lang="en-US" altLang="zh-TW" dirty="0" smtClean="0"/>
          </a:p>
          <a:p>
            <a:r>
              <a:rPr lang="en-US" altLang="zh-TW" dirty="0" smtClean="0"/>
              <a:t>9757553 </a:t>
            </a:r>
            <a:r>
              <a:rPr lang="zh-TW" altLang="en-US" dirty="0" smtClean="0"/>
              <a:t>顏志晟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 1—Graph cut?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Edmonds-Karp </a:t>
            </a:r>
            <a:r>
              <a:rPr lang="en-US" dirty="0" smtClean="0"/>
              <a:t>algorithm</a:t>
            </a:r>
            <a:r>
              <a:rPr lang="zh-TW" altLang="en-US" dirty="0" smtClean="0"/>
              <a:t> </a:t>
            </a:r>
            <a:r>
              <a:rPr lang="en-US" altLang="zh-TW" dirty="0" smtClean="0"/>
              <a:t>and </a:t>
            </a:r>
            <a:r>
              <a:rPr lang="en-US" dirty="0" smtClean="0"/>
              <a:t>Ford-Fulkerson algorithm is very slow due to recursively call</a:t>
            </a:r>
          </a:p>
          <a:p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3286124"/>
            <a:ext cx="7108428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How to connect Graph cut</a:t>
            </a:r>
            <a:endParaRPr lang="zh-TW" altLang="en-US" dirty="0"/>
          </a:p>
        </p:txBody>
      </p:sp>
      <p:grpSp>
        <p:nvGrpSpPr>
          <p:cNvPr id="3" name="群組 91"/>
          <p:cNvGrpSpPr/>
          <p:nvPr/>
        </p:nvGrpSpPr>
        <p:grpSpPr>
          <a:xfrm>
            <a:off x="1571604" y="1928802"/>
            <a:ext cx="3786214" cy="4143404"/>
            <a:chOff x="1571604" y="1928802"/>
            <a:chExt cx="3786214" cy="4143404"/>
          </a:xfrm>
        </p:grpSpPr>
        <p:sp>
          <p:nvSpPr>
            <p:cNvPr id="2050" name="Oval 2"/>
            <p:cNvSpPr>
              <a:spLocks noChangeArrowheads="1"/>
            </p:cNvSpPr>
            <p:nvPr/>
          </p:nvSpPr>
          <p:spPr bwMode="auto">
            <a:xfrm>
              <a:off x="1571604" y="1928802"/>
              <a:ext cx="642942" cy="71438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5" name="Oval 2"/>
            <p:cNvSpPr>
              <a:spLocks noChangeArrowheads="1"/>
            </p:cNvSpPr>
            <p:nvPr/>
          </p:nvSpPr>
          <p:spPr bwMode="auto">
            <a:xfrm>
              <a:off x="2500298" y="1928802"/>
              <a:ext cx="642942" cy="71438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6" name="Oval 2"/>
            <p:cNvSpPr>
              <a:spLocks noChangeArrowheads="1"/>
            </p:cNvSpPr>
            <p:nvPr/>
          </p:nvSpPr>
          <p:spPr bwMode="auto">
            <a:xfrm>
              <a:off x="1571604" y="3071810"/>
              <a:ext cx="642942" cy="71438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7" name="Oval 2"/>
            <p:cNvSpPr>
              <a:spLocks noChangeArrowheads="1"/>
            </p:cNvSpPr>
            <p:nvPr/>
          </p:nvSpPr>
          <p:spPr bwMode="auto">
            <a:xfrm>
              <a:off x="2500298" y="3071810"/>
              <a:ext cx="642942" cy="71438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8" name="Oval 2"/>
            <p:cNvSpPr>
              <a:spLocks noChangeArrowheads="1"/>
            </p:cNvSpPr>
            <p:nvPr/>
          </p:nvSpPr>
          <p:spPr bwMode="auto">
            <a:xfrm>
              <a:off x="1571604" y="4214818"/>
              <a:ext cx="642942" cy="714380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9" name="Oval 2"/>
            <p:cNvSpPr>
              <a:spLocks noChangeArrowheads="1"/>
            </p:cNvSpPr>
            <p:nvPr/>
          </p:nvSpPr>
          <p:spPr bwMode="auto">
            <a:xfrm>
              <a:off x="2500298" y="4214818"/>
              <a:ext cx="642942" cy="714380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" name="Oval 2"/>
            <p:cNvSpPr>
              <a:spLocks noChangeArrowheads="1"/>
            </p:cNvSpPr>
            <p:nvPr/>
          </p:nvSpPr>
          <p:spPr bwMode="auto">
            <a:xfrm>
              <a:off x="1571604" y="5357826"/>
              <a:ext cx="642942" cy="714380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" name="Oval 2"/>
            <p:cNvSpPr>
              <a:spLocks noChangeArrowheads="1"/>
            </p:cNvSpPr>
            <p:nvPr/>
          </p:nvSpPr>
          <p:spPr bwMode="auto">
            <a:xfrm>
              <a:off x="2500298" y="5357826"/>
              <a:ext cx="642942" cy="714380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" name="Oval 2"/>
            <p:cNvSpPr>
              <a:spLocks noChangeArrowheads="1"/>
            </p:cNvSpPr>
            <p:nvPr/>
          </p:nvSpPr>
          <p:spPr bwMode="auto">
            <a:xfrm>
              <a:off x="3643306" y="1928802"/>
              <a:ext cx="642942" cy="71438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3" name="Oval 2"/>
            <p:cNvSpPr>
              <a:spLocks noChangeArrowheads="1"/>
            </p:cNvSpPr>
            <p:nvPr/>
          </p:nvSpPr>
          <p:spPr bwMode="auto">
            <a:xfrm>
              <a:off x="4714876" y="1928802"/>
              <a:ext cx="642942" cy="71438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" name="Oval 2"/>
            <p:cNvSpPr>
              <a:spLocks noChangeArrowheads="1"/>
            </p:cNvSpPr>
            <p:nvPr/>
          </p:nvSpPr>
          <p:spPr bwMode="auto">
            <a:xfrm>
              <a:off x="3643306" y="3071810"/>
              <a:ext cx="642942" cy="71438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5" name="Oval 2"/>
            <p:cNvSpPr>
              <a:spLocks noChangeArrowheads="1"/>
            </p:cNvSpPr>
            <p:nvPr/>
          </p:nvSpPr>
          <p:spPr bwMode="auto">
            <a:xfrm>
              <a:off x="4714876" y="3071810"/>
              <a:ext cx="642942" cy="71438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6" name="Oval 2"/>
            <p:cNvSpPr>
              <a:spLocks noChangeArrowheads="1"/>
            </p:cNvSpPr>
            <p:nvPr/>
          </p:nvSpPr>
          <p:spPr bwMode="auto">
            <a:xfrm>
              <a:off x="3643306" y="4214818"/>
              <a:ext cx="642942" cy="71438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7" name="Oval 2"/>
            <p:cNvSpPr>
              <a:spLocks noChangeArrowheads="1"/>
            </p:cNvSpPr>
            <p:nvPr/>
          </p:nvSpPr>
          <p:spPr bwMode="auto">
            <a:xfrm>
              <a:off x="4714876" y="4214818"/>
              <a:ext cx="642942" cy="71438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8" name="Oval 2"/>
            <p:cNvSpPr>
              <a:spLocks noChangeArrowheads="1"/>
            </p:cNvSpPr>
            <p:nvPr/>
          </p:nvSpPr>
          <p:spPr bwMode="auto">
            <a:xfrm>
              <a:off x="3643306" y="5357826"/>
              <a:ext cx="642942" cy="71438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9" name="Oval 2"/>
            <p:cNvSpPr>
              <a:spLocks noChangeArrowheads="1"/>
            </p:cNvSpPr>
            <p:nvPr/>
          </p:nvSpPr>
          <p:spPr bwMode="auto">
            <a:xfrm>
              <a:off x="4714876" y="5357826"/>
              <a:ext cx="642942" cy="71438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cxnSp>
          <p:nvCxnSpPr>
            <p:cNvPr id="21" name="直線單箭頭接點 20"/>
            <p:cNvCxnSpPr>
              <a:stCxn id="2050" idx="4"/>
              <a:endCxn id="6" idx="0"/>
            </p:cNvCxnSpPr>
            <p:nvPr/>
          </p:nvCxnSpPr>
          <p:spPr>
            <a:xfrm rot="5400000">
              <a:off x="1678761" y="2857496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/>
            <p:cNvCxnSpPr>
              <a:stCxn id="5" idx="4"/>
              <a:endCxn id="7" idx="0"/>
            </p:cNvCxnSpPr>
            <p:nvPr/>
          </p:nvCxnSpPr>
          <p:spPr>
            <a:xfrm rot="5400000">
              <a:off x="2607455" y="2857496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/>
            <p:cNvCxnSpPr>
              <a:stCxn id="12" idx="4"/>
              <a:endCxn id="14" idx="0"/>
            </p:cNvCxnSpPr>
            <p:nvPr/>
          </p:nvCxnSpPr>
          <p:spPr>
            <a:xfrm rot="5400000">
              <a:off x="3750463" y="2857496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/>
            <p:cNvCxnSpPr>
              <a:stCxn id="13" idx="4"/>
              <a:endCxn id="15" idx="0"/>
            </p:cNvCxnSpPr>
            <p:nvPr/>
          </p:nvCxnSpPr>
          <p:spPr>
            <a:xfrm rot="5400000">
              <a:off x="4822033" y="2857496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單箭頭接點 29"/>
            <p:cNvCxnSpPr>
              <a:stCxn id="18" idx="0"/>
              <a:endCxn id="16" idx="4"/>
            </p:cNvCxnSpPr>
            <p:nvPr/>
          </p:nvCxnSpPr>
          <p:spPr>
            <a:xfrm rot="5400000" flipH="1" flipV="1">
              <a:off x="3750463" y="5143512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單箭頭接點 30"/>
            <p:cNvCxnSpPr>
              <a:stCxn id="11" idx="0"/>
              <a:endCxn id="9" idx="4"/>
            </p:cNvCxnSpPr>
            <p:nvPr/>
          </p:nvCxnSpPr>
          <p:spPr>
            <a:xfrm rot="5400000" flipH="1" flipV="1">
              <a:off x="2607455" y="5143512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單箭頭接點 31"/>
            <p:cNvCxnSpPr>
              <a:stCxn id="19" idx="0"/>
              <a:endCxn id="17" idx="4"/>
            </p:cNvCxnSpPr>
            <p:nvPr/>
          </p:nvCxnSpPr>
          <p:spPr>
            <a:xfrm rot="5400000" flipH="1" flipV="1">
              <a:off x="4822033" y="5143512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/>
            <p:cNvCxnSpPr>
              <a:stCxn id="10" idx="0"/>
              <a:endCxn id="8" idx="4"/>
            </p:cNvCxnSpPr>
            <p:nvPr/>
          </p:nvCxnSpPr>
          <p:spPr>
            <a:xfrm rot="5400000" flipH="1" flipV="1">
              <a:off x="1678761" y="5143512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單箭頭接點 47"/>
            <p:cNvCxnSpPr>
              <a:stCxn id="2050" idx="6"/>
              <a:endCxn id="5" idx="2"/>
            </p:cNvCxnSpPr>
            <p:nvPr/>
          </p:nvCxnSpPr>
          <p:spPr>
            <a:xfrm>
              <a:off x="2214546" y="2285992"/>
              <a:ext cx="285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單箭頭接點 49"/>
            <p:cNvCxnSpPr>
              <a:stCxn id="13" idx="2"/>
              <a:endCxn id="12" idx="6"/>
            </p:cNvCxnSpPr>
            <p:nvPr/>
          </p:nvCxnSpPr>
          <p:spPr>
            <a:xfrm rot="10800000">
              <a:off x="4286248" y="2285992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單箭頭接點 50"/>
            <p:cNvCxnSpPr>
              <a:stCxn id="6" idx="6"/>
              <a:endCxn id="7" idx="2"/>
            </p:cNvCxnSpPr>
            <p:nvPr/>
          </p:nvCxnSpPr>
          <p:spPr>
            <a:xfrm>
              <a:off x="2214546" y="3429000"/>
              <a:ext cx="285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單箭頭接點 51"/>
            <p:cNvCxnSpPr>
              <a:stCxn id="8" idx="6"/>
              <a:endCxn id="9" idx="2"/>
            </p:cNvCxnSpPr>
            <p:nvPr/>
          </p:nvCxnSpPr>
          <p:spPr>
            <a:xfrm>
              <a:off x="2214546" y="4572008"/>
              <a:ext cx="285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單箭頭接點 52"/>
            <p:cNvCxnSpPr>
              <a:stCxn id="10" idx="6"/>
              <a:endCxn id="11" idx="2"/>
            </p:cNvCxnSpPr>
            <p:nvPr/>
          </p:nvCxnSpPr>
          <p:spPr>
            <a:xfrm>
              <a:off x="2214546" y="5715016"/>
              <a:ext cx="285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單箭頭接點 59"/>
            <p:cNvCxnSpPr>
              <a:stCxn id="15" idx="2"/>
              <a:endCxn id="14" idx="6"/>
            </p:cNvCxnSpPr>
            <p:nvPr/>
          </p:nvCxnSpPr>
          <p:spPr>
            <a:xfrm rot="10800000">
              <a:off x="4286248" y="3429000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單箭頭接點 63"/>
            <p:cNvCxnSpPr>
              <a:stCxn id="17" idx="2"/>
              <a:endCxn id="16" idx="6"/>
            </p:cNvCxnSpPr>
            <p:nvPr/>
          </p:nvCxnSpPr>
          <p:spPr>
            <a:xfrm rot="10800000">
              <a:off x="4286248" y="4572008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單箭頭接點 67"/>
            <p:cNvCxnSpPr>
              <a:stCxn id="19" idx="2"/>
              <a:endCxn id="18" idx="6"/>
            </p:cNvCxnSpPr>
            <p:nvPr/>
          </p:nvCxnSpPr>
          <p:spPr>
            <a:xfrm rot="10800000">
              <a:off x="4286248" y="5715016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單箭頭接點 71"/>
            <p:cNvCxnSpPr>
              <a:stCxn id="5" idx="6"/>
              <a:endCxn id="12" idx="2"/>
            </p:cNvCxnSpPr>
            <p:nvPr/>
          </p:nvCxnSpPr>
          <p:spPr>
            <a:xfrm>
              <a:off x="3143240" y="2285992"/>
              <a:ext cx="50006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單箭頭接點 73"/>
            <p:cNvCxnSpPr>
              <a:stCxn id="7" idx="6"/>
              <a:endCxn id="14" idx="2"/>
            </p:cNvCxnSpPr>
            <p:nvPr/>
          </p:nvCxnSpPr>
          <p:spPr>
            <a:xfrm>
              <a:off x="3143240" y="3429000"/>
              <a:ext cx="50006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單箭頭接點 76"/>
            <p:cNvCxnSpPr>
              <a:stCxn id="9" idx="6"/>
              <a:endCxn id="16" idx="2"/>
            </p:cNvCxnSpPr>
            <p:nvPr/>
          </p:nvCxnSpPr>
          <p:spPr>
            <a:xfrm>
              <a:off x="3143240" y="4572008"/>
              <a:ext cx="50006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單箭頭接點 78"/>
            <p:cNvCxnSpPr>
              <a:stCxn id="11" idx="6"/>
              <a:endCxn id="18" idx="2"/>
            </p:cNvCxnSpPr>
            <p:nvPr/>
          </p:nvCxnSpPr>
          <p:spPr>
            <a:xfrm>
              <a:off x="3143240" y="5715016"/>
              <a:ext cx="50006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單箭頭接點 81"/>
            <p:cNvCxnSpPr>
              <a:stCxn id="6" idx="4"/>
              <a:endCxn id="8" idx="0"/>
            </p:cNvCxnSpPr>
            <p:nvPr/>
          </p:nvCxnSpPr>
          <p:spPr>
            <a:xfrm rot="5400000">
              <a:off x="1678761" y="4000504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單箭頭接點 82"/>
            <p:cNvCxnSpPr>
              <a:stCxn id="7" idx="4"/>
              <a:endCxn id="9" idx="0"/>
            </p:cNvCxnSpPr>
            <p:nvPr/>
          </p:nvCxnSpPr>
          <p:spPr>
            <a:xfrm rot="5400000">
              <a:off x="2607455" y="4000504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單箭頭接點 83"/>
            <p:cNvCxnSpPr>
              <a:stCxn id="14" idx="4"/>
              <a:endCxn id="16" idx="0"/>
            </p:cNvCxnSpPr>
            <p:nvPr/>
          </p:nvCxnSpPr>
          <p:spPr>
            <a:xfrm rot="5400000">
              <a:off x="3750463" y="4000504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單箭頭接點 84"/>
            <p:cNvCxnSpPr>
              <a:stCxn id="15" idx="4"/>
              <a:endCxn id="17" idx="0"/>
            </p:cNvCxnSpPr>
            <p:nvPr/>
          </p:nvCxnSpPr>
          <p:spPr>
            <a:xfrm rot="5400000">
              <a:off x="4822033" y="4000504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直線單箭頭接點 44"/>
          <p:cNvCxnSpPr/>
          <p:nvPr/>
        </p:nvCxnSpPr>
        <p:spPr>
          <a:xfrm rot="10800000">
            <a:off x="5000628" y="2857496"/>
            <a:ext cx="1571636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0694" y="3357562"/>
            <a:ext cx="3181350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Graph cut Result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2"/>
          <a:srcRect r="73676" b="71026"/>
          <a:stretch>
            <a:fillRect/>
          </a:stretch>
        </p:blipFill>
        <p:spPr bwMode="auto">
          <a:xfrm>
            <a:off x="1500166" y="1785926"/>
            <a:ext cx="5857916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Problem2</a:t>
            </a: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928802"/>
            <a:ext cx="2021703" cy="2119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1" name="群組 50"/>
          <p:cNvGrpSpPr/>
          <p:nvPr/>
        </p:nvGrpSpPr>
        <p:grpSpPr>
          <a:xfrm>
            <a:off x="4214810" y="1643050"/>
            <a:ext cx="2571768" cy="2357454"/>
            <a:chOff x="4214810" y="1643050"/>
            <a:chExt cx="2571768" cy="2357454"/>
          </a:xfrm>
        </p:grpSpPr>
        <p:sp>
          <p:nvSpPr>
            <p:cNvPr id="6" name="橢圓 5"/>
            <p:cNvSpPr/>
            <p:nvPr/>
          </p:nvSpPr>
          <p:spPr>
            <a:xfrm>
              <a:off x="4214810" y="2571744"/>
              <a:ext cx="428628" cy="428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/>
            <p:cNvSpPr/>
            <p:nvPr/>
          </p:nvSpPr>
          <p:spPr>
            <a:xfrm>
              <a:off x="4500562" y="2214554"/>
              <a:ext cx="428628" cy="428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4572000" y="2857496"/>
              <a:ext cx="428628" cy="428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4857752" y="2500306"/>
              <a:ext cx="428628" cy="428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4857752" y="1928802"/>
              <a:ext cx="428628" cy="4286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>
              <a:off x="5214942" y="1643050"/>
              <a:ext cx="428628" cy="4286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/>
            <p:cNvSpPr/>
            <p:nvPr/>
          </p:nvSpPr>
          <p:spPr>
            <a:xfrm>
              <a:off x="5214942" y="2214554"/>
              <a:ext cx="428628" cy="4286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/>
            <p:cNvSpPr/>
            <p:nvPr/>
          </p:nvSpPr>
          <p:spPr>
            <a:xfrm>
              <a:off x="5572132" y="1928802"/>
              <a:ext cx="428628" cy="4286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橢圓 13"/>
            <p:cNvSpPr/>
            <p:nvPr/>
          </p:nvSpPr>
          <p:spPr>
            <a:xfrm>
              <a:off x="4929190" y="3214686"/>
              <a:ext cx="428628" cy="42862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/>
            <p:cNvSpPr/>
            <p:nvPr/>
          </p:nvSpPr>
          <p:spPr>
            <a:xfrm>
              <a:off x="5286380" y="2928934"/>
              <a:ext cx="428628" cy="42862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/>
            <p:cNvSpPr/>
            <p:nvPr/>
          </p:nvSpPr>
          <p:spPr>
            <a:xfrm>
              <a:off x="5643570" y="2571744"/>
              <a:ext cx="428628" cy="428628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/>
            <p:cNvSpPr/>
            <p:nvPr/>
          </p:nvSpPr>
          <p:spPr>
            <a:xfrm>
              <a:off x="6000760" y="2214554"/>
              <a:ext cx="428628" cy="428628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橢圓 17"/>
            <p:cNvSpPr/>
            <p:nvPr/>
          </p:nvSpPr>
          <p:spPr>
            <a:xfrm>
              <a:off x="5286380" y="3571876"/>
              <a:ext cx="428628" cy="42862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/>
            <p:cNvSpPr/>
            <p:nvPr/>
          </p:nvSpPr>
          <p:spPr>
            <a:xfrm>
              <a:off x="5643570" y="3286124"/>
              <a:ext cx="428628" cy="42862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/>
            <p:cNvSpPr/>
            <p:nvPr/>
          </p:nvSpPr>
          <p:spPr>
            <a:xfrm>
              <a:off x="6000760" y="2928934"/>
              <a:ext cx="428628" cy="428628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橢圓 20"/>
            <p:cNvSpPr/>
            <p:nvPr/>
          </p:nvSpPr>
          <p:spPr>
            <a:xfrm>
              <a:off x="6357950" y="2643182"/>
              <a:ext cx="428628" cy="428628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9" name="群組 48"/>
          <p:cNvGrpSpPr/>
          <p:nvPr/>
        </p:nvGrpSpPr>
        <p:grpSpPr>
          <a:xfrm>
            <a:off x="4643438" y="2000240"/>
            <a:ext cx="1714512" cy="1430348"/>
            <a:chOff x="4643438" y="2071678"/>
            <a:chExt cx="1714512" cy="1430348"/>
          </a:xfrm>
        </p:grpSpPr>
        <p:cxnSp>
          <p:nvCxnSpPr>
            <p:cNvPr id="26" name="直線接點 25"/>
            <p:cNvCxnSpPr/>
            <p:nvPr/>
          </p:nvCxnSpPr>
          <p:spPr>
            <a:xfrm rot="16200000" flipH="1">
              <a:off x="4000497" y="2714622"/>
              <a:ext cx="1357323" cy="71435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/>
            <p:nvPr/>
          </p:nvCxnSpPr>
          <p:spPr>
            <a:xfrm rot="16200000" flipH="1">
              <a:off x="5621594" y="2764082"/>
              <a:ext cx="1258398" cy="71438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>
            <a:xfrm>
              <a:off x="4714876" y="3500438"/>
              <a:ext cx="1643074" cy="1588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>
              <a:off x="4643438" y="2071678"/>
              <a:ext cx="1571636" cy="1588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Our </a:t>
            </a:r>
            <a:r>
              <a:rPr lang="en-US" altLang="zh-TW" dirty="0" smtClean="0"/>
              <a:t>approach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學長的可行方法</a:t>
            </a:r>
            <a:endParaRPr lang="zh-TW" altLang="en-US" dirty="0"/>
          </a:p>
        </p:txBody>
      </p:sp>
      <p:grpSp>
        <p:nvGrpSpPr>
          <p:cNvPr id="10" name="群組 9"/>
          <p:cNvGrpSpPr/>
          <p:nvPr/>
        </p:nvGrpSpPr>
        <p:grpSpPr>
          <a:xfrm>
            <a:off x="1357290" y="1928802"/>
            <a:ext cx="1000132" cy="1071570"/>
            <a:chOff x="1357290" y="1928802"/>
            <a:chExt cx="1000132" cy="1071570"/>
          </a:xfrm>
        </p:grpSpPr>
        <p:grpSp>
          <p:nvGrpSpPr>
            <p:cNvPr id="4" name="群組 3"/>
            <p:cNvGrpSpPr/>
            <p:nvPr/>
          </p:nvGrpSpPr>
          <p:grpSpPr>
            <a:xfrm>
              <a:off x="1357290" y="1928802"/>
              <a:ext cx="1000132" cy="1071570"/>
              <a:chOff x="1285852" y="1785926"/>
              <a:chExt cx="1571636" cy="1571636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1285852" y="1785926"/>
                <a:ext cx="785818" cy="7858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2071670" y="1785926"/>
                <a:ext cx="785818" cy="785818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1285852" y="2571744"/>
                <a:ext cx="785818" cy="785818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2071670" y="2571744"/>
                <a:ext cx="785818" cy="785818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9" name="矩形 8"/>
            <p:cNvSpPr/>
            <p:nvPr/>
          </p:nvSpPr>
          <p:spPr>
            <a:xfrm>
              <a:off x="1571604" y="2214554"/>
              <a:ext cx="571504" cy="500066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1928794" y="1928802"/>
            <a:ext cx="1000132" cy="1071570"/>
            <a:chOff x="1357290" y="1928802"/>
            <a:chExt cx="1000132" cy="1071570"/>
          </a:xfrm>
        </p:grpSpPr>
        <p:grpSp>
          <p:nvGrpSpPr>
            <p:cNvPr id="12" name="群組 11"/>
            <p:cNvGrpSpPr/>
            <p:nvPr/>
          </p:nvGrpSpPr>
          <p:grpSpPr>
            <a:xfrm>
              <a:off x="1357290" y="1928802"/>
              <a:ext cx="1000132" cy="1071570"/>
              <a:chOff x="1285852" y="1785926"/>
              <a:chExt cx="1571636" cy="1571636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1285852" y="1785926"/>
                <a:ext cx="785818" cy="7858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2071670" y="1785926"/>
                <a:ext cx="785818" cy="785818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1285852" y="2571744"/>
                <a:ext cx="785818" cy="7858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2071670" y="2571744"/>
                <a:ext cx="785818" cy="785818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1571604" y="2214554"/>
              <a:ext cx="571504" cy="500066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2500298" y="1928802"/>
            <a:ext cx="1000132" cy="1071570"/>
            <a:chOff x="1357290" y="1928802"/>
            <a:chExt cx="1000132" cy="1071570"/>
          </a:xfrm>
        </p:grpSpPr>
        <p:grpSp>
          <p:nvGrpSpPr>
            <p:cNvPr id="24" name="群組 23"/>
            <p:cNvGrpSpPr/>
            <p:nvPr/>
          </p:nvGrpSpPr>
          <p:grpSpPr>
            <a:xfrm>
              <a:off x="1357290" y="1928802"/>
              <a:ext cx="1000132" cy="1071570"/>
              <a:chOff x="1285852" y="1785926"/>
              <a:chExt cx="1571636" cy="1571636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1285852" y="1785926"/>
                <a:ext cx="785818" cy="7858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2071670" y="1785926"/>
                <a:ext cx="785818" cy="785818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1285852" y="2571744"/>
                <a:ext cx="785818" cy="7858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2071670" y="2571744"/>
                <a:ext cx="785818" cy="78581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5" name="矩形 24"/>
            <p:cNvSpPr/>
            <p:nvPr/>
          </p:nvSpPr>
          <p:spPr>
            <a:xfrm>
              <a:off x="1571604" y="2214554"/>
              <a:ext cx="571504" cy="500066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3071802" y="1928802"/>
            <a:ext cx="1000132" cy="1071570"/>
            <a:chOff x="1357290" y="1928802"/>
            <a:chExt cx="1000132" cy="1071570"/>
          </a:xfrm>
        </p:grpSpPr>
        <p:grpSp>
          <p:nvGrpSpPr>
            <p:cNvPr id="38" name="群組 37"/>
            <p:cNvGrpSpPr/>
            <p:nvPr/>
          </p:nvGrpSpPr>
          <p:grpSpPr>
            <a:xfrm>
              <a:off x="1357290" y="1928802"/>
              <a:ext cx="1000132" cy="1071570"/>
              <a:chOff x="1285852" y="1785926"/>
              <a:chExt cx="1571636" cy="1571636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1285852" y="1785926"/>
                <a:ext cx="785818" cy="7858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2071670" y="1785926"/>
                <a:ext cx="785818" cy="785818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1285852" y="2571744"/>
                <a:ext cx="785818" cy="7858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2071670" y="2571744"/>
                <a:ext cx="785818" cy="78581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39" name="矩形 38"/>
            <p:cNvSpPr/>
            <p:nvPr/>
          </p:nvSpPr>
          <p:spPr>
            <a:xfrm>
              <a:off x="1571604" y="2214554"/>
              <a:ext cx="571504" cy="500066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3643306" y="1928802"/>
            <a:ext cx="1000132" cy="1071570"/>
            <a:chOff x="1357290" y="1928802"/>
            <a:chExt cx="1000132" cy="1071570"/>
          </a:xfrm>
        </p:grpSpPr>
        <p:grpSp>
          <p:nvGrpSpPr>
            <p:cNvPr id="31" name="群組 30"/>
            <p:cNvGrpSpPr/>
            <p:nvPr/>
          </p:nvGrpSpPr>
          <p:grpSpPr>
            <a:xfrm>
              <a:off x="1357290" y="1928802"/>
              <a:ext cx="1000132" cy="1071570"/>
              <a:chOff x="1285852" y="1785926"/>
              <a:chExt cx="1571636" cy="1571636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1285852" y="1785926"/>
                <a:ext cx="785818" cy="7858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2071670" y="1785926"/>
                <a:ext cx="785818" cy="785818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1285852" y="2571744"/>
                <a:ext cx="785818" cy="7858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2071670" y="2571744"/>
                <a:ext cx="785818" cy="785818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32" name="矩形 31"/>
            <p:cNvSpPr/>
            <p:nvPr/>
          </p:nvSpPr>
          <p:spPr>
            <a:xfrm>
              <a:off x="1571604" y="2214554"/>
              <a:ext cx="571504" cy="500066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1357290" y="2428868"/>
            <a:ext cx="1000132" cy="1071570"/>
            <a:chOff x="1357290" y="1928802"/>
            <a:chExt cx="1000132" cy="1071570"/>
          </a:xfrm>
        </p:grpSpPr>
        <p:grpSp>
          <p:nvGrpSpPr>
            <p:cNvPr id="45" name="群組 44"/>
            <p:cNvGrpSpPr/>
            <p:nvPr/>
          </p:nvGrpSpPr>
          <p:grpSpPr>
            <a:xfrm>
              <a:off x="1357290" y="1928802"/>
              <a:ext cx="1000132" cy="1071570"/>
              <a:chOff x="1285852" y="1785926"/>
              <a:chExt cx="1571636" cy="1571636"/>
            </a:xfrm>
          </p:grpSpPr>
          <p:sp>
            <p:nvSpPr>
              <p:cNvPr id="47" name="矩形 46"/>
              <p:cNvSpPr/>
              <p:nvPr/>
            </p:nvSpPr>
            <p:spPr>
              <a:xfrm>
                <a:off x="1285852" y="1785926"/>
                <a:ext cx="785818" cy="7858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2071670" y="1785926"/>
                <a:ext cx="785818" cy="7858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1285852" y="2571744"/>
                <a:ext cx="785818" cy="785818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2071670" y="2571744"/>
                <a:ext cx="785818" cy="78581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46" name="矩形 45"/>
            <p:cNvSpPr/>
            <p:nvPr/>
          </p:nvSpPr>
          <p:spPr>
            <a:xfrm>
              <a:off x="1571604" y="2214554"/>
              <a:ext cx="571504" cy="500066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1" name="群組 50"/>
          <p:cNvGrpSpPr/>
          <p:nvPr/>
        </p:nvGrpSpPr>
        <p:grpSpPr>
          <a:xfrm>
            <a:off x="1928794" y="2428868"/>
            <a:ext cx="1000132" cy="1071570"/>
            <a:chOff x="1357290" y="1928802"/>
            <a:chExt cx="1000132" cy="1071570"/>
          </a:xfrm>
        </p:grpSpPr>
        <p:grpSp>
          <p:nvGrpSpPr>
            <p:cNvPr id="52" name="群組 51"/>
            <p:cNvGrpSpPr/>
            <p:nvPr/>
          </p:nvGrpSpPr>
          <p:grpSpPr>
            <a:xfrm>
              <a:off x="1357290" y="1928802"/>
              <a:ext cx="1000132" cy="1071570"/>
              <a:chOff x="1285852" y="1785926"/>
              <a:chExt cx="1571636" cy="1571636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1285852" y="1785926"/>
                <a:ext cx="785818" cy="7858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2071670" y="1785926"/>
                <a:ext cx="785818" cy="7858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1285852" y="2571744"/>
                <a:ext cx="785818" cy="7858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2071670" y="2571744"/>
                <a:ext cx="785818" cy="785818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53" name="矩形 52"/>
            <p:cNvSpPr/>
            <p:nvPr/>
          </p:nvSpPr>
          <p:spPr>
            <a:xfrm>
              <a:off x="1571604" y="2214554"/>
              <a:ext cx="571504" cy="500066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8" name="群組 57"/>
          <p:cNvGrpSpPr/>
          <p:nvPr/>
        </p:nvGrpSpPr>
        <p:grpSpPr>
          <a:xfrm>
            <a:off x="2500298" y="2428868"/>
            <a:ext cx="1000132" cy="1071570"/>
            <a:chOff x="1357290" y="1928802"/>
            <a:chExt cx="1000132" cy="1071570"/>
          </a:xfrm>
        </p:grpSpPr>
        <p:grpSp>
          <p:nvGrpSpPr>
            <p:cNvPr id="59" name="群組 58"/>
            <p:cNvGrpSpPr/>
            <p:nvPr/>
          </p:nvGrpSpPr>
          <p:grpSpPr>
            <a:xfrm>
              <a:off x="1357290" y="1928802"/>
              <a:ext cx="1000132" cy="1071570"/>
              <a:chOff x="1285852" y="1785926"/>
              <a:chExt cx="1571636" cy="1571636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1285852" y="1785926"/>
                <a:ext cx="785818" cy="7858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2071670" y="1785926"/>
                <a:ext cx="785818" cy="7858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1285852" y="2571744"/>
                <a:ext cx="785818" cy="7858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2071670" y="2571744"/>
                <a:ext cx="785818" cy="785818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60" name="矩形 59"/>
            <p:cNvSpPr/>
            <p:nvPr/>
          </p:nvSpPr>
          <p:spPr>
            <a:xfrm>
              <a:off x="1571604" y="2214554"/>
              <a:ext cx="571504" cy="500066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5" name="群組 64"/>
          <p:cNvGrpSpPr/>
          <p:nvPr/>
        </p:nvGrpSpPr>
        <p:grpSpPr>
          <a:xfrm>
            <a:off x="3071802" y="2428868"/>
            <a:ext cx="1000132" cy="1071570"/>
            <a:chOff x="1357290" y="1928802"/>
            <a:chExt cx="1000132" cy="1071570"/>
          </a:xfrm>
        </p:grpSpPr>
        <p:grpSp>
          <p:nvGrpSpPr>
            <p:cNvPr id="66" name="群組 65"/>
            <p:cNvGrpSpPr/>
            <p:nvPr/>
          </p:nvGrpSpPr>
          <p:grpSpPr>
            <a:xfrm>
              <a:off x="1357290" y="1928802"/>
              <a:ext cx="1000132" cy="1071570"/>
              <a:chOff x="1285852" y="1785926"/>
              <a:chExt cx="1571636" cy="1571636"/>
            </a:xfrm>
          </p:grpSpPr>
          <p:sp>
            <p:nvSpPr>
              <p:cNvPr id="68" name="矩形 67"/>
              <p:cNvSpPr/>
              <p:nvPr/>
            </p:nvSpPr>
            <p:spPr>
              <a:xfrm>
                <a:off x="1285852" y="1785926"/>
                <a:ext cx="785818" cy="7858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2071670" y="1785926"/>
                <a:ext cx="785818" cy="7858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1285852" y="2571744"/>
                <a:ext cx="785818" cy="7858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2071670" y="2571744"/>
                <a:ext cx="785818" cy="785818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67" name="矩形 66"/>
            <p:cNvSpPr/>
            <p:nvPr/>
          </p:nvSpPr>
          <p:spPr>
            <a:xfrm>
              <a:off x="1571604" y="2214554"/>
              <a:ext cx="571504" cy="500066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2" name="群組 71"/>
          <p:cNvGrpSpPr/>
          <p:nvPr/>
        </p:nvGrpSpPr>
        <p:grpSpPr>
          <a:xfrm>
            <a:off x="3643306" y="2428868"/>
            <a:ext cx="1000132" cy="1071570"/>
            <a:chOff x="1357290" y="1928802"/>
            <a:chExt cx="1000132" cy="1071570"/>
          </a:xfrm>
        </p:grpSpPr>
        <p:grpSp>
          <p:nvGrpSpPr>
            <p:cNvPr id="73" name="群組 72"/>
            <p:cNvGrpSpPr/>
            <p:nvPr/>
          </p:nvGrpSpPr>
          <p:grpSpPr>
            <a:xfrm>
              <a:off x="1357290" y="1928802"/>
              <a:ext cx="1000132" cy="1071570"/>
              <a:chOff x="1285852" y="1785926"/>
              <a:chExt cx="1571636" cy="1571636"/>
            </a:xfrm>
          </p:grpSpPr>
          <p:sp>
            <p:nvSpPr>
              <p:cNvPr id="75" name="矩形 74"/>
              <p:cNvSpPr/>
              <p:nvPr/>
            </p:nvSpPr>
            <p:spPr>
              <a:xfrm>
                <a:off x="1285852" y="1785926"/>
                <a:ext cx="785818" cy="7858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2071670" y="1785926"/>
                <a:ext cx="785818" cy="7858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1285852" y="2571744"/>
                <a:ext cx="785818" cy="7858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2071670" y="2571744"/>
                <a:ext cx="785818" cy="785818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74" name="矩形 73"/>
            <p:cNvSpPr/>
            <p:nvPr/>
          </p:nvSpPr>
          <p:spPr>
            <a:xfrm>
              <a:off x="1571604" y="2214554"/>
              <a:ext cx="571504" cy="500066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9" name="群組 78"/>
          <p:cNvGrpSpPr/>
          <p:nvPr/>
        </p:nvGrpSpPr>
        <p:grpSpPr>
          <a:xfrm>
            <a:off x="1357290" y="2928934"/>
            <a:ext cx="1000132" cy="1071570"/>
            <a:chOff x="1357290" y="1928802"/>
            <a:chExt cx="1000132" cy="1071570"/>
          </a:xfrm>
        </p:grpSpPr>
        <p:grpSp>
          <p:nvGrpSpPr>
            <p:cNvPr id="80" name="群組 79"/>
            <p:cNvGrpSpPr/>
            <p:nvPr/>
          </p:nvGrpSpPr>
          <p:grpSpPr>
            <a:xfrm>
              <a:off x="1357290" y="1928802"/>
              <a:ext cx="1000132" cy="1071570"/>
              <a:chOff x="1285852" y="1785926"/>
              <a:chExt cx="1571636" cy="1571636"/>
            </a:xfrm>
          </p:grpSpPr>
          <p:sp>
            <p:nvSpPr>
              <p:cNvPr id="82" name="矩形 81"/>
              <p:cNvSpPr/>
              <p:nvPr/>
            </p:nvSpPr>
            <p:spPr>
              <a:xfrm>
                <a:off x="1285852" y="1785926"/>
                <a:ext cx="785818" cy="7858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2071670" y="1785926"/>
                <a:ext cx="785818" cy="7858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1285852" y="2571744"/>
                <a:ext cx="785818" cy="785818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5" name="矩形 84"/>
              <p:cNvSpPr/>
              <p:nvPr/>
            </p:nvSpPr>
            <p:spPr>
              <a:xfrm>
                <a:off x="2071670" y="2571744"/>
                <a:ext cx="785818" cy="785818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81" name="矩形 80"/>
            <p:cNvSpPr/>
            <p:nvPr/>
          </p:nvSpPr>
          <p:spPr>
            <a:xfrm>
              <a:off x="1571604" y="2214554"/>
              <a:ext cx="571504" cy="500066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6" name="群組 85"/>
          <p:cNvGrpSpPr/>
          <p:nvPr/>
        </p:nvGrpSpPr>
        <p:grpSpPr>
          <a:xfrm>
            <a:off x="1928794" y="2928934"/>
            <a:ext cx="1000132" cy="1071570"/>
            <a:chOff x="1357290" y="1928802"/>
            <a:chExt cx="1000132" cy="1071570"/>
          </a:xfrm>
        </p:grpSpPr>
        <p:grpSp>
          <p:nvGrpSpPr>
            <p:cNvPr id="87" name="群組 86"/>
            <p:cNvGrpSpPr/>
            <p:nvPr/>
          </p:nvGrpSpPr>
          <p:grpSpPr>
            <a:xfrm>
              <a:off x="1357290" y="1928802"/>
              <a:ext cx="1000132" cy="1071570"/>
              <a:chOff x="1285852" y="1785926"/>
              <a:chExt cx="1571636" cy="1571636"/>
            </a:xfrm>
          </p:grpSpPr>
          <p:sp>
            <p:nvSpPr>
              <p:cNvPr id="89" name="矩形 88"/>
              <p:cNvSpPr/>
              <p:nvPr/>
            </p:nvSpPr>
            <p:spPr>
              <a:xfrm>
                <a:off x="1285852" y="1785926"/>
                <a:ext cx="785818" cy="7858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0" name="矩形 89"/>
              <p:cNvSpPr/>
              <p:nvPr/>
            </p:nvSpPr>
            <p:spPr>
              <a:xfrm>
                <a:off x="2071670" y="1785926"/>
                <a:ext cx="785818" cy="7858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1285852" y="2571744"/>
                <a:ext cx="785818" cy="7858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2" name="矩形 91"/>
              <p:cNvSpPr/>
              <p:nvPr/>
            </p:nvSpPr>
            <p:spPr>
              <a:xfrm>
                <a:off x="2071670" y="2571744"/>
                <a:ext cx="785818" cy="78581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88" name="矩形 87"/>
            <p:cNvSpPr/>
            <p:nvPr/>
          </p:nvSpPr>
          <p:spPr>
            <a:xfrm>
              <a:off x="1571604" y="2214554"/>
              <a:ext cx="571504" cy="500066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3" name="群組 92"/>
          <p:cNvGrpSpPr/>
          <p:nvPr/>
        </p:nvGrpSpPr>
        <p:grpSpPr>
          <a:xfrm>
            <a:off x="2500298" y="2928934"/>
            <a:ext cx="1000132" cy="1071570"/>
            <a:chOff x="1357290" y="1928802"/>
            <a:chExt cx="1000132" cy="1071570"/>
          </a:xfrm>
        </p:grpSpPr>
        <p:grpSp>
          <p:nvGrpSpPr>
            <p:cNvPr id="94" name="群組 93"/>
            <p:cNvGrpSpPr/>
            <p:nvPr/>
          </p:nvGrpSpPr>
          <p:grpSpPr>
            <a:xfrm>
              <a:off x="1357290" y="1928802"/>
              <a:ext cx="1000132" cy="1071570"/>
              <a:chOff x="1285852" y="1785926"/>
              <a:chExt cx="1571636" cy="1571636"/>
            </a:xfrm>
          </p:grpSpPr>
          <p:sp>
            <p:nvSpPr>
              <p:cNvPr id="96" name="矩形 95"/>
              <p:cNvSpPr/>
              <p:nvPr/>
            </p:nvSpPr>
            <p:spPr>
              <a:xfrm>
                <a:off x="1285852" y="1785926"/>
                <a:ext cx="785818" cy="7858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2071670" y="1785926"/>
                <a:ext cx="785818" cy="7858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8" name="矩形 97"/>
              <p:cNvSpPr/>
              <p:nvPr/>
            </p:nvSpPr>
            <p:spPr>
              <a:xfrm>
                <a:off x="1285852" y="2571744"/>
                <a:ext cx="785818" cy="7858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9" name="矩形 98"/>
              <p:cNvSpPr/>
              <p:nvPr/>
            </p:nvSpPr>
            <p:spPr>
              <a:xfrm>
                <a:off x="2071670" y="2571744"/>
                <a:ext cx="785818" cy="785818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95" name="矩形 94"/>
            <p:cNvSpPr/>
            <p:nvPr/>
          </p:nvSpPr>
          <p:spPr>
            <a:xfrm>
              <a:off x="1571604" y="2214554"/>
              <a:ext cx="571504" cy="500066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7" name="群組 106"/>
          <p:cNvGrpSpPr/>
          <p:nvPr/>
        </p:nvGrpSpPr>
        <p:grpSpPr>
          <a:xfrm>
            <a:off x="3071802" y="2928934"/>
            <a:ext cx="1000132" cy="1071570"/>
            <a:chOff x="1357290" y="1928802"/>
            <a:chExt cx="1000132" cy="1071570"/>
          </a:xfrm>
        </p:grpSpPr>
        <p:grpSp>
          <p:nvGrpSpPr>
            <p:cNvPr id="108" name="群組 107"/>
            <p:cNvGrpSpPr/>
            <p:nvPr/>
          </p:nvGrpSpPr>
          <p:grpSpPr>
            <a:xfrm>
              <a:off x="1357290" y="1928802"/>
              <a:ext cx="1000132" cy="1071570"/>
              <a:chOff x="1285852" y="1785926"/>
              <a:chExt cx="1571636" cy="1571636"/>
            </a:xfrm>
          </p:grpSpPr>
          <p:sp>
            <p:nvSpPr>
              <p:cNvPr id="110" name="矩形 109"/>
              <p:cNvSpPr/>
              <p:nvPr/>
            </p:nvSpPr>
            <p:spPr>
              <a:xfrm>
                <a:off x="1285852" y="1785926"/>
                <a:ext cx="785818" cy="7858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2071670" y="1785926"/>
                <a:ext cx="785818" cy="7858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2" name="矩形 111"/>
              <p:cNvSpPr/>
              <p:nvPr/>
            </p:nvSpPr>
            <p:spPr>
              <a:xfrm>
                <a:off x="1285852" y="2571744"/>
                <a:ext cx="785818" cy="7858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3" name="矩形 112"/>
              <p:cNvSpPr/>
              <p:nvPr/>
            </p:nvSpPr>
            <p:spPr>
              <a:xfrm>
                <a:off x="2071670" y="2571744"/>
                <a:ext cx="785818" cy="785818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09" name="矩形 108"/>
            <p:cNvSpPr/>
            <p:nvPr/>
          </p:nvSpPr>
          <p:spPr>
            <a:xfrm>
              <a:off x="1571604" y="2214554"/>
              <a:ext cx="571504" cy="500066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0" name="群組 99"/>
          <p:cNvGrpSpPr/>
          <p:nvPr/>
        </p:nvGrpSpPr>
        <p:grpSpPr>
          <a:xfrm>
            <a:off x="3643306" y="2928934"/>
            <a:ext cx="1000132" cy="1071570"/>
            <a:chOff x="1357290" y="1928802"/>
            <a:chExt cx="1000132" cy="1071570"/>
          </a:xfrm>
        </p:grpSpPr>
        <p:grpSp>
          <p:nvGrpSpPr>
            <p:cNvPr id="101" name="群組 100"/>
            <p:cNvGrpSpPr/>
            <p:nvPr/>
          </p:nvGrpSpPr>
          <p:grpSpPr>
            <a:xfrm>
              <a:off x="1357290" y="1928802"/>
              <a:ext cx="1000132" cy="1071570"/>
              <a:chOff x="1285852" y="1785926"/>
              <a:chExt cx="1571636" cy="1571636"/>
            </a:xfrm>
          </p:grpSpPr>
          <p:sp>
            <p:nvSpPr>
              <p:cNvPr id="103" name="矩形 102"/>
              <p:cNvSpPr/>
              <p:nvPr/>
            </p:nvSpPr>
            <p:spPr>
              <a:xfrm>
                <a:off x="1285852" y="1785926"/>
                <a:ext cx="785818" cy="7858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4" name="矩形 103"/>
              <p:cNvSpPr/>
              <p:nvPr/>
            </p:nvSpPr>
            <p:spPr>
              <a:xfrm>
                <a:off x="2071670" y="1785926"/>
                <a:ext cx="785818" cy="7858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5" name="矩形 104"/>
              <p:cNvSpPr/>
              <p:nvPr/>
            </p:nvSpPr>
            <p:spPr>
              <a:xfrm>
                <a:off x="1285852" y="2571744"/>
                <a:ext cx="785818" cy="7858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2071670" y="2571744"/>
                <a:ext cx="785818" cy="785818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02" name="矩形 101"/>
            <p:cNvSpPr/>
            <p:nvPr/>
          </p:nvSpPr>
          <p:spPr>
            <a:xfrm>
              <a:off x="1571604" y="2214554"/>
              <a:ext cx="571504" cy="500066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4" name="群組 113"/>
          <p:cNvGrpSpPr/>
          <p:nvPr/>
        </p:nvGrpSpPr>
        <p:grpSpPr>
          <a:xfrm>
            <a:off x="1357290" y="3429000"/>
            <a:ext cx="1000132" cy="1071570"/>
            <a:chOff x="1357290" y="1928802"/>
            <a:chExt cx="1000132" cy="1071570"/>
          </a:xfrm>
        </p:grpSpPr>
        <p:grpSp>
          <p:nvGrpSpPr>
            <p:cNvPr id="115" name="群組 114"/>
            <p:cNvGrpSpPr/>
            <p:nvPr/>
          </p:nvGrpSpPr>
          <p:grpSpPr>
            <a:xfrm>
              <a:off x="1357290" y="1928802"/>
              <a:ext cx="1000132" cy="1071570"/>
              <a:chOff x="1285852" y="1785926"/>
              <a:chExt cx="1571636" cy="1571636"/>
            </a:xfrm>
          </p:grpSpPr>
          <p:sp>
            <p:nvSpPr>
              <p:cNvPr id="117" name="矩形 116"/>
              <p:cNvSpPr/>
              <p:nvPr/>
            </p:nvSpPr>
            <p:spPr>
              <a:xfrm>
                <a:off x="1285852" y="1785926"/>
                <a:ext cx="785818" cy="7858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8" name="矩形 117"/>
              <p:cNvSpPr/>
              <p:nvPr/>
            </p:nvSpPr>
            <p:spPr>
              <a:xfrm>
                <a:off x="2071670" y="1785926"/>
                <a:ext cx="785818" cy="7858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9" name="矩形 118"/>
              <p:cNvSpPr/>
              <p:nvPr/>
            </p:nvSpPr>
            <p:spPr>
              <a:xfrm>
                <a:off x="1285852" y="2571744"/>
                <a:ext cx="785818" cy="785818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0" name="矩形 119"/>
              <p:cNvSpPr/>
              <p:nvPr/>
            </p:nvSpPr>
            <p:spPr>
              <a:xfrm>
                <a:off x="2071670" y="2571744"/>
                <a:ext cx="785818" cy="785818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16" name="矩形 115"/>
            <p:cNvSpPr/>
            <p:nvPr/>
          </p:nvSpPr>
          <p:spPr>
            <a:xfrm>
              <a:off x="1571604" y="2214554"/>
              <a:ext cx="571504" cy="500066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21" name="群組 120"/>
          <p:cNvGrpSpPr/>
          <p:nvPr/>
        </p:nvGrpSpPr>
        <p:grpSpPr>
          <a:xfrm>
            <a:off x="1928794" y="3429000"/>
            <a:ext cx="1000132" cy="1071570"/>
            <a:chOff x="1357290" y="1928802"/>
            <a:chExt cx="1000132" cy="1071570"/>
          </a:xfrm>
        </p:grpSpPr>
        <p:grpSp>
          <p:nvGrpSpPr>
            <p:cNvPr id="122" name="群組 121"/>
            <p:cNvGrpSpPr/>
            <p:nvPr/>
          </p:nvGrpSpPr>
          <p:grpSpPr>
            <a:xfrm>
              <a:off x="1357290" y="1928802"/>
              <a:ext cx="1000132" cy="1071570"/>
              <a:chOff x="1285852" y="1785926"/>
              <a:chExt cx="1571636" cy="1571636"/>
            </a:xfrm>
          </p:grpSpPr>
          <p:sp>
            <p:nvSpPr>
              <p:cNvPr id="124" name="矩形 123"/>
              <p:cNvSpPr/>
              <p:nvPr/>
            </p:nvSpPr>
            <p:spPr>
              <a:xfrm>
                <a:off x="1285852" y="1785926"/>
                <a:ext cx="785818" cy="7858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5" name="矩形 124"/>
              <p:cNvSpPr/>
              <p:nvPr/>
            </p:nvSpPr>
            <p:spPr>
              <a:xfrm>
                <a:off x="2071670" y="1785926"/>
                <a:ext cx="785818" cy="7858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6" name="矩形 125"/>
              <p:cNvSpPr/>
              <p:nvPr/>
            </p:nvSpPr>
            <p:spPr>
              <a:xfrm>
                <a:off x="1285852" y="2571744"/>
                <a:ext cx="785818" cy="7858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7" name="矩形 126"/>
              <p:cNvSpPr/>
              <p:nvPr/>
            </p:nvSpPr>
            <p:spPr>
              <a:xfrm>
                <a:off x="2071670" y="2571744"/>
                <a:ext cx="785818" cy="785818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23" name="矩形 122"/>
            <p:cNvSpPr/>
            <p:nvPr/>
          </p:nvSpPr>
          <p:spPr>
            <a:xfrm>
              <a:off x="1571604" y="2214554"/>
              <a:ext cx="571504" cy="500066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Solution1</a:t>
            </a:r>
            <a:endParaRPr lang="zh-TW" altLang="en-US" dirty="0"/>
          </a:p>
        </p:txBody>
      </p:sp>
      <p:pic>
        <p:nvPicPr>
          <p:cNvPr id="2050" name="Picture 2" descr="D:\Java Program\Wang Tile\說明.bmp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500174"/>
            <a:ext cx="4273174" cy="4525963"/>
          </a:xfrm>
          <a:prstGeom prst="rect">
            <a:avLst/>
          </a:prstGeom>
          <a:noFill/>
        </p:spPr>
      </p:pic>
      <p:grpSp>
        <p:nvGrpSpPr>
          <p:cNvPr id="5" name="群組 4"/>
          <p:cNvGrpSpPr/>
          <p:nvPr/>
        </p:nvGrpSpPr>
        <p:grpSpPr>
          <a:xfrm>
            <a:off x="4214810" y="1785926"/>
            <a:ext cx="1000132" cy="1071570"/>
            <a:chOff x="1285852" y="1785926"/>
            <a:chExt cx="1571636" cy="1571636"/>
          </a:xfrm>
        </p:grpSpPr>
        <p:sp>
          <p:nvSpPr>
            <p:cNvPr id="6" name="矩形 5"/>
            <p:cNvSpPr/>
            <p:nvPr/>
          </p:nvSpPr>
          <p:spPr>
            <a:xfrm>
              <a:off x="1285852" y="1785926"/>
              <a:ext cx="785818" cy="785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071670" y="1785926"/>
              <a:ext cx="785818" cy="785818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285852" y="2571744"/>
              <a:ext cx="785818" cy="7858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071670" y="2571744"/>
              <a:ext cx="785818" cy="78581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5214942" y="1785926"/>
            <a:ext cx="1000132" cy="1071570"/>
            <a:chOff x="1285852" y="1785926"/>
            <a:chExt cx="1571636" cy="1571636"/>
          </a:xfrm>
        </p:grpSpPr>
        <p:sp>
          <p:nvSpPr>
            <p:cNvPr id="11" name="矩形 10"/>
            <p:cNvSpPr/>
            <p:nvPr/>
          </p:nvSpPr>
          <p:spPr>
            <a:xfrm>
              <a:off x="1285852" y="1785926"/>
              <a:ext cx="785818" cy="78581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071670" y="1785926"/>
              <a:ext cx="785818" cy="785818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285852" y="2571744"/>
              <a:ext cx="785818" cy="785818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2071670" y="2571744"/>
              <a:ext cx="785818" cy="7858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6215074" y="1785926"/>
            <a:ext cx="1000132" cy="1071570"/>
            <a:chOff x="1285852" y="1785926"/>
            <a:chExt cx="1571636" cy="1571636"/>
          </a:xfrm>
        </p:grpSpPr>
        <p:sp>
          <p:nvSpPr>
            <p:cNvPr id="16" name="矩形 15"/>
            <p:cNvSpPr/>
            <p:nvPr/>
          </p:nvSpPr>
          <p:spPr>
            <a:xfrm>
              <a:off x="1285852" y="1785926"/>
              <a:ext cx="785818" cy="785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2071670" y="1785926"/>
              <a:ext cx="785818" cy="785818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285852" y="2571744"/>
              <a:ext cx="785818" cy="78581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2071670" y="2571744"/>
              <a:ext cx="785818" cy="7858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4714876" y="2321711"/>
            <a:ext cx="1000132" cy="1107289"/>
            <a:chOff x="1285852" y="1733538"/>
            <a:chExt cx="1571636" cy="1624024"/>
          </a:xfrm>
        </p:grpSpPr>
        <p:sp>
          <p:nvSpPr>
            <p:cNvPr id="21" name="矩形 20"/>
            <p:cNvSpPr/>
            <p:nvPr/>
          </p:nvSpPr>
          <p:spPr>
            <a:xfrm>
              <a:off x="1285852" y="1733538"/>
              <a:ext cx="785818" cy="78581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2071670" y="1733538"/>
              <a:ext cx="785818" cy="785818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285852" y="2571744"/>
              <a:ext cx="785818" cy="7858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2071670" y="2571744"/>
              <a:ext cx="785818" cy="78581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5715008" y="2321711"/>
            <a:ext cx="1000132" cy="1107289"/>
            <a:chOff x="1285852" y="1733538"/>
            <a:chExt cx="1571636" cy="1624024"/>
          </a:xfrm>
        </p:grpSpPr>
        <p:sp>
          <p:nvSpPr>
            <p:cNvPr id="31" name="矩形 30"/>
            <p:cNvSpPr/>
            <p:nvPr/>
          </p:nvSpPr>
          <p:spPr>
            <a:xfrm>
              <a:off x="1285852" y="1733538"/>
              <a:ext cx="785818" cy="7858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2071670" y="1733538"/>
              <a:ext cx="785818" cy="78581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285852" y="2571744"/>
              <a:ext cx="785818" cy="785818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2071670" y="2571744"/>
              <a:ext cx="785818" cy="7858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4214810" y="2857496"/>
            <a:ext cx="1000132" cy="1071570"/>
            <a:chOff x="1285852" y="1785926"/>
            <a:chExt cx="1571636" cy="1571636"/>
          </a:xfrm>
        </p:grpSpPr>
        <p:sp>
          <p:nvSpPr>
            <p:cNvPr id="36" name="矩形 35"/>
            <p:cNvSpPr/>
            <p:nvPr/>
          </p:nvSpPr>
          <p:spPr>
            <a:xfrm>
              <a:off x="1285852" y="1785926"/>
              <a:ext cx="785818" cy="7858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2071670" y="1838314"/>
              <a:ext cx="785818" cy="7858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1285852" y="2571744"/>
              <a:ext cx="785818" cy="785818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2071670" y="2571744"/>
              <a:ext cx="785818" cy="7858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0" name="群組 39"/>
          <p:cNvGrpSpPr/>
          <p:nvPr/>
        </p:nvGrpSpPr>
        <p:grpSpPr>
          <a:xfrm>
            <a:off x="5214942" y="2857496"/>
            <a:ext cx="1000132" cy="1071570"/>
            <a:chOff x="1285852" y="1785926"/>
            <a:chExt cx="1571636" cy="1571636"/>
          </a:xfrm>
        </p:grpSpPr>
        <p:sp>
          <p:nvSpPr>
            <p:cNvPr id="41" name="矩形 40"/>
            <p:cNvSpPr/>
            <p:nvPr/>
          </p:nvSpPr>
          <p:spPr>
            <a:xfrm>
              <a:off x="1285852" y="1785926"/>
              <a:ext cx="785818" cy="78581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2071670" y="1785926"/>
              <a:ext cx="785818" cy="785818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1285852" y="2571744"/>
              <a:ext cx="785818" cy="7858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2071670" y="2571744"/>
              <a:ext cx="785818" cy="7858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5" name="群組 44"/>
          <p:cNvGrpSpPr/>
          <p:nvPr/>
        </p:nvGrpSpPr>
        <p:grpSpPr>
          <a:xfrm>
            <a:off x="6215074" y="2857496"/>
            <a:ext cx="1000132" cy="1071570"/>
            <a:chOff x="1285852" y="1785926"/>
            <a:chExt cx="1571636" cy="1571636"/>
          </a:xfrm>
        </p:grpSpPr>
        <p:sp>
          <p:nvSpPr>
            <p:cNvPr id="46" name="矩形 45"/>
            <p:cNvSpPr/>
            <p:nvPr/>
          </p:nvSpPr>
          <p:spPr>
            <a:xfrm>
              <a:off x="1285852" y="1785926"/>
              <a:ext cx="785818" cy="7858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2071670" y="1785926"/>
              <a:ext cx="785818" cy="78581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285852" y="2571744"/>
              <a:ext cx="785818" cy="785818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2071670" y="2571744"/>
              <a:ext cx="785818" cy="7858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0" name="群組 49"/>
          <p:cNvGrpSpPr/>
          <p:nvPr/>
        </p:nvGrpSpPr>
        <p:grpSpPr>
          <a:xfrm>
            <a:off x="4714876" y="3357562"/>
            <a:ext cx="1000132" cy="1071570"/>
            <a:chOff x="1285852" y="1785926"/>
            <a:chExt cx="1571636" cy="1571636"/>
          </a:xfrm>
        </p:grpSpPr>
        <p:sp>
          <p:nvSpPr>
            <p:cNvPr id="51" name="矩形 50"/>
            <p:cNvSpPr/>
            <p:nvPr/>
          </p:nvSpPr>
          <p:spPr>
            <a:xfrm>
              <a:off x="1285852" y="1785926"/>
              <a:ext cx="785818" cy="7858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2071670" y="1785926"/>
              <a:ext cx="785818" cy="7858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1285852" y="2571744"/>
              <a:ext cx="785818" cy="785818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2071670" y="2571744"/>
              <a:ext cx="785818" cy="7858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5" name="群組 54"/>
          <p:cNvGrpSpPr/>
          <p:nvPr/>
        </p:nvGrpSpPr>
        <p:grpSpPr>
          <a:xfrm>
            <a:off x="5715008" y="3357562"/>
            <a:ext cx="1000132" cy="1071570"/>
            <a:chOff x="1285852" y="1785926"/>
            <a:chExt cx="1571636" cy="1571636"/>
          </a:xfrm>
        </p:grpSpPr>
        <p:sp>
          <p:nvSpPr>
            <p:cNvPr id="56" name="矩形 55"/>
            <p:cNvSpPr/>
            <p:nvPr/>
          </p:nvSpPr>
          <p:spPr>
            <a:xfrm>
              <a:off x="1285852" y="1785926"/>
              <a:ext cx="785818" cy="7858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2071670" y="1785926"/>
              <a:ext cx="785818" cy="785818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1285852" y="2571744"/>
              <a:ext cx="785818" cy="78581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2071670" y="2571744"/>
              <a:ext cx="785818" cy="78581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0" name="群組 59"/>
          <p:cNvGrpSpPr/>
          <p:nvPr/>
        </p:nvGrpSpPr>
        <p:grpSpPr>
          <a:xfrm>
            <a:off x="4214810" y="3929066"/>
            <a:ext cx="1000132" cy="1071570"/>
            <a:chOff x="1285852" y="1785926"/>
            <a:chExt cx="1571636" cy="1571636"/>
          </a:xfrm>
        </p:grpSpPr>
        <p:sp>
          <p:nvSpPr>
            <p:cNvPr id="61" name="矩形 60"/>
            <p:cNvSpPr/>
            <p:nvPr/>
          </p:nvSpPr>
          <p:spPr>
            <a:xfrm>
              <a:off x="1285852" y="1785926"/>
              <a:ext cx="785818" cy="785818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2071670" y="1785926"/>
              <a:ext cx="785818" cy="785818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1285852" y="2571744"/>
              <a:ext cx="785818" cy="78581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2071670" y="2571744"/>
              <a:ext cx="785818" cy="785818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5" name="群組 64"/>
          <p:cNvGrpSpPr/>
          <p:nvPr/>
        </p:nvGrpSpPr>
        <p:grpSpPr>
          <a:xfrm>
            <a:off x="5214942" y="3929066"/>
            <a:ext cx="1000132" cy="1071570"/>
            <a:chOff x="1285852" y="1785926"/>
            <a:chExt cx="1571636" cy="1571636"/>
          </a:xfrm>
        </p:grpSpPr>
        <p:sp>
          <p:nvSpPr>
            <p:cNvPr id="66" name="矩形 65"/>
            <p:cNvSpPr/>
            <p:nvPr/>
          </p:nvSpPr>
          <p:spPr>
            <a:xfrm>
              <a:off x="1285852" y="1785926"/>
              <a:ext cx="785818" cy="7858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矩形 66"/>
            <p:cNvSpPr/>
            <p:nvPr/>
          </p:nvSpPr>
          <p:spPr>
            <a:xfrm>
              <a:off x="2071670" y="1785926"/>
              <a:ext cx="785818" cy="78581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1285852" y="2571744"/>
              <a:ext cx="785818" cy="7858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2071670" y="2571744"/>
              <a:ext cx="785818" cy="7858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0" name="群組 69"/>
          <p:cNvGrpSpPr/>
          <p:nvPr/>
        </p:nvGrpSpPr>
        <p:grpSpPr>
          <a:xfrm>
            <a:off x="6215074" y="3929066"/>
            <a:ext cx="1000132" cy="1071570"/>
            <a:chOff x="1285852" y="1785926"/>
            <a:chExt cx="1571636" cy="1571636"/>
          </a:xfrm>
        </p:grpSpPr>
        <p:sp>
          <p:nvSpPr>
            <p:cNvPr id="71" name="矩形 70"/>
            <p:cNvSpPr/>
            <p:nvPr/>
          </p:nvSpPr>
          <p:spPr>
            <a:xfrm>
              <a:off x="1285852" y="1785926"/>
              <a:ext cx="785818" cy="78581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2071670" y="1785926"/>
              <a:ext cx="785818" cy="785818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1285852" y="2571744"/>
              <a:ext cx="785818" cy="7858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2071670" y="2571744"/>
              <a:ext cx="785818" cy="7858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8" name="群組 87"/>
          <p:cNvGrpSpPr/>
          <p:nvPr/>
        </p:nvGrpSpPr>
        <p:grpSpPr>
          <a:xfrm>
            <a:off x="4214810" y="1785926"/>
            <a:ext cx="3000398" cy="3214714"/>
            <a:chOff x="4214810" y="1785924"/>
            <a:chExt cx="3000398" cy="3214714"/>
          </a:xfrm>
        </p:grpSpPr>
        <p:cxnSp>
          <p:nvCxnSpPr>
            <p:cNvPr id="76" name="直線接點 75"/>
            <p:cNvCxnSpPr/>
            <p:nvPr/>
          </p:nvCxnSpPr>
          <p:spPr>
            <a:xfrm rot="5400000">
              <a:off x="4179092" y="1821643"/>
              <a:ext cx="1571637" cy="150020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接點 76"/>
            <p:cNvCxnSpPr/>
            <p:nvPr/>
          </p:nvCxnSpPr>
          <p:spPr>
            <a:xfrm rot="16200000" flipH="1">
              <a:off x="5679289" y="1821645"/>
              <a:ext cx="1571636" cy="1500198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接點 77"/>
            <p:cNvCxnSpPr/>
            <p:nvPr/>
          </p:nvCxnSpPr>
          <p:spPr>
            <a:xfrm rot="16200000" flipH="1">
              <a:off x="4179091" y="3464719"/>
              <a:ext cx="1571636" cy="1500198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接點 78"/>
            <p:cNvCxnSpPr/>
            <p:nvPr/>
          </p:nvCxnSpPr>
          <p:spPr>
            <a:xfrm rot="5400000" flipH="1" flipV="1">
              <a:off x="5643570" y="3429000"/>
              <a:ext cx="1643075" cy="1500201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 </a:t>
            </a:r>
            <a:r>
              <a:rPr lang="en-US" altLang="zh-TW" dirty="0" smtClean="0"/>
              <a:t>for </a:t>
            </a:r>
            <a:r>
              <a:rPr lang="en-US" altLang="zh-TW" dirty="0" smtClean="0"/>
              <a:t>Solution 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D:\Java Program\Wang Tile\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000240"/>
            <a:ext cx="3214710" cy="3214710"/>
          </a:xfrm>
          <a:prstGeom prst="rect">
            <a:avLst/>
          </a:prstGeom>
          <a:noFill/>
        </p:spPr>
      </p:pic>
      <p:pic>
        <p:nvPicPr>
          <p:cNvPr id="1027" name="Picture 3" descr="D:\Java Program\Wang Tile\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8832920">
            <a:off x="4572000" y="1785926"/>
            <a:ext cx="3786214" cy="37862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Solution 2</a:t>
            </a:r>
            <a:endParaRPr lang="zh-TW" altLang="en-US" dirty="0"/>
          </a:p>
        </p:txBody>
      </p:sp>
      <p:grpSp>
        <p:nvGrpSpPr>
          <p:cNvPr id="93" name="群組 92"/>
          <p:cNvGrpSpPr/>
          <p:nvPr/>
        </p:nvGrpSpPr>
        <p:grpSpPr>
          <a:xfrm>
            <a:off x="2143108" y="1571612"/>
            <a:ext cx="4572032" cy="3929090"/>
            <a:chOff x="1325238" y="1643050"/>
            <a:chExt cx="3054225" cy="3286148"/>
          </a:xfrm>
        </p:grpSpPr>
        <p:grpSp>
          <p:nvGrpSpPr>
            <p:cNvPr id="84" name="群組 83"/>
            <p:cNvGrpSpPr/>
            <p:nvPr/>
          </p:nvGrpSpPr>
          <p:grpSpPr>
            <a:xfrm>
              <a:off x="3357554" y="3786190"/>
              <a:ext cx="1000132" cy="1071570"/>
              <a:chOff x="1285852" y="1785926"/>
              <a:chExt cx="1571636" cy="1571636"/>
            </a:xfrm>
          </p:grpSpPr>
          <p:sp>
            <p:nvSpPr>
              <p:cNvPr id="85" name="矩形 84"/>
              <p:cNvSpPr/>
              <p:nvPr/>
            </p:nvSpPr>
            <p:spPr>
              <a:xfrm>
                <a:off x="1285852" y="1785926"/>
                <a:ext cx="785818" cy="785818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2071670" y="1785926"/>
                <a:ext cx="785818" cy="785818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1285852" y="2571744"/>
                <a:ext cx="785818" cy="785818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2071670" y="2571744"/>
                <a:ext cx="785818" cy="785818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79" name="群組 78"/>
            <p:cNvGrpSpPr/>
            <p:nvPr/>
          </p:nvGrpSpPr>
          <p:grpSpPr>
            <a:xfrm>
              <a:off x="2357422" y="3786190"/>
              <a:ext cx="1000132" cy="1071570"/>
              <a:chOff x="1285852" y="1785926"/>
              <a:chExt cx="1571636" cy="1571636"/>
            </a:xfrm>
          </p:grpSpPr>
          <p:sp>
            <p:nvSpPr>
              <p:cNvPr id="80" name="矩形 79"/>
              <p:cNvSpPr/>
              <p:nvPr/>
            </p:nvSpPr>
            <p:spPr>
              <a:xfrm>
                <a:off x="1285852" y="1785926"/>
                <a:ext cx="785818" cy="785818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2071670" y="1785926"/>
                <a:ext cx="785818" cy="785818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1285852" y="2571744"/>
                <a:ext cx="785818" cy="785818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2071670" y="2571744"/>
                <a:ext cx="785818" cy="785818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74" name="群組 73"/>
            <p:cNvGrpSpPr/>
            <p:nvPr/>
          </p:nvGrpSpPr>
          <p:grpSpPr>
            <a:xfrm>
              <a:off x="1357290" y="3786190"/>
              <a:ext cx="1000132" cy="1071570"/>
              <a:chOff x="1285852" y="1785926"/>
              <a:chExt cx="1571636" cy="1571636"/>
            </a:xfrm>
          </p:grpSpPr>
          <p:sp>
            <p:nvSpPr>
              <p:cNvPr id="75" name="矩形 74"/>
              <p:cNvSpPr/>
              <p:nvPr/>
            </p:nvSpPr>
            <p:spPr>
              <a:xfrm>
                <a:off x="1285852" y="1785926"/>
                <a:ext cx="785818" cy="785818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2071670" y="1785926"/>
                <a:ext cx="785818" cy="785818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1285852" y="2571744"/>
                <a:ext cx="785818" cy="785818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2071670" y="2571744"/>
                <a:ext cx="785818" cy="785818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67" name="群組 66"/>
            <p:cNvGrpSpPr/>
            <p:nvPr/>
          </p:nvGrpSpPr>
          <p:grpSpPr>
            <a:xfrm>
              <a:off x="2857488" y="3286124"/>
              <a:ext cx="1000132" cy="1071570"/>
              <a:chOff x="1285852" y="1785926"/>
              <a:chExt cx="1571636" cy="1571636"/>
            </a:xfrm>
          </p:grpSpPr>
          <p:sp>
            <p:nvSpPr>
              <p:cNvPr id="68" name="矩形 67"/>
              <p:cNvSpPr/>
              <p:nvPr/>
            </p:nvSpPr>
            <p:spPr>
              <a:xfrm>
                <a:off x="1285852" y="1785926"/>
                <a:ext cx="785818" cy="785818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2071670" y="1785926"/>
                <a:ext cx="785818" cy="785818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1285852" y="2571744"/>
                <a:ext cx="785818" cy="785818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2071670" y="2571744"/>
                <a:ext cx="785818" cy="785818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62" name="群組 61"/>
            <p:cNvGrpSpPr/>
            <p:nvPr/>
          </p:nvGrpSpPr>
          <p:grpSpPr>
            <a:xfrm>
              <a:off x="1857356" y="3286124"/>
              <a:ext cx="1000132" cy="1071570"/>
              <a:chOff x="1285852" y="1785926"/>
              <a:chExt cx="1571636" cy="1571636"/>
            </a:xfrm>
          </p:grpSpPr>
          <p:sp>
            <p:nvSpPr>
              <p:cNvPr id="63" name="矩形 62"/>
              <p:cNvSpPr/>
              <p:nvPr/>
            </p:nvSpPr>
            <p:spPr>
              <a:xfrm>
                <a:off x="1285852" y="1785926"/>
                <a:ext cx="785818" cy="785818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2071670" y="1785926"/>
                <a:ext cx="785818" cy="785818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1285852" y="2571744"/>
                <a:ext cx="785818" cy="785818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2071670" y="2571744"/>
                <a:ext cx="785818" cy="785818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56" name="群組 55"/>
            <p:cNvGrpSpPr/>
            <p:nvPr/>
          </p:nvGrpSpPr>
          <p:grpSpPr>
            <a:xfrm>
              <a:off x="3357554" y="2786058"/>
              <a:ext cx="1000132" cy="1071570"/>
              <a:chOff x="1285852" y="1785926"/>
              <a:chExt cx="1571636" cy="1571636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1285852" y="1785926"/>
                <a:ext cx="785818" cy="785818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2071670" y="1785926"/>
                <a:ext cx="785818" cy="785818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1285852" y="2571744"/>
                <a:ext cx="785818" cy="785818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2071670" y="2571744"/>
                <a:ext cx="785818" cy="785818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50" name="群組 49"/>
            <p:cNvGrpSpPr/>
            <p:nvPr/>
          </p:nvGrpSpPr>
          <p:grpSpPr>
            <a:xfrm>
              <a:off x="2357422" y="2786058"/>
              <a:ext cx="1000132" cy="1071570"/>
              <a:chOff x="1285852" y="1785926"/>
              <a:chExt cx="1571636" cy="1571636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1285852" y="1785926"/>
                <a:ext cx="785818" cy="785818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2071670" y="1785926"/>
                <a:ext cx="785818" cy="785818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1285852" y="2571744"/>
                <a:ext cx="785818" cy="785818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2071670" y="2571744"/>
                <a:ext cx="785818" cy="785818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4" name="群組 43"/>
            <p:cNvGrpSpPr/>
            <p:nvPr/>
          </p:nvGrpSpPr>
          <p:grpSpPr>
            <a:xfrm>
              <a:off x="1357290" y="2786058"/>
              <a:ext cx="1000132" cy="1071570"/>
              <a:chOff x="1285852" y="1785926"/>
              <a:chExt cx="1571636" cy="1571636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1285852" y="1785926"/>
                <a:ext cx="785818" cy="785818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2071670" y="1838314"/>
                <a:ext cx="785818" cy="785818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1285852" y="2571744"/>
                <a:ext cx="785818" cy="785818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2071670" y="2571744"/>
                <a:ext cx="785818" cy="785818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8" name="群組 37"/>
            <p:cNvGrpSpPr/>
            <p:nvPr/>
          </p:nvGrpSpPr>
          <p:grpSpPr>
            <a:xfrm>
              <a:off x="2857488" y="2214554"/>
              <a:ext cx="1000132" cy="1107289"/>
              <a:chOff x="1285852" y="1733538"/>
              <a:chExt cx="1571636" cy="1624024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1285852" y="1733538"/>
                <a:ext cx="785818" cy="785818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2071670" y="1733538"/>
                <a:ext cx="785818" cy="785818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1285852" y="2571744"/>
                <a:ext cx="785818" cy="785818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2071670" y="2571744"/>
                <a:ext cx="785818" cy="785818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6" name="群組 25"/>
            <p:cNvGrpSpPr/>
            <p:nvPr/>
          </p:nvGrpSpPr>
          <p:grpSpPr>
            <a:xfrm>
              <a:off x="1857356" y="2214554"/>
              <a:ext cx="1000132" cy="1107289"/>
              <a:chOff x="1285852" y="1733538"/>
              <a:chExt cx="1571636" cy="1624024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1285852" y="1733538"/>
                <a:ext cx="785818" cy="785818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2071670" y="1733538"/>
                <a:ext cx="785818" cy="785818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1285852" y="2571744"/>
                <a:ext cx="785818" cy="785818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2071670" y="2571744"/>
                <a:ext cx="785818" cy="785818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" name="群組 3"/>
            <p:cNvGrpSpPr/>
            <p:nvPr/>
          </p:nvGrpSpPr>
          <p:grpSpPr>
            <a:xfrm>
              <a:off x="1357290" y="1714488"/>
              <a:ext cx="1000132" cy="1071570"/>
              <a:chOff x="1285852" y="1785926"/>
              <a:chExt cx="1571636" cy="1571636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1285852" y="1785926"/>
                <a:ext cx="785818" cy="7858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2071670" y="1785926"/>
                <a:ext cx="785818" cy="785818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1285852" y="2571744"/>
                <a:ext cx="785818" cy="785818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2071670" y="2571744"/>
                <a:ext cx="785818" cy="785818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3" name="手繪多邊形 12"/>
            <p:cNvSpPr/>
            <p:nvPr/>
          </p:nvSpPr>
          <p:spPr>
            <a:xfrm>
              <a:off x="1325238" y="1643050"/>
              <a:ext cx="1021909" cy="1128700"/>
            </a:xfrm>
            <a:custGeom>
              <a:avLst/>
              <a:gdLst>
                <a:gd name="connsiteX0" fmla="*/ 531697 w 1021909"/>
                <a:gd name="connsiteY0" fmla="*/ 40799 h 1128700"/>
                <a:gd name="connsiteX1" fmla="*/ 573900 w 1021909"/>
                <a:gd name="connsiteY1" fmla="*/ 181476 h 1128700"/>
                <a:gd name="connsiteX2" fmla="*/ 587968 w 1021909"/>
                <a:gd name="connsiteY2" fmla="*/ 223679 h 1128700"/>
                <a:gd name="connsiteX3" fmla="*/ 602036 w 1021909"/>
                <a:gd name="connsiteY3" fmla="*/ 350289 h 1128700"/>
                <a:gd name="connsiteX4" fmla="*/ 644239 w 1021909"/>
                <a:gd name="connsiteY4" fmla="*/ 364356 h 1128700"/>
                <a:gd name="connsiteX5" fmla="*/ 728645 w 1021909"/>
                <a:gd name="connsiteY5" fmla="*/ 336221 h 1128700"/>
                <a:gd name="connsiteX6" fmla="*/ 813051 w 1021909"/>
                <a:gd name="connsiteY6" fmla="*/ 406559 h 1128700"/>
                <a:gd name="connsiteX7" fmla="*/ 869322 w 1021909"/>
                <a:gd name="connsiteY7" fmla="*/ 420627 h 1128700"/>
                <a:gd name="connsiteX8" fmla="*/ 967796 w 1021909"/>
                <a:gd name="connsiteY8" fmla="*/ 490966 h 1128700"/>
                <a:gd name="connsiteX9" fmla="*/ 981864 w 1021909"/>
                <a:gd name="connsiteY9" fmla="*/ 547236 h 1128700"/>
                <a:gd name="connsiteX10" fmla="*/ 995931 w 1021909"/>
                <a:gd name="connsiteY10" fmla="*/ 589439 h 1128700"/>
                <a:gd name="connsiteX11" fmla="*/ 967796 w 1021909"/>
                <a:gd name="connsiteY11" fmla="*/ 772319 h 1128700"/>
                <a:gd name="connsiteX12" fmla="*/ 925593 w 1021909"/>
                <a:gd name="connsiteY12" fmla="*/ 687913 h 1128700"/>
                <a:gd name="connsiteX13" fmla="*/ 883390 w 1021909"/>
                <a:gd name="connsiteY13" fmla="*/ 673846 h 1128700"/>
                <a:gd name="connsiteX14" fmla="*/ 813051 w 1021909"/>
                <a:gd name="connsiteY14" fmla="*/ 758252 h 1128700"/>
                <a:gd name="connsiteX15" fmla="*/ 798984 w 1021909"/>
                <a:gd name="connsiteY15" fmla="*/ 800455 h 1128700"/>
                <a:gd name="connsiteX16" fmla="*/ 784916 w 1021909"/>
                <a:gd name="connsiteY16" fmla="*/ 884861 h 1128700"/>
                <a:gd name="connsiteX17" fmla="*/ 756780 w 1021909"/>
                <a:gd name="connsiteY17" fmla="*/ 856726 h 1128700"/>
                <a:gd name="connsiteX18" fmla="*/ 714577 w 1021909"/>
                <a:gd name="connsiteY18" fmla="*/ 870793 h 1128700"/>
                <a:gd name="connsiteX19" fmla="*/ 700510 w 1021909"/>
                <a:gd name="connsiteY19" fmla="*/ 912996 h 1128700"/>
                <a:gd name="connsiteX20" fmla="*/ 672374 w 1021909"/>
                <a:gd name="connsiteY20" fmla="*/ 941132 h 1128700"/>
                <a:gd name="connsiteX21" fmla="*/ 644239 w 1021909"/>
                <a:gd name="connsiteY21" fmla="*/ 912996 h 1128700"/>
                <a:gd name="connsiteX22" fmla="*/ 616104 w 1021909"/>
                <a:gd name="connsiteY22" fmla="*/ 941132 h 1128700"/>
                <a:gd name="connsiteX23" fmla="*/ 602036 w 1021909"/>
                <a:gd name="connsiteY23" fmla="*/ 1039606 h 1128700"/>
                <a:gd name="connsiteX24" fmla="*/ 559833 w 1021909"/>
                <a:gd name="connsiteY24" fmla="*/ 1053673 h 1128700"/>
                <a:gd name="connsiteX25" fmla="*/ 503562 w 1021909"/>
                <a:gd name="connsiteY25" fmla="*/ 1081809 h 1128700"/>
                <a:gd name="connsiteX26" fmla="*/ 489494 w 1021909"/>
                <a:gd name="connsiteY26" fmla="*/ 1039606 h 1128700"/>
                <a:gd name="connsiteX27" fmla="*/ 447291 w 1021909"/>
                <a:gd name="connsiteY27" fmla="*/ 1025538 h 1128700"/>
                <a:gd name="connsiteX28" fmla="*/ 419156 w 1021909"/>
                <a:gd name="connsiteY28" fmla="*/ 983335 h 1128700"/>
                <a:gd name="connsiteX29" fmla="*/ 376953 w 1021909"/>
                <a:gd name="connsiteY29" fmla="*/ 969267 h 1128700"/>
                <a:gd name="connsiteX30" fmla="*/ 348817 w 1021909"/>
                <a:gd name="connsiteY30" fmla="*/ 941132 h 1128700"/>
                <a:gd name="connsiteX31" fmla="*/ 334750 w 1021909"/>
                <a:gd name="connsiteY31" fmla="*/ 898929 h 1128700"/>
                <a:gd name="connsiteX32" fmla="*/ 264411 w 1021909"/>
                <a:gd name="connsiteY32" fmla="*/ 842658 h 1128700"/>
                <a:gd name="connsiteX33" fmla="*/ 208140 w 1021909"/>
                <a:gd name="connsiteY33" fmla="*/ 828590 h 1128700"/>
                <a:gd name="connsiteX34" fmla="*/ 180005 w 1021909"/>
                <a:gd name="connsiteY34" fmla="*/ 786387 h 1128700"/>
                <a:gd name="connsiteX35" fmla="*/ 165937 w 1021909"/>
                <a:gd name="connsiteY35" fmla="*/ 744184 h 1128700"/>
                <a:gd name="connsiteX36" fmla="*/ 81531 w 1021909"/>
                <a:gd name="connsiteY36" fmla="*/ 687913 h 1128700"/>
                <a:gd name="connsiteX37" fmla="*/ 67464 w 1021909"/>
                <a:gd name="connsiteY37" fmla="*/ 645710 h 1128700"/>
                <a:gd name="connsiteX38" fmla="*/ 25260 w 1021909"/>
                <a:gd name="connsiteY38" fmla="*/ 617575 h 1128700"/>
                <a:gd name="connsiteX39" fmla="*/ 95599 w 1021909"/>
                <a:gd name="connsiteY39" fmla="*/ 490966 h 1128700"/>
                <a:gd name="connsiteX40" fmla="*/ 137802 w 1021909"/>
                <a:gd name="connsiteY40" fmla="*/ 476898 h 1128700"/>
                <a:gd name="connsiteX41" fmla="*/ 236276 w 1021909"/>
                <a:gd name="connsiteY41" fmla="*/ 378424 h 1128700"/>
                <a:gd name="connsiteX42" fmla="*/ 292547 w 1021909"/>
                <a:gd name="connsiteY42" fmla="*/ 322153 h 1128700"/>
                <a:gd name="connsiteX43" fmla="*/ 376953 w 1021909"/>
                <a:gd name="connsiteY43" fmla="*/ 350289 h 1128700"/>
                <a:gd name="connsiteX44" fmla="*/ 405088 w 1021909"/>
                <a:gd name="connsiteY44" fmla="*/ 322153 h 1128700"/>
                <a:gd name="connsiteX45" fmla="*/ 433224 w 1021909"/>
                <a:gd name="connsiteY45" fmla="*/ 223679 h 1128700"/>
                <a:gd name="connsiteX46" fmla="*/ 475427 w 1021909"/>
                <a:gd name="connsiteY46" fmla="*/ 181476 h 1128700"/>
                <a:gd name="connsiteX47" fmla="*/ 503562 w 1021909"/>
                <a:gd name="connsiteY47" fmla="*/ 139273 h 1128700"/>
                <a:gd name="connsiteX48" fmla="*/ 531697 w 1021909"/>
                <a:gd name="connsiteY48" fmla="*/ 40799 h 11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021909" h="1128700">
                  <a:moveTo>
                    <a:pt x="531697" y="40799"/>
                  </a:moveTo>
                  <a:cubicBezTo>
                    <a:pt x="552957" y="125839"/>
                    <a:pt x="539652" y="78733"/>
                    <a:pt x="573900" y="181476"/>
                  </a:cubicBezTo>
                  <a:lnTo>
                    <a:pt x="587968" y="223679"/>
                  </a:lnTo>
                  <a:cubicBezTo>
                    <a:pt x="592657" y="265882"/>
                    <a:pt x="586266" y="310863"/>
                    <a:pt x="602036" y="350289"/>
                  </a:cubicBezTo>
                  <a:cubicBezTo>
                    <a:pt x="607543" y="364057"/>
                    <a:pt x="629501" y="365994"/>
                    <a:pt x="644239" y="364356"/>
                  </a:cubicBezTo>
                  <a:cubicBezTo>
                    <a:pt x="673715" y="361081"/>
                    <a:pt x="728645" y="336221"/>
                    <a:pt x="728645" y="336221"/>
                  </a:cubicBezTo>
                  <a:cubicBezTo>
                    <a:pt x="762894" y="438969"/>
                    <a:pt x="728008" y="427820"/>
                    <a:pt x="813051" y="406559"/>
                  </a:cubicBezTo>
                  <a:cubicBezTo>
                    <a:pt x="831808" y="411248"/>
                    <a:pt x="852927" y="410380"/>
                    <a:pt x="869322" y="420627"/>
                  </a:cubicBezTo>
                  <a:cubicBezTo>
                    <a:pt x="1021909" y="515994"/>
                    <a:pt x="852447" y="452515"/>
                    <a:pt x="967796" y="490966"/>
                  </a:cubicBezTo>
                  <a:cubicBezTo>
                    <a:pt x="972485" y="509723"/>
                    <a:pt x="976553" y="528646"/>
                    <a:pt x="981864" y="547236"/>
                  </a:cubicBezTo>
                  <a:cubicBezTo>
                    <a:pt x="985938" y="561494"/>
                    <a:pt x="995931" y="574610"/>
                    <a:pt x="995931" y="589439"/>
                  </a:cubicBezTo>
                  <a:cubicBezTo>
                    <a:pt x="995931" y="640546"/>
                    <a:pt x="978506" y="718769"/>
                    <a:pt x="967796" y="772319"/>
                  </a:cubicBezTo>
                  <a:cubicBezTo>
                    <a:pt x="957682" y="731863"/>
                    <a:pt x="962480" y="710045"/>
                    <a:pt x="925593" y="687913"/>
                  </a:cubicBezTo>
                  <a:cubicBezTo>
                    <a:pt x="912878" y="680284"/>
                    <a:pt x="897458" y="678535"/>
                    <a:pt x="883390" y="673846"/>
                  </a:cubicBezTo>
                  <a:cubicBezTo>
                    <a:pt x="780642" y="708095"/>
                    <a:pt x="791791" y="673209"/>
                    <a:pt x="813051" y="758252"/>
                  </a:cubicBezTo>
                  <a:cubicBezTo>
                    <a:pt x="808362" y="772320"/>
                    <a:pt x="802201" y="785980"/>
                    <a:pt x="798984" y="800455"/>
                  </a:cubicBezTo>
                  <a:cubicBezTo>
                    <a:pt x="792796" y="828299"/>
                    <a:pt x="802030" y="862042"/>
                    <a:pt x="784916" y="884861"/>
                  </a:cubicBezTo>
                  <a:cubicBezTo>
                    <a:pt x="776958" y="895471"/>
                    <a:pt x="766159" y="866104"/>
                    <a:pt x="756780" y="856726"/>
                  </a:cubicBezTo>
                  <a:cubicBezTo>
                    <a:pt x="742712" y="861415"/>
                    <a:pt x="725062" y="860308"/>
                    <a:pt x="714577" y="870793"/>
                  </a:cubicBezTo>
                  <a:cubicBezTo>
                    <a:pt x="704092" y="881278"/>
                    <a:pt x="708139" y="900281"/>
                    <a:pt x="700510" y="912996"/>
                  </a:cubicBezTo>
                  <a:cubicBezTo>
                    <a:pt x="693686" y="924369"/>
                    <a:pt x="681753" y="931753"/>
                    <a:pt x="672374" y="941132"/>
                  </a:cubicBezTo>
                  <a:cubicBezTo>
                    <a:pt x="662996" y="931753"/>
                    <a:pt x="657502" y="912996"/>
                    <a:pt x="644239" y="912996"/>
                  </a:cubicBezTo>
                  <a:cubicBezTo>
                    <a:pt x="630976" y="912996"/>
                    <a:pt x="620298" y="928549"/>
                    <a:pt x="616104" y="941132"/>
                  </a:cubicBezTo>
                  <a:cubicBezTo>
                    <a:pt x="605619" y="972588"/>
                    <a:pt x="616865" y="1009949"/>
                    <a:pt x="602036" y="1039606"/>
                  </a:cubicBezTo>
                  <a:cubicBezTo>
                    <a:pt x="595404" y="1052869"/>
                    <a:pt x="573901" y="1048984"/>
                    <a:pt x="559833" y="1053673"/>
                  </a:cubicBezTo>
                  <a:cubicBezTo>
                    <a:pt x="550454" y="1081808"/>
                    <a:pt x="550454" y="1128700"/>
                    <a:pt x="503562" y="1081809"/>
                  </a:cubicBezTo>
                  <a:cubicBezTo>
                    <a:pt x="493076" y="1071324"/>
                    <a:pt x="499979" y="1050091"/>
                    <a:pt x="489494" y="1039606"/>
                  </a:cubicBezTo>
                  <a:cubicBezTo>
                    <a:pt x="479009" y="1029121"/>
                    <a:pt x="461359" y="1030227"/>
                    <a:pt x="447291" y="1025538"/>
                  </a:cubicBezTo>
                  <a:cubicBezTo>
                    <a:pt x="437913" y="1011470"/>
                    <a:pt x="432358" y="993897"/>
                    <a:pt x="419156" y="983335"/>
                  </a:cubicBezTo>
                  <a:cubicBezTo>
                    <a:pt x="407577" y="974072"/>
                    <a:pt x="389669" y="976896"/>
                    <a:pt x="376953" y="969267"/>
                  </a:cubicBezTo>
                  <a:cubicBezTo>
                    <a:pt x="365580" y="962443"/>
                    <a:pt x="358196" y="950510"/>
                    <a:pt x="348817" y="941132"/>
                  </a:cubicBezTo>
                  <a:cubicBezTo>
                    <a:pt x="344128" y="927064"/>
                    <a:pt x="342379" y="911644"/>
                    <a:pt x="334750" y="898929"/>
                  </a:cubicBezTo>
                  <a:cubicBezTo>
                    <a:pt x="324278" y="881476"/>
                    <a:pt x="279894" y="849293"/>
                    <a:pt x="264411" y="842658"/>
                  </a:cubicBezTo>
                  <a:cubicBezTo>
                    <a:pt x="246640" y="835042"/>
                    <a:pt x="226897" y="833279"/>
                    <a:pt x="208140" y="828590"/>
                  </a:cubicBezTo>
                  <a:cubicBezTo>
                    <a:pt x="198762" y="814522"/>
                    <a:pt x="187566" y="801509"/>
                    <a:pt x="180005" y="786387"/>
                  </a:cubicBezTo>
                  <a:cubicBezTo>
                    <a:pt x="173373" y="773124"/>
                    <a:pt x="176422" y="754669"/>
                    <a:pt x="165937" y="744184"/>
                  </a:cubicBezTo>
                  <a:cubicBezTo>
                    <a:pt x="142027" y="720274"/>
                    <a:pt x="81531" y="687913"/>
                    <a:pt x="81531" y="687913"/>
                  </a:cubicBezTo>
                  <a:cubicBezTo>
                    <a:pt x="76842" y="673845"/>
                    <a:pt x="76727" y="657289"/>
                    <a:pt x="67464" y="645710"/>
                  </a:cubicBezTo>
                  <a:cubicBezTo>
                    <a:pt x="56902" y="632508"/>
                    <a:pt x="28576" y="634154"/>
                    <a:pt x="25260" y="617575"/>
                  </a:cubicBezTo>
                  <a:cubicBezTo>
                    <a:pt x="0" y="491277"/>
                    <a:pt x="23990" y="511425"/>
                    <a:pt x="95599" y="490966"/>
                  </a:cubicBezTo>
                  <a:cubicBezTo>
                    <a:pt x="109857" y="486892"/>
                    <a:pt x="123734" y="481587"/>
                    <a:pt x="137802" y="476898"/>
                  </a:cubicBezTo>
                  <a:cubicBezTo>
                    <a:pt x="173498" y="369808"/>
                    <a:pt x="136856" y="398308"/>
                    <a:pt x="236276" y="378424"/>
                  </a:cubicBezTo>
                  <a:cubicBezTo>
                    <a:pt x="246994" y="346270"/>
                    <a:pt x="244315" y="316794"/>
                    <a:pt x="292547" y="322153"/>
                  </a:cubicBezTo>
                  <a:cubicBezTo>
                    <a:pt x="322023" y="325428"/>
                    <a:pt x="376953" y="350289"/>
                    <a:pt x="376953" y="350289"/>
                  </a:cubicBezTo>
                  <a:cubicBezTo>
                    <a:pt x="386331" y="340910"/>
                    <a:pt x="398264" y="333526"/>
                    <a:pt x="405088" y="322153"/>
                  </a:cubicBezTo>
                  <a:cubicBezTo>
                    <a:pt x="468173" y="217011"/>
                    <a:pt x="359621" y="352483"/>
                    <a:pt x="433224" y="223679"/>
                  </a:cubicBezTo>
                  <a:cubicBezTo>
                    <a:pt x="443095" y="206406"/>
                    <a:pt x="462691" y="196760"/>
                    <a:pt x="475427" y="181476"/>
                  </a:cubicBezTo>
                  <a:cubicBezTo>
                    <a:pt x="486251" y="168488"/>
                    <a:pt x="494184" y="153341"/>
                    <a:pt x="503562" y="139273"/>
                  </a:cubicBezTo>
                  <a:cubicBezTo>
                    <a:pt x="518453" y="20152"/>
                    <a:pt x="544364" y="0"/>
                    <a:pt x="531697" y="40799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4" name="群組 13"/>
            <p:cNvGrpSpPr/>
            <p:nvPr/>
          </p:nvGrpSpPr>
          <p:grpSpPr>
            <a:xfrm>
              <a:off x="2357422" y="1714488"/>
              <a:ext cx="1000132" cy="1071570"/>
              <a:chOff x="1285852" y="1785926"/>
              <a:chExt cx="1571636" cy="1571636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1285852" y="1785926"/>
                <a:ext cx="785818" cy="785818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2071670" y="1785926"/>
                <a:ext cx="785818" cy="785818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1285852" y="2571744"/>
                <a:ext cx="785818" cy="785818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2071670" y="2571744"/>
                <a:ext cx="785818" cy="785818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9" name="手繪多邊形 18"/>
            <p:cNvSpPr/>
            <p:nvPr/>
          </p:nvSpPr>
          <p:spPr>
            <a:xfrm>
              <a:off x="2357422" y="1643050"/>
              <a:ext cx="1021909" cy="1128700"/>
            </a:xfrm>
            <a:custGeom>
              <a:avLst/>
              <a:gdLst>
                <a:gd name="connsiteX0" fmla="*/ 531697 w 1021909"/>
                <a:gd name="connsiteY0" fmla="*/ 40799 h 1128700"/>
                <a:gd name="connsiteX1" fmla="*/ 573900 w 1021909"/>
                <a:gd name="connsiteY1" fmla="*/ 181476 h 1128700"/>
                <a:gd name="connsiteX2" fmla="*/ 587968 w 1021909"/>
                <a:gd name="connsiteY2" fmla="*/ 223679 h 1128700"/>
                <a:gd name="connsiteX3" fmla="*/ 602036 w 1021909"/>
                <a:gd name="connsiteY3" fmla="*/ 350289 h 1128700"/>
                <a:gd name="connsiteX4" fmla="*/ 644239 w 1021909"/>
                <a:gd name="connsiteY4" fmla="*/ 364356 h 1128700"/>
                <a:gd name="connsiteX5" fmla="*/ 728645 w 1021909"/>
                <a:gd name="connsiteY5" fmla="*/ 336221 h 1128700"/>
                <a:gd name="connsiteX6" fmla="*/ 813051 w 1021909"/>
                <a:gd name="connsiteY6" fmla="*/ 406559 h 1128700"/>
                <a:gd name="connsiteX7" fmla="*/ 869322 w 1021909"/>
                <a:gd name="connsiteY7" fmla="*/ 420627 h 1128700"/>
                <a:gd name="connsiteX8" fmla="*/ 967796 w 1021909"/>
                <a:gd name="connsiteY8" fmla="*/ 490966 h 1128700"/>
                <a:gd name="connsiteX9" fmla="*/ 981864 w 1021909"/>
                <a:gd name="connsiteY9" fmla="*/ 547236 h 1128700"/>
                <a:gd name="connsiteX10" fmla="*/ 995931 w 1021909"/>
                <a:gd name="connsiteY10" fmla="*/ 589439 h 1128700"/>
                <a:gd name="connsiteX11" fmla="*/ 967796 w 1021909"/>
                <a:gd name="connsiteY11" fmla="*/ 772319 h 1128700"/>
                <a:gd name="connsiteX12" fmla="*/ 925593 w 1021909"/>
                <a:gd name="connsiteY12" fmla="*/ 687913 h 1128700"/>
                <a:gd name="connsiteX13" fmla="*/ 883390 w 1021909"/>
                <a:gd name="connsiteY13" fmla="*/ 673846 h 1128700"/>
                <a:gd name="connsiteX14" fmla="*/ 813051 w 1021909"/>
                <a:gd name="connsiteY14" fmla="*/ 758252 h 1128700"/>
                <a:gd name="connsiteX15" fmla="*/ 798984 w 1021909"/>
                <a:gd name="connsiteY15" fmla="*/ 800455 h 1128700"/>
                <a:gd name="connsiteX16" fmla="*/ 784916 w 1021909"/>
                <a:gd name="connsiteY16" fmla="*/ 884861 h 1128700"/>
                <a:gd name="connsiteX17" fmla="*/ 756780 w 1021909"/>
                <a:gd name="connsiteY17" fmla="*/ 856726 h 1128700"/>
                <a:gd name="connsiteX18" fmla="*/ 714577 w 1021909"/>
                <a:gd name="connsiteY18" fmla="*/ 870793 h 1128700"/>
                <a:gd name="connsiteX19" fmla="*/ 700510 w 1021909"/>
                <a:gd name="connsiteY19" fmla="*/ 912996 h 1128700"/>
                <a:gd name="connsiteX20" fmla="*/ 672374 w 1021909"/>
                <a:gd name="connsiteY20" fmla="*/ 941132 h 1128700"/>
                <a:gd name="connsiteX21" fmla="*/ 644239 w 1021909"/>
                <a:gd name="connsiteY21" fmla="*/ 912996 h 1128700"/>
                <a:gd name="connsiteX22" fmla="*/ 616104 w 1021909"/>
                <a:gd name="connsiteY22" fmla="*/ 941132 h 1128700"/>
                <a:gd name="connsiteX23" fmla="*/ 602036 w 1021909"/>
                <a:gd name="connsiteY23" fmla="*/ 1039606 h 1128700"/>
                <a:gd name="connsiteX24" fmla="*/ 559833 w 1021909"/>
                <a:gd name="connsiteY24" fmla="*/ 1053673 h 1128700"/>
                <a:gd name="connsiteX25" fmla="*/ 503562 w 1021909"/>
                <a:gd name="connsiteY25" fmla="*/ 1081809 h 1128700"/>
                <a:gd name="connsiteX26" fmla="*/ 489494 w 1021909"/>
                <a:gd name="connsiteY26" fmla="*/ 1039606 h 1128700"/>
                <a:gd name="connsiteX27" fmla="*/ 447291 w 1021909"/>
                <a:gd name="connsiteY27" fmla="*/ 1025538 h 1128700"/>
                <a:gd name="connsiteX28" fmla="*/ 419156 w 1021909"/>
                <a:gd name="connsiteY28" fmla="*/ 983335 h 1128700"/>
                <a:gd name="connsiteX29" fmla="*/ 376953 w 1021909"/>
                <a:gd name="connsiteY29" fmla="*/ 969267 h 1128700"/>
                <a:gd name="connsiteX30" fmla="*/ 348817 w 1021909"/>
                <a:gd name="connsiteY30" fmla="*/ 941132 h 1128700"/>
                <a:gd name="connsiteX31" fmla="*/ 334750 w 1021909"/>
                <a:gd name="connsiteY31" fmla="*/ 898929 h 1128700"/>
                <a:gd name="connsiteX32" fmla="*/ 264411 w 1021909"/>
                <a:gd name="connsiteY32" fmla="*/ 842658 h 1128700"/>
                <a:gd name="connsiteX33" fmla="*/ 208140 w 1021909"/>
                <a:gd name="connsiteY33" fmla="*/ 828590 h 1128700"/>
                <a:gd name="connsiteX34" fmla="*/ 180005 w 1021909"/>
                <a:gd name="connsiteY34" fmla="*/ 786387 h 1128700"/>
                <a:gd name="connsiteX35" fmla="*/ 165937 w 1021909"/>
                <a:gd name="connsiteY35" fmla="*/ 744184 h 1128700"/>
                <a:gd name="connsiteX36" fmla="*/ 81531 w 1021909"/>
                <a:gd name="connsiteY36" fmla="*/ 687913 h 1128700"/>
                <a:gd name="connsiteX37" fmla="*/ 67464 w 1021909"/>
                <a:gd name="connsiteY37" fmla="*/ 645710 h 1128700"/>
                <a:gd name="connsiteX38" fmla="*/ 25260 w 1021909"/>
                <a:gd name="connsiteY38" fmla="*/ 617575 h 1128700"/>
                <a:gd name="connsiteX39" fmla="*/ 95599 w 1021909"/>
                <a:gd name="connsiteY39" fmla="*/ 490966 h 1128700"/>
                <a:gd name="connsiteX40" fmla="*/ 137802 w 1021909"/>
                <a:gd name="connsiteY40" fmla="*/ 476898 h 1128700"/>
                <a:gd name="connsiteX41" fmla="*/ 236276 w 1021909"/>
                <a:gd name="connsiteY41" fmla="*/ 378424 h 1128700"/>
                <a:gd name="connsiteX42" fmla="*/ 292547 w 1021909"/>
                <a:gd name="connsiteY42" fmla="*/ 322153 h 1128700"/>
                <a:gd name="connsiteX43" fmla="*/ 376953 w 1021909"/>
                <a:gd name="connsiteY43" fmla="*/ 350289 h 1128700"/>
                <a:gd name="connsiteX44" fmla="*/ 405088 w 1021909"/>
                <a:gd name="connsiteY44" fmla="*/ 322153 h 1128700"/>
                <a:gd name="connsiteX45" fmla="*/ 433224 w 1021909"/>
                <a:gd name="connsiteY45" fmla="*/ 223679 h 1128700"/>
                <a:gd name="connsiteX46" fmla="*/ 475427 w 1021909"/>
                <a:gd name="connsiteY46" fmla="*/ 181476 h 1128700"/>
                <a:gd name="connsiteX47" fmla="*/ 503562 w 1021909"/>
                <a:gd name="connsiteY47" fmla="*/ 139273 h 1128700"/>
                <a:gd name="connsiteX48" fmla="*/ 531697 w 1021909"/>
                <a:gd name="connsiteY48" fmla="*/ 40799 h 11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021909" h="1128700">
                  <a:moveTo>
                    <a:pt x="531697" y="40799"/>
                  </a:moveTo>
                  <a:cubicBezTo>
                    <a:pt x="552957" y="125839"/>
                    <a:pt x="539652" y="78733"/>
                    <a:pt x="573900" y="181476"/>
                  </a:cubicBezTo>
                  <a:lnTo>
                    <a:pt x="587968" y="223679"/>
                  </a:lnTo>
                  <a:cubicBezTo>
                    <a:pt x="592657" y="265882"/>
                    <a:pt x="586266" y="310863"/>
                    <a:pt x="602036" y="350289"/>
                  </a:cubicBezTo>
                  <a:cubicBezTo>
                    <a:pt x="607543" y="364057"/>
                    <a:pt x="629501" y="365994"/>
                    <a:pt x="644239" y="364356"/>
                  </a:cubicBezTo>
                  <a:cubicBezTo>
                    <a:pt x="673715" y="361081"/>
                    <a:pt x="728645" y="336221"/>
                    <a:pt x="728645" y="336221"/>
                  </a:cubicBezTo>
                  <a:cubicBezTo>
                    <a:pt x="762894" y="438969"/>
                    <a:pt x="728008" y="427820"/>
                    <a:pt x="813051" y="406559"/>
                  </a:cubicBezTo>
                  <a:cubicBezTo>
                    <a:pt x="831808" y="411248"/>
                    <a:pt x="852927" y="410380"/>
                    <a:pt x="869322" y="420627"/>
                  </a:cubicBezTo>
                  <a:cubicBezTo>
                    <a:pt x="1021909" y="515994"/>
                    <a:pt x="852447" y="452515"/>
                    <a:pt x="967796" y="490966"/>
                  </a:cubicBezTo>
                  <a:cubicBezTo>
                    <a:pt x="972485" y="509723"/>
                    <a:pt x="976553" y="528646"/>
                    <a:pt x="981864" y="547236"/>
                  </a:cubicBezTo>
                  <a:cubicBezTo>
                    <a:pt x="985938" y="561494"/>
                    <a:pt x="995931" y="574610"/>
                    <a:pt x="995931" y="589439"/>
                  </a:cubicBezTo>
                  <a:cubicBezTo>
                    <a:pt x="995931" y="640546"/>
                    <a:pt x="978506" y="718769"/>
                    <a:pt x="967796" y="772319"/>
                  </a:cubicBezTo>
                  <a:cubicBezTo>
                    <a:pt x="957682" y="731863"/>
                    <a:pt x="962480" y="710045"/>
                    <a:pt x="925593" y="687913"/>
                  </a:cubicBezTo>
                  <a:cubicBezTo>
                    <a:pt x="912878" y="680284"/>
                    <a:pt x="897458" y="678535"/>
                    <a:pt x="883390" y="673846"/>
                  </a:cubicBezTo>
                  <a:cubicBezTo>
                    <a:pt x="780642" y="708095"/>
                    <a:pt x="791791" y="673209"/>
                    <a:pt x="813051" y="758252"/>
                  </a:cubicBezTo>
                  <a:cubicBezTo>
                    <a:pt x="808362" y="772320"/>
                    <a:pt x="802201" y="785980"/>
                    <a:pt x="798984" y="800455"/>
                  </a:cubicBezTo>
                  <a:cubicBezTo>
                    <a:pt x="792796" y="828299"/>
                    <a:pt x="802030" y="862042"/>
                    <a:pt x="784916" y="884861"/>
                  </a:cubicBezTo>
                  <a:cubicBezTo>
                    <a:pt x="776958" y="895471"/>
                    <a:pt x="766159" y="866104"/>
                    <a:pt x="756780" y="856726"/>
                  </a:cubicBezTo>
                  <a:cubicBezTo>
                    <a:pt x="742712" y="861415"/>
                    <a:pt x="725062" y="860308"/>
                    <a:pt x="714577" y="870793"/>
                  </a:cubicBezTo>
                  <a:cubicBezTo>
                    <a:pt x="704092" y="881278"/>
                    <a:pt x="708139" y="900281"/>
                    <a:pt x="700510" y="912996"/>
                  </a:cubicBezTo>
                  <a:cubicBezTo>
                    <a:pt x="693686" y="924369"/>
                    <a:pt x="681753" y="931753"/>
                    <a:pt x="672374" y="941132"/>
                  </a:cubicBezTo>
                  <a:cubicBezTo>
                    <a:pt x="662996" y="931753"/>
                    <a:pt x="657502" y="912996"/>
                    <a:pt x="644239" y="912996"/>
                  </a:cubicBezTo>
                  <a:cubicBezTo>
                    <a:pt x="630976" y="912996"/>
                    <a:pt x="620298" y="928549"/>
                    <a:pt x="616104" y="941132"/>
                  </a:cubicBezTo>
                  <a:cubicBezTo>
                    <a:pt x="605619" y="972588"/>
                    <a:pt x="616865" y="1009949"/>
                    <a:pt x="602036" y="1039606"/>
                  </a:cubicBezTo>
                  <a:cubicBezTo>
                    <a:pt x="595404" y="1052869"/>
                    <a:pt x="573901" y="1048984"/>
                    <a:pt x="559833" y="1053673"/>
                  </a:cubicBezTo>
                  <a:cubicBezTo>
                    <a:pt x="550454" y="1081808"/>
                    <a:pt x="550454" y="1128700"/>
                    <a:pt x="503562" y="1081809"/>
                  </a:cubicBezTo>
                  <a:cubicBezTo>
                    <a:pt x="493076" y="1071324"/>
                    <a:pt x="499979" y="1050091"/>
                    <a:pt x="489494" y="1039606"/>
                  </a:cubicBezTo>
                  <a:cubicBezTo>
                    <a:pt x="479009" y="1029121"/>
                    <a:pt x="461359" y="1030227"/>
                    <a:pt x="447291" y="1025538"/>
                  </a:cubicBezTo>
                  <a:cubicBezTo>
                    <a:pt x="437913" y="1011470"/>
                    <a:pt x="432358" y="993897"/>
                    <a:pt x="419156" y="983335"/>
                  </a:cubicBezTo>
                  <a:cubicBezTo>
                    <a:pt x="407577" y="974072"/>
                    <a:pt x="389669" y="976896"/>
                    <a:pt x="376953" y="969267"/>
                  </a:cubicBezTo>
                  <a:cubicBezTo>
                    <a:pt x="365580" y="962443"/>
                    <a:pt x="358196" y="950510"/>
                    <a:pt x="348817" y="941132"/>
                  </a:cubicBezTo>
                  <a:cubicBezTo>
                    <a:pt x="344128" y="927064"/>
                    <a:pt x="342379" y="911644"/>
                    <a:pt x="334750" y="898929"/>
                  </a:cubicBezTo>
                  <a:cubicBezTo>
                    <a:pt x="324278" y="881476"/>
                    <a:pt x="279894" y="849293"/>
                    <a:pt x="264411" y="842658"/>
                  </a:cubicBezTo>
                  <a:cubicBezTo>
                    <a:pt x="246640" y="835042"/>
                    <a:pt x="226897" y="833279"/>
                    <a:pt x="208140" y="828590"/>
                  </a:cubicBezTo>
                  <a:cubicBezTo>
                    <a:pt x="198762" y="814522"/>
                    <a:pt x="187566" y="801509"/>
                    <a:pt x="180005" y="786387"/>
                  </a:cubicBezTo>
                  <a:cubicBezTo>
                    <a:pt x="173373" y="773124"/>
                    <a:pt x="176422" y="754669"/>
                    <a:pt x="165937" y="744184"/>
                  </a:cubicBezTo>
                  <a:cubicBezTo>
                    <a:pt x="142027" y="720274"/>
                    <a:pt x="81531" y="687913"/>
                    <a:pt x="81531" y="687913"/>
                  </a:cubicBezTo>
                  <a:cubicBezTo>
                    <a:pt x="76842" y="673845"/>
                    <a:pt x="76727" y="657289"/>
                    <a:pt x="67464" y="645710"/>
                  </a:cubicBezTo>
                  <a:cubicBezTo>
                    <a:pt x="56902" y="632508"/>
                    <a:pt x="28576" y="634154"/>
                    <a:pt x="25260" y="617575"/>
                  </a:cubicBezTo>
                  <a:cubicBezTo>
                    <a:pt x="0" y="491277"/>
                    <a:pt x="23990" y="511425"/>
                    <a:pt x="95599" y="490966"/>
                  </a:cubicBezTo>
                  <a:cubicBezTo>
                    <a:pt x="109857" y="486892"/>
                    <a:pt x="123734" y="481587"/>
                    <a:pt x="137802" y="476898"/>
                  </a:cubicBezTo>
                  <a:cubicBezTo>
                    <a:pt x="173498" y="369808"/>
                    <a:pt x="136856" y="398308"/>
                    <a:pt x="236276" y="378424"/>
                  </a:cubicBezTo>
                  <a:cubicBezTo>
                    <a:pt x="246994" y="346270"/>
                    <a:pt x="244315" y="316794"/>
                    <a:pt x="292547" y="322153"/>
                  </a:cubicBezTo>
                  <a:cubicBezTo>
                    <a:pt x="322023" y="325428"/>
                    <a:pt x="376953" y="350289"/>
                    <a:pt x="376953" y="350289"/>
                  </a:cubicBezTo>
                  <a:cubicBezTo>
                    <a:pt x="386331" y="340910"/>
                    <a:pt x="398264" y="333526"/>
                    <a:pt x="405088" y="322153"/>
                  </a:cubicBezTo>
                  <a:cubicBezTo>
                    <a:pt x="468173" y="217011"/>
                    <a:pt x="359621" y="352483"/>
                    <a:pt x="433224" y="223679"/>
                  </a:cubicBezTo>
                  <a:cubicBezTo>
                    <a:pt x="443095" y="206406"/>
                    <a:pt x="462691" y="196760"/>
                    <a:pt x="475427" y="181476"/>
                  </a:cubicBezTo>
                  <a:cubicBezTo>
                    <a:pt x="486251" y="168488"/>
                    <a:pt x="494184" y="153341"/>
                    <a:pt x="503562" y="139273"/>
                  </a:cubicBezTo>
                  <a:cubicBezTo>
                    <a:pt x="518453" y="20152"/>
                    <a:pt x="544364" y="0"/>
                    <a:pt x="531697" y="40799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0" name="群組 19"/>
            <p:cNvGrpSpPr/>
            <p:nvPr/>
          </p:nvGrpSpPr>
          <p:grpSpPr>
            <a:xfrm>
              <a:off x="3357554" y="1714488"/>
              <a:ext cx="1000132" cy="1071570"/>
              <a:chOff x="1285852" y="1785926"/>
              <a:chExt cx="1571636" cy="1571636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1285852" y="1785926"/>
                <a:ext cx="785818" cy="7858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071670" y="1785926"/>
                <a:ext cx="785818" cy="785818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1285852" y="2571744"/>
                <a:ext cx="785818" cy="785818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2071670" y="2571744"/>
                <a:ext cx="785818" cy="785818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5" name="手繪多邊形 24"/>
            <p:cNvSpPr/>
            <p:nvPr/>
          </p:nvSpPr>
          <p:spPr>
            <a:xfrm>
              <a:off x="3357554" y="1643050"/>
              <a:ext cx="1021909" cy="1128700"/>
            </a:xfrm>
            <a:custGeom>
              <a:avLst/>
              <a:gdLst>
                <a:gd name="connsiteX0" fmla="*/ 531697 w 1021909"/>
                <a:gd name="connsiteY0" fmla="*/ 40799 h 1128700"/>
                <a:gd name="connsiteX1" fmla="*/ 573900 w 1021909"/>
                <a:gd name="connsiteY1" fmla="*/ 181476 h 1128700"/>
                <a:gd name="connsiteX2" fmla="*/ 587968 w 1021909"/>
                <a:gd name="connsiteY2" fmla="*/ 223679 h 1128700"/>
                <a:gd name="connsiteX3" fmla="*/ 602036 w 1021909"/>
                <a:gd name="connsiteY3" fmla="*/ 350289 h 1128700"/>
                <a:gd name="connsiteX4" fmla="*/ 644239 w 1021909"/>
                <a:gd name="connsiteY4" fmla="*/ 364356 h 1128700"/>
                <a:gd name="connsiteX5" fmla="*/ 728645 w 1021909"/>
                <a:gd name="connsiteY5" fmla="*/ 336221 h 1128700"/>
                <a:gd name="connsiteX6" fmla="*/ 813051 w 1021909"/>
                <a:gd name="connsiteY6" fmla="*/ 406559 h 1128700"/>
                <a:gd name="connsiteX7" fmla="*/ 869322 w 1021909"/>
                <a:gd name="connsiteY7" fmla="*/ 420627 h 1128700"/>
                <a:gd name="connsiteX8" fmla="*/ 967796 w 1021909"/>
                <a:gd name="connsiteY8" fmla="*/ 490966 h 1128700"/>
                <a:gd name="connsiteX9" fmla="*/ 981864 w 1021909"/>
                <a:gd name="connsiteY9" fmla="*/ 547236 h 1128700"/>
                <a:gd name="connsiteX10" fmla="*/ 995931 w 1021909"/>
                <a:gd name="connsiteY10" fmla="*/ 589439 h 1128700"/>
                <a:gd name="connsiteX11" fmla="*/ 967796 w 1021909"/>
                <a:gd name="connsiteY11" fmla="*/ 772319 h 1128700"/>
                <a:gd name="connsiteX12" fmla="*/ 925593 w 1021909"/>
                <a:gd name="connsiteY12" fmla="*/ 687913 h 1128700"/>
                <a:gd name="connsiteX13" fmla="*/ 883390 w 1021909"/>
                <a:gd name="connsiteY13" fmla="*/ 673846 h 1128700"/>
                <a:gd name="connsiteX14" fmla="*/ 813051 w 1021909"/>
                <a:gd name="connsiteY14" fmla="*/ 758252 h 1128700"/>
                <a:gd name="connsiteX15" fmla="*/ 798984 w 1021909"/>
                <a:gd name="connsiteY15" fmla="*/ 800455 h 1128700"/>
                <a:gd name="connsiteX16" fmla="*/ 784916 w 1021909"/>
                <a:gd name="connsiteY16" fmla="*/ 884861 h 1128700"/>
                <a:gd name="connsiteX17" fmla="*/ 756780 w 1021909"/>
                <a:gd name="connsiteY17" fmla="*/ 856726 h 1128700"/>
                <a:gd name="connsiteX18" fmla="*/ 714577 w 1021909"/>
                <a:gd name="connsiteY18" fmla="*/ 870793 h 1128700"/>
                <a:gd name="connsiteX19" fmla="*/ 700510 w 1021909"/>
                <a:gd name="connsiteY19" fmla="*/ 912996 h 1128700"/>
                <a:gd name="connsiteX20" fmla="*/ 672374 w 1021909"/>
                <a:gd name="connsiteY20" fmla="*/ 941132 h 1128700"/>
                <a:gd name="connsiteX21" fmla="*/ 644239 w 1021909"/>
                <a:gd name="connsiteY21" fmla="*/ 912996 h 1128700"/>
                <a:gd name="connsiteX22" fmla="*/ 616104 w 1021909"/>
                <a:gd name="connsiteY22" fmla="*/ 941132 h 1128700"/>
                <a:gd name="connsiteX23" fmla="*/ 602036 w 1021909"/>
                <a:gd name="connsiteY23" fmla="*/ 1039606 h 1128700"/>
                <a:gd name="connsiteX24" fmla="*/ 559833 w 1021909"/>
                <a:gd name="connsiteY24" fmla="*/ 1053673 h 1128700"/>
                <a:gd name="connsiteX25" fmla="*/ 503562 w 1021909"/>
                <a:gd name="connsiteY25" fmla="*/ 1081809 h 1128700"/>
                <a:gd name="connsiteX26" fmla="*/ 489494 w 1021909"/>
                <a:gd name="connsiteY26" fmla="*/ 1039606 h 1128700"/>
                <a:gd name="connsiteX27" fmla="*/ 447291 w 1021909"/>
                <a:gd name="connsiteY27" fmla="*/ 1025538 h 1128700"/>
                <a:gd name="connsiteX28" fmla="*/ 419156 w 1021909"/>
                <a:gd name="connsiteY28" fmla="*/ 983335 h 1128700"/>
                <a:gd name="connsiteX29" fmla="*/ 376953 w 1021909"/>
                <a:gd name="connsiteY29" fmla="*/ 969267 h 1128700"/>
                <a:gd name="connsiteX30" fmla="*/ 348817 w 1021909"/>
                <a:gd name="connsiteY30" fmla="*/ 941132 h 1128700"/>
                <a:gd name="connsiteX31" fmla="*/ 334750 w 1021909"/>
                <a:gd name="connsiteY31" fmla="*/ 898929 h 1128700"/>
                <a:gd name="connsiteX32" fmla="*/ 264411 w 1021909"/>
                <a:gd name="connsiteY32" fmla="*/ 842658 h 1128700"/>
                <a:gd name="connsiteX33" fmla="*/ 208140 w 1021909"/>
                <a:gd name="connsiteY33" fmla="*/ 828590 h 1128700"/>
                <a:gd name="connsiteX34" fmla="*/ 180005 w 1021909"/>
                <a:gd name="connsiteY34" fmla="*/ 786387 h 1128700"/>
                <a:gd name="connsiteX35" fmla="*/ 165937 w 1021909"/>
                <a:gd name="connsiteY35" fmla="*/ 744184 h 1128700"/>
                <a:gd name="connsiteX36" fmla="*/ 81531 w 1021909"/>
                <a:gd name="connsiteY36" fmla="*/ 687913 h 1128700"/>
                <a:gd name="connsiteX37" fmla="*/ 67464 w 1021909"/>
                <a:gd name="connsiteY37" fmla="*/ 645710 h 1128700"/>
                <a:gd name="connsiteX38" fmla="*/ 25260 w 1021909"/>
                <a:gd name="connsiteY38" fmla="*/ 617575 h 1128700"/>
                <a:gd name="connsiteX39" fmla="*/ 95599 w 1021909"/>
                <a:gd name="connsiteY39" fmla="*/ 490966 h 1128700"/>
                <a:gd name="connsiteX40" fmla="*/ 137802 w 1021909"/>
                <a:gd name="connsiteY40" fmla="*/ 476898 h 1128700"/>
                <a:gd name="connsiteX41" fmla="*/ 236276 w 1021909"/>
                <a:gd name="connsiteY41" fmla="*/ 378424 h 1128700"/>
                <a:gd name="connsiteX42" fmla="*/ 292547 w 1021909"/>
                <a:gd name="connsiteY42" fmla="*/ 322153 h 1128700"/>
                <a:gd name="connsiteX43" fmla="*/ 376953 w 1021909"/>
                <a:gd name="connsiteY43" fmla="*/ 350289 h 1128700"/>
                <a:gd name="connsiteX44" fmla="*/ 405088 w 1021909"/>
                <a:gd name="connsiteY44" fmla="*/ 322153 h 1128700"/>
                <a:gd name="connsiteX45" fmla="*/ 433224 w 1021909"/>
                <a:gd name="connsiteY45" fmla="*/ 223679 h 1128700"/>
                <a:gd name="connsiteX46" fmla="*/ 475427 w 1021909"/>
                <a:gd name="connsiteY46" fmla="*/ 181476 h 1128700"/>
                <a:gd name="connsiteX47" fmla="*/ 503562 w 1021909"/>
                <a:gd name="connsiteY47" fmla="*/ 139273 h 1128700"/>
                <a:gd name="connsiteX48" fmla="*/ 531697 w 1021909"/>
                <a:gd name="connsiteY48" fmla="*/ 40799 h 11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021909" h="1128700">
                  <a:moveTo>
                    <a:pt x="531697" y="40799"/>
                  </a:moveTo>
                  <a:cubicBezTo>
                    <a:pt x="552957" y="125839"/>
                    <a:pt x="539652" y="78733"/>
                    <a:pt x="573900" y="181476"/>
                  </a:cubicBezTo>
                  <a:lnTo>
                    <a:pt x="587968" y="223679"/>
                  </a:lnTo>
                  <a:cubicBezTo>
                    <a:pt x="592657" y="265882"/>
                    <a:pt x="586266" y="310863"/>
                    <a:pt x="602036" y="350289"/>
                  </a:cubicBezTo>
                  <a:cubicBezTo>
                    <a:pt x="607543" y="364057"/>
                    <a:pt x="629501" y="365994"/>
                    <a:pt x="644239" y="364356"/>
                  </a:cubicBezTo>
                  <a:cubicBezTo>
                    <a:pt x="673715" y="361081"/>
                    <a:pt x="728645" y="336221"/>
                    <a:pt x="728645" y="336221"/>
                  </a:cubicBezTo>
                  <a:cubicBezTo>
                    <a:pt x="762894" y="438969"/>
                    <a:pt x="728008" y="427820"/>
                    <a:pt x="813051" y="406559"/>
                  </a:cubicBezTo>
                  <a:cubicBezTo>
                    <a:pt x="831808" y="411248"/>
                    <a:pt x="852927" y="410380"/>
                    <a:pt x="869322" y="420627"/>
                  </a:cubicBezTo>
                  <a:cubicBezTo>
                    <a:pt x="1021909" y="515994"/>
                    <a:pt x="852447" y="452515"/>
                    <a:pt x="967796" y="490966"/>
                  </a:cubicBezTo>
                  <a:cubicBezTo>
                    <a:pt x="972485" y="509723"/>
                    <a:pt x="976553" y="528646"/>
                    <a:pt x="981864" y="547236"/>
                  </a:cubicBezTo>
                  <a:cubicBezTo>
                    <a:pt x="985938" y="561494"/>
                    <a:pt x="995931" y="574610"/>
                    <a:pt x="995931" y="589439"/>
                  </a:cubicBezTo>
                  <a:cubicBezTo>
                    <a:pt x="995931" y="640546"/>
                    <a:pt x="978506" y="718769"/>
                    <a:pt x="967796" y="772319"/>
                  </a:cubicBezTo>
                  <a:cubicBezTo>
                    <a:pt x="957682" y="731863"/>
                    <a:pt x="962480" y="710045"/>
                    <a:pt x="925593" y="687913"/>
                  </a:cubicBezTo>
                  <a:cubicBezTo>
                    <a:pt x="912878" y="680284"/>
                    <a:pt x="897458" y="678535"/>
                    <a:pt x="883390" y="673846"/>
                  </a:cubicBezTo>
                  <a:cubicBezTo>
                    <a:pt x="780642" y="708095"/>
                    <a:pt x="791791" y="673209"/>
                    <a:pt x="813051" y="758252"/>
                  </a:cubicBezTo>
                  <a:cubicBezTo>
                    <a:pt x="808362" y="772320"/>
                    <a:pt x="802201" y="785980"/>
                    <a:pt x="798984" y="800455"/>
                  </a:cubicBezTo>
                  <a:cubicBezTo>
                    <a:pt x="792796" y="828299"/>
                    <a:pt x="802030" y="862042"/>
                    <a:pt x="784916" y="884861"/>
                  </a:cubicBezTo>
                  <a:cubicBezTo>
                    <a:pt x="776958" y="895471"/>
                    <a:pt x="766159" y="866104"/>
                    <a:pt x="756780" y="856726"/>
                  </a:cubicBezTo>
                  <a:cubicBezTo>
                    <a:pt x="742712" y="861415"/>
                    <a:pt x="725062" y="860308"/>
                    <a:pt x="714577" y="870793"/>
                  </a:cubicBezTo>
                  <a:cubicBezTo>
                    <a:pt x="704092" y="881278"/>
                    <a:pt x="708139" y="900281"/>
                    <a:pt x="700510" y="912996"/>
                  </a:cubicBezTo>
                  <a:cubicBezTo>
                    <a:pt x="693686" y="924369"/>
                    <a:pt x="681753" y="931753"/>
                    <a:pt x="672374" y="941132"/>
                  </a:cubicBezTo>
                  <a:cubicBezTo>
                    <a:pt x="662996" y="931753"/>
                    <a:pt x="657502" y="912996"/>
                    <a:pt x="644239" y="912996"/>
                  </a:cubicBezTo>
                  <a:cubicBezTo>
                    <a:pt x="630976" y="912996"/>
                    <a:pt x="620298" y="928549"/>
                    <a:pt x="616104" y="941132"/>
                  </a:cubicBezTo>
                  <a:cubicBezTo>
                    <a:pt x="605619" y="972588"/>
                    <a:pt x="616865" y="1009949"/>
                    <a:pt x="602036" y="1039606"/>
                  </a:cubicBezTo>
                  <a:cubicBezTo>
                    <a:pt x="595404" y="1052869"/>
                    <a:pt x="573901" y="1048984"/>
                    <a:pt x="559833" y="1053673"/>
                  </a:cubicBezTo>
                  <a:cubicBezTo>
                    <a:pt x="550454" y="1081808"/>
                    <a:pt x="550454" y="1128700"/>
                    <a:pt x="503562" y="1081809"/>
                  </a:cubicBezTo>
                  <a:cubicBezTo>
                    <a:pt x="493076" y="1071324"/>
                    <a:pt x="499979" y="1050091"/>
                    <a:pt x="489494" y="1039606"/>
                  </a:cubicBezTo>
                  <a:cubicBezTo>
                    <a:pt x="479009" y="1029121"/>
                    <a:pt x="461359" y="1030227"/>
                    <a:pt x="447291" y="1025538"/>
                  </a:cubicBezTo>
                  <a:cubicBezTo>
                    <a:pt x="437913" y="1011470"/>
                    <a:pt x="432358" y="993897"/>
                    <a:pt x="419156" y="983335"/>
                  </a:cubicBezTo>
                  <a:cubicBezTo>
                    <a:pt x="407577" y="974072"/>
                    <a:pt x="389669" y="976896"/>
                    <a:pt x="376953" y="969267"/>
                  </a:cubicBezTo>
                  <a:cubicBezTo>
                    <a:pt x="365580" y="962443"/>
                    <a:pt x="358196" y="950510"/>
                    <a:pt x="348817" y="941132"/>
                  </a:cubicBezTo>
                  <a:cubicBezTo>
                    <a:pt x="344128" y="927064"/>
                    <a:pt x="342379" y="911644"/>
                    <a:pt x="334750" y="898929"/>
                  </a:cubicBezTo>
                  <a:cubicBezTo>
                    <a:pt x="324278" y="881476"/>
                    <a:pt x="279894" y="849293"/>
                    <a:pt x="264411" y="842658"/>
                  </a:cubicBezTo>
                  <a:cubicBezTo>
                    <a:pt x="246640" y="835042"/>
                    <a:pt x="226897" y="833279"/>
                    <a:pt x="208140" y="828590"/>
                  </a:cubicBezTo>
                  <a:cubicBezTo>
                    <a:pt x="198762" y="814522"/>
                    <a:pt x="187566" y="801509"/>
                    <a:pt x="180005" y="786387"/>
                  </a:cubicBezTo>
                  <a:cubicBezTo>
                    <a:pt x="173373" y="773124"/>
                    <a:pt x="176422" y="754669"/>
                    <a:pt x="165937" y="744184"/>
                  </a:cubicBezTo>
                  <a:cubicBezTo>
                    <a:pt x="142027" y="720274"/>
                    <a:pt x="81531" y="687913"/>
                    <a:pt x="81531" y="687913"/>
                  </a:cubicBezTo>
                  <a:cubicBezTo>
                    <a:pt x="76842" y="673845"/>
                    <a:pt x="76727" y="657289"/>
                    <a:pt x="67464" y="645710"/>
                  </a:cubicBezTo>
                  <a:cubicBezTo>
                    <a:pt x="56902" y="632508"/>
                    <a:pt x="28576" y="634154"/>
                    <a:pt x="25260" y="617575"/>
                  </a:cubicBezTo>
                  <a:cubicBezTo>
                    <a:pt x="0" y="491277"/>
                    <a:pt x="23990" y="511425"/>
                    <a:pt x="95599" y="490966"/>
                  </a:cubicBezTo>
                  <a:cubicBezTo>
                    <a:pt x="109857" y="486892"/>
                    <a:pt x="123734" y="481587"/>
                    <a:pt x="137802" y="476898"/>
                  </a:cubicBezTo>
                  <a:cubicBezTo>
                    <a:pt x="173498" y="369808"/>
                    <a:pt x="136856" y="398308"/>
                    <a:pt x="236276" y="378424"/>
                  </a:cubicBezTo>
                  <a:cubicBezTo>
                    <a:pt x="246994" y="346270"/>
                    <a:pt x="244315" y="316794"/>
                    <a:pt x="292547" y="322153"/>
                  </a:cubicBezTo>
                  <a:cubicBezTo>
                    <a:pt x="322023" y="325428"/>
                    <a:pt x="376953" y="350289"/>
                    <a:pt x="376953" y="350289"/>
                  </a:cubicBezTo>
                  <a:cubicBezTo>
                    <a:pt x="386331" y="340910"/>
                    <a:pt x="398264" y="333526"/>
                    <a:pt x="405088" y="322153"/>
                  </a:cubicBezTo>
                  <a:cubicBezTo>
                    <a:pt x="468173" y="217011"/>
                    <a:pt x="359621" y="352483"/>
                    <a:pt x="433224" y="223679"/>
                  </a:cubicBezTo>
                  <a:cubicBezTo>
                    <a:pt x="443095" y="206406"/>
                    <a:pt x="462691" y="196760"/>
                    <a:pt x="475427" y="181476"/>
                  </a:cubicBezTo>
                  <a:cubicBezTo>
                    <a:pt x="486251" y="168488"/>
                    <a:pt x="494184" y="153341"/>
                    <a:pt x="503562" y="139273"/>
                  </a:cubicBezTo>
                  <a:cubicBezTo>
                    <a:pt x="518453" y="20152"/>
                    <a:pt x="544364" y="0"/>
                    <a:pt x="531697" y="40799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手繪多邊形 36"/>
            <p:cNvSpPr/>
            <p:nvPr/>
          </p:nvSpPr>
          <p:spPr>
            <a:xfrm>
              <a:off x="1835579" y="2300300"/>
              <a:ext cx="1021909" cy="1128700"/>
            </a:xfrm>
            <a:custGeom>
              <a:avLst/>
              <a:gdLst>
                <a:gd name="connsiteX0" fmla="*/ 531697 w 1021909"/>
                <a:gd name="connsiteY0" fmla="*/ 40799 h 1128700"/>
                <a:gd name="connsiteX1" fmla="*/ 573900 w 1021909"/>
                <a:gd name="connsiteY1" fmla="*/ 181476 h 1128700"/>
                <a:gd name="connsiteX2" fmla="*/ 587968 w 1021909"/>
                <a:gd name="connsiteY2" fmla="*/ 223679 h 1128700"/>
                <a:gd name="connsiteX3" fmla="*/ 602036 w 1021909"/>
                <a:gd name="connsiteY3" fmla="*/ 350289 h 1128700"/>
                <a:gd name="connsiteX4" fmla="*/ 644239 w 1021909"/>
                <a:gd name="connsiteY4" fmla="*/ 364356 h 1128700"/>
                <a:gd name="connsiteX5" fmla="*/ 728645 w 1021909"/>
                <a:gd name="connsiteY5" fmla="*/ 336221 h 1128700"/>
                <a:gd name="connsiteX6" fmla="*/ 813051 w 1021909"/>
                <a:gd name="connsiteY6" fmla="*/ 406559 h 1128700"/>
                <a:gd name="connsiteX7" fmla="*/ 869322 w 1021909"/>
                <a:gd name="connsiteY7" fmla="*/ 420627 h 1128700"/>
                <a:gd name="connsiteX8" fmla="*/ 967796 w 1021909"/>
                <a:gd name="connsiteY8" fmla="*/ 490966 h 1128700"/>
                <a:gd name="connsiteX9" fmla="*/ 981864 w 1021909"/>
                <a:gd name="connsiteY9" fmla="*/ 547236 h 1128700"/>
                <a:gd name="connsiteX10" fmla="*/ 995931 w 1021909"/>
                <a:gd name="connsiteY10" fmla="*/ 589439 h 1128700"/>
                <a:gd name="connsiteX11" fmla="*/ 967796 w 1021909"/>
                <a:gd name="connsiteY11" fmla="*/ 772319 h 1128700"/>
                <a:gd name="connsiteX12" fmla="*/ 925593 w 1021909"/>
                <a:gd name="connsiteY12" fmla="*/ 687913 h 1128700"/>
                <a:gd name="connsiteX13" fmla="*/ 883390 w 1021909"/>
                <a:gd name="connsiteY13" fmla="*/ 673846 h 1128700"/>
                <a:gd name="connsiteX14" fmla="*/ 813051 w 1021909"/>
                <a:gd name="connsiteY14" fmla="*/ 758252 h 1128700"/>
                <a:gd name="connsiteX15" fmla="*/ 798984 w 1021909"/>
                <a:gd name="connsiteY15" fmla="*/ 800455 h 1128700"/>
                <a:gd name="connsiteX16" fmla="*/ 784916 w 1021909"/>
                <a:gd name="connsiteY16" fmla="*/ 884861 h 1128700"/>
                <a:gd name="connsiteX17" fmla="*/ 756780 w 1021909"/>
                <a:gd name="connsiteY17" fmla="*/ 856726 h 1128700"/>
                <a:gd name="connsiteX18" fmla="*/ 714577 w 1021909"/>
                <a:gd name="connsiteY18" fmla="*/ 870793 h 1128700"/>
                <a:gd name="connsiteX19" fmla="*/ 700510 w 1021909"/>
                <a:gd name="connsiteY19" fmla="*/ 912996 h 1128700"/>
                <a:gd name="connsiteX20" fmla="*/ 672374 w 1021909"/>
                <a:gd name="connsiteY20" fmla="*/ 941132 h 1128700"/>
                <a:gd name="connsiteX21" fmla="*/ 644239 w 1021909"/>
                <a:gd name="connsiteY21" fmla="*/ 912996 h 1128700"/>
                <a:gd name="connsiteX22" fmla="*/ 616104 w 1021909"/>
                <a:gd name="connsiteY22" fmla="*/ 941132 h 1128700"/>
                <a:gd name="connsiteX23" fmla="*/ 602036 w 1021909"/>
                <a:gd name="connsiteY23" fmla="*/ 1039606 h 1128700"/>
                <a:gd name="connsiteX24" fmla="*/ 559833 w 1021909"/>
                <a:gd name="connsiteY24" fmla="*/ 1053673 h 1128700"/>
                <a:gd name="connsiteX25" fmla="*/ 503562 w 1021909"/>
                <a:gd name="connsiteY25" fmla="*/ 1081809 h 1128700"/>
                <a:gd name="connsiteX26" fmla="*/ 489494 w 1021909"/>
                <a:gd name="connsiteY26" fmla="*/ 1039606 h 1128700"/>
                <a:gd name="connsiteX27" fmla="*/ 447291 w 1021909"/>
                <a:gd name="connsiteY27" fmla="*/ 1025538 h 1128700"/>
                <a:gd name="connsiteX28" fmla="*/ 419156 w 1021909"/>
                <a:gd name="connsiteY28" fmla="*/ 983335 h 1128700"/>
                <a:gd name="connsiteX29" fmla="*/ 376953 w 1021909"/>
                <a:gd name="connsiteY29" fmla="*/ 969267 h 1128700"/>
                <a:gd name="connsiteX30" fmla="*/ 348817 w 1021909"/>
                <a:gd name="connsiteY30" fmla="*/ 941132 h 1128700"/>
                <a:gd name="connsiteX31" fmla="*/ 334750 w 1021909"/>
                <a:gd name="connsiteY31" fmla="*/ 898929 h 1128700"/>
                <a:gd name="connsiteX32" fmla="*/ 264411 w 1021909"/>
                <a:gd name="connsiteY32" fmla="*/ 842658 h 1128700"/>
                <a:gd name="connsiteX33" fmla="*/ 208140 w 1021909"/>
                <a:gd name="connsiteY33" fmla="*/ 828590 h 1128700"/>
                <a:gd name="connsiteX34" fmla="*/ 180005 w 1021909"/>
                <a:gd name="connsiteY34" fmla="*/ 786387 h 1128700"/>
                <a:gd name="connsiteX35" fmla="*/ 165937 w 1021909"/>
                <a:gd name="connsiteY35" fmla="*/ 744184 h 1128700"/>
                <a:gd name="connsiteX36" fmla="*/ 81531 w 1021909"/>
                <a:gd name="connsiteY36" fmla="*/ 687913 h 1128700"/>
                <a:gd name="connsiteX37" fmla="*/ 67464 w 1021909"/>
                <a:gd name="connsiteY37" fmla="*/ 645710 h 1128700"/>
                <a:gd name="connsiteX38" fmla="*/ 25260 w 1021909"/>
                <a:gd name="connsiteY38" fmla="*/ 617575 h 1128700"/>
                <a:gd name="connsiteX39" fmla="*/ 95599 w 1021909"/>
                <a:gd name="connsiteY39" fmla="*/ 490966 h 1128700"/>
                <a:gd name="connsiteX40" fmla="*/ 137802 w 1021909"/>
                <a:gd name="connsiteY40" fmla="*/ 476898 h 1128700"/>
                <a:gd name="connsiteX41" fmla="*/ 236276 w 1021909"/>
                <a:gd name="connsiteY41" fmla="*/ 378424 h 1128700"/>
                <a:gd name="connsiteX42" fmla="*/ 292547 w 1021909"/>
                <a:gd name="connsiteY42" fmla="*/ 322153 h 1128700"/>
                <a:gd name="connsiteX43" fmla="*/ 376953 w 1021909"/>
                <a:gd name="connsiteY43" fmla="*/ 350289 h 1128700"/>
                <a:gd name="connsiteX44" fmla="*/ 405088 w 1021909"/>
                <a:gd name="connsiteY44" fmla="*/ 322153 h 1128700"/>
                <a:gd name="connsiteX45" fmla="*/ 433224 w 1021909"/>
                <a:gd name="connsiteY45" fmla="*/ 223679 h 1128700"/>
                <a:gd name="connsiteX46" fmla="*/ 475427 w 1021909"/>
                <a:gd name="connsiteY46" fmla="*/ 181476 h 1128700"/>
                <a:gd name="connsiteX47" fmla="*/ 503562 w 1021909"/>
                <a:gd name="connsiteY47" fmla="*/ 139273 h 1128700"/>
                <a:gd name="connsiteX48" fmla="*/ 531697 w 1021909"/>
                <a:gd name="connsiteY48" fmla="*/ 40799 h 11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021909" h="1128700">
                  <a:moveTo>
                    <a:pt x="531697" y="40799"/>
                  </a:moveTo>
                  <a:cubicBezTo>
                    <a:pt x="552957" y="125839"/>
                    <a:pt x="539652" y="78733"/>
                    <a:pt x="573900" y="181476"/>
                  </a:cubicBezTo>
                  <a:lnTo>
                    <a:pt x="587968" y="223679"/>
                  </a:lnTo>
                  <a:cubicBezTo>
                    <a:pt x="592657" y="265882"/>
                    <a:pt x="586266" y="310863"/>
                    <a:pt x="602036" y="350289"/>
                  </a:cubicBezTo>
                  <a:cubicBezTo>
                    <a:pt x="607543" y="364057"/>
                    <a:pt x="629501" y="365994"/>
                    <a:pt x="644239" y="364356"/>
                  </a:cubicBezTo>
                  <a:cubicBezTo>
                    <a:pt x="673715" y="361081"/>
                    <a:pt x="728645" y="336221"/>
                    <a:pt x="728645" y="336221"/>
                  </a:cubicBezTo>
                  <a:cubicBezTo>
                    <a:pt x="762894" y="438969"/>
                    <a:pt x="728008" y="427820"/>
                    <a:pt x="813051" y="406559"/>
                  </a:cubicBezTo>
                  <a:cubicBezTo>
                    <a:pt x="831808" y="411248"/>
                    <a:pt x="852927" y="410380"/>
                    <a:pt x="869322" y="420627"/>
                  </a:cubicBezTo>
                  <a:cubicBezTo>
                    <a:pt x="1021909" y="515994"/>
                    <a:pt x="852447" y="452515"/>
                    <a:pt x="967796" y="490966"/>
                  </a:cubicBezTo>
                  <a:cubicBezTo>
                    <a:pt x="972485" y="509723"/>
                    <a:pt x="976553" y="528646"/>
                    <a:pt x="981864" y="547236"/>
                  </a:cubicBezTo>
                  <a:cubicBezTo>
                    <a:pt x="985938" y="561494"/>
                    <a:pt x="995931" y="574610"/>
                    <a:pt x="995931" y="589439"/>
                  </a:cubicBezTo>
                  <a:cubicBezTo>
                    <a:pt x="995931" y="640546"/>
                    <a:pt x="978506" y="718769"/>
                    <a:pt x="967796" y="772319"/>
                  </a:cubicBezTo>
                  <a:cubicBezTo>
                    <a:pt x="957682" y="731863"/>
                    <a:pt x="962480" y="710045"/>
                    <a:pt x="925593" y="687913"/>
                  </a:cubicBezTo>
                  <a:cubicBezTo>
                    <a:pt x="912878" y="680284"/>
                    <a:pt x="897458" y="678535"/>
                    <a:pt x="883390" y="673846"/>
                  </a:cubicBezTo>
                  <a:cubicBezTo>
                    <a:pt x="780642" y="708095"/>
                    <a:pt x="791791" y="673209"/>
                    <a:pt x="813051" y="758252"/>
                  </a:cubicBezTo>
                  <a:cubicBezTo>
                    <a:pt x="808362" y="772320"/>
                    <a:pt x="802201" y="785980"/>
                    <a:pt x="798984" y="800455"/>
                  </a:cubicBezTo>
                  <a:cubicBezTo>
                    <a:pt x="792796" y="828299"/>
                    <a:pt x="802030" y="862042"/>
                    <a:pt x="784916" y="884861"/>
                  </a:cubicBezTo>
                  <a:cubicBezTo>
                    <a:pt x="776958" y="895471"/>
                    <a:pt x="766159" y="866104"/>
                    <a:pt x="756780" y="856726"/>
                  </a:cubicBezTo>
                  <a:cubicBezTo>
                    <a:pt x="742712" y="861415"/>
                    <a:pt x="725062" y="860308"/>
                    <a:pt x="714577" y="870793"/>
                  </a:cubicBezTo>
                  <a:cubicBezTo>
                    <a:pt x="704092" y="881278"/>
                    <a:pt x="708139" y="900281"/>
                    <a:pt x="700510" y="912996"/>
                  </a:cubicBezTo>
                  <a:cubicBezTo>
                    <a:pt x="693686" y="924369"/>
                    <a:pt x="681753" y="931753"/>
                    <a:pt x="672374" y="941132"/>
                  </a:cubicBezTo>
                  <a:cubicBezTo>
                    <a:pt x="662996" y="931753"/>
                    <a:pt x="657502" y="912996"/>
                    <a:pt x="644239" y="912996"/>
                  </a:cubicBezTo>
                  <a:cubicBezTo>
                    <a:pt x="630976" y="912996"/>
                    <a:pt x="620298" y="928549"/>
                    <a:pt x="616104" y="941132"/>
                  </a:cubicBezTo>
                  <a:cubicBezTo>
                    <a:pt x="605619" y="972588"/>
                    <a:pt x="616865" y="1009949"/>
                    <a:pt x="602036" y="1039606"/>
                  </a:cubicBezTo>
                  <a:cubicBezTo>
                    <a:pt x="595404" y="1052869"/>
                    <a:pt x="573901" y="1048984"/>
                    <a:pt x="559833" y="1053673"/>
                  </a:cubicBezTo>
                  <a:cubicBezTo>
                    <a:pt x="550454" y="1081808"/>
                    <a:pt x="550454" y="1128700"/>
                    <a:pt x="503562" y="1081809"/>
                  </a:cubicBezTo>
                  <a:cubicBezTo>
                    <a:pt x="493076" y="1071324"/>
                    <a:pt x="499979" y="1050091"/>
                    <a:pt x="489494" y="1039606"/>
                  </a:cubicBezTo>
                  <a:cubicBezTo>
                    <a:pt x="479009" y="1029121"/>
                    <a:pt x="461359" y="1030227"/>
                    <a:pt x="447291" y="1025538"/>
                  </a:cubicBezTo>
                  <a:cubicBezTo>
                    <a:pt x="437913" y="1011470"/>
                    <a:pt x="432358" y="993897"/>
                    <a:pt x="419156" y="983335"/>
                  </a:cubicBezTo>
                  <a:cubicBezTo>
                    <a:pt x="407577" y="974072"/>
                    <a:pt x="389669" y="976896"/>
                    <a:pt x="376953" y="969267"/>
                  </a:cubicBezTo>
                  <a:cubicBezTo>
                    <a:pt x="365580" y="962443"/>
                    <a:pt x="358196" y="950510"/>
                    <a:pt x="348817" y="941132"/>
                  </a:cubicBezTo>
                  <a:cubicBezTo>
                    <a:pt x="344128" y="927064"/>
                    <a:pt x="342379" y="911644"/>
                    <a:pt x="334750" y="898929"/>
                  </a:cubicBezTo>
                  <a:cubicBezTo>
                    <a:pt x="324278" y="881476"/>
                    <a:pt x="279894" y="849293"/>
                    <a:pt x="264411" y="842658"/>
                  </a:cubicBezTo>
                  <a:cubicBezTo>
                    <a:pt x="246640" y="835042"/>
                    <a:pt x="226897" y="833279"/>
                    <a:pt x="208140" y="828590"/>
                  </a:cubicBezTo>
                  <a:cubicBezTo>
                    <a:pt x="198762" y="814522"/>
                    <a:pt x="187566" y="801509"/>
                    <a:pt x="180005" y="786387"/>
                  </a:cubicBezTo>
                  <a:cubicBezTo>
                    <a:pt x="173373" y="773124"/>
                    <a:pt x="176422" y="754669"/>
                    <a:pt x="165937" y="744184"/>
                  </a:cubicBezTo>
                  <a:cubicBezTo>
                    <a:pt x="142027" y="720274"/>
                    <a:pt x="81531" y="687913"/>
                    <a:pt x="81531" y="687913"/>
                  </a:cubicBezTo>
                  <a:cubicBezTo>
                    <a:pt x="76842" y="673845"/>
                    <a:pt x="76727" y="657289"/>
                    <a:pt x="67464" y="645710"/>
                  </a:cubicBezTo>
                  <a:cubicBezTo>
                    <a:pt x="56902" y="632508"/>
                    <a:pt x="28576" y="634154"/>
                    <a:pt x="25260" y="617575"/>
                  </a:cubicBezTo>
                  <a:cubicBezTo>
                    <a:pt x="0" y="491277"/>
                    <a:pt x="23990" y="511425"/>
                    <a:pt x="95599" y="490966"/>
                  </a:cubicBezTo>
                  <a:cubicBezTo>
                    <a:pt x="109857" y="486892"/>
                    <a:pt x="123734" y="481587"/>
                    <a:pt x="137802" y="476898"/>
                  </a:cubicBezTo>
                  <a:cubicBezTo>
                    <a:pt x="173498" y="369808"/>
                    <a:pt x="136856" y="398308"/>
                    <a:pt x="236276" y="378424"/>
                  </a:cubicBezTo>
                  <a:cubicBezTo>
                    <a:pt x="246994" y="346270"/>
                    <a:pt x="244315" y="316794"/>
                    <a:pt x="292547" y="322153"/>
                  </a:cubicBezTo>
                  <a:cubicBezTo>
                    <a:pt x="322023" y="325428"/>
                    <a:pt x="376953" y="350289"/>
                    <a:pt x="376953" y="350289"/>
                  </a:cubicBezTo>
                  <a:cubicBezTo>
                    <a:pt x="386331" y="340910"/>
                    <a:pt x="398264" y="333526"/>
                    <a:pt x="405088" y="322153"/>
                  </a:cubicBezTo>
                  <a:cubicBezTo>
                    <a:pt x="468173" y="217011"/>
                    <a:pt x="359621" y="352483"/>
                    <a:pt x="433224" y="223679"/>
                  </a:cubicBezTo>
                  <a:cubicBezTo>
                    <a:pt x="443095" y="206406"/>
                    <a:pt x="462691" y="196760"/>
                    <a:pt x="475427" y="181476"/>
                  </a:cubicBezTo>
                  <a:cubicBezTo>
                    <a:pt x="486251" y="168488"/>
                    <a:pt x="494184" y="153341"/>
                    <a:pt x="503562" y="139273"/>
                  </a:cubicBezTo>
                  <a:cubicBezTo>
                    <a:pt x="518453" y="20152"/>
                    <a:pt x="544364" y="0"/>
                    <a:pt x="531697" y="40799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手繪多邊形 42"/>
            <p:cNvSpPr/>
            <p:nvPr/>
          </p:nvSpPr>
          <p:spPr>
            <a:xfrm>
              <a:off x="2857488" y="2300300"/>
              <a:ext cx="1021909" cy="1128700"/>
            </a:xfrm>
            <a:custGeom>
              <a:avLst/>
              <a:gdLst>
                <a:gd name="connsiteX0" fmla="*/ 531697 w 1021909"/>
                <a:gd name="connsiteY0" fmla="*/ 40799 h 1128700"/>
                <a:gd name="connsiteX1" fmla="*/ 573900 w 1021909"/>
                <a:gd name="connsiteY1" fmla="*/ 181476 h 1128700"/>
                <a:gd name="connsiteX2" fmla="*/ 587968 w 1021909"/>
                <a:gd name="connsiteY2" fmla="*/ 223679 h 1128700"/>
                <a:gd name="connsiteX3" fmla="*/ 602036 w 1021909"/>
                <a:gd name="connsiteY3" fmla="*/ 350289 h 1128700"/>
                <a:gd name="connsiteX4" fmla="*/ 644239 w 1021909"/>
                <a:gd name="connsiteY4" fmla="*/ 364356 h 1128700"/>
                <a:gd name="connsiteX5" fmla="*/ 728645 w 1021909"/>
                <a:gd name="connsiteY5" fmla="*/ 336221 h 1128700"/>
                <a:gd name="connsiteX6" fmla="*/ 813051 w 1021909"/>
                <a:gd name="connsiteY6" fmla="*/ 406559 h 1128700"/>
                <a:gd name="connsiteX7" fmla="*/ 869322 w 1021909"/>
                <a:gd name="connsiteY7" fmla="*/ 420627 h 1128700"/>
                <a:gd name="connsiteX8" fmla="*/ 967796 w 1021909"/>
                <a:gd name="connsiteY8" fmla="*/ 490966 h 1128700"/>
                <a:gd name="connsiteX9" fmla="*/ 981864 w 1021909"/>
                <a:gd name="connsiteY9" fmla="*/ 547236 h 1128700"/>
                <a:gd name="connsiteX10" fmla="*/ 995931 w 1021909"/>
                <a:gd name="connsiteY10" fmla="*/ 589439 h 1128700"/>
                <a:gd name="connsiteX11" fmla="*/ 967796 w 1021909"/>
                <a:gd name="connsiteY11" fmla="*/ 772319 h 1128700"/>
                <a:gd name="connsiteX12" fmla="*/ 925593 w 1021909"/>
                <a:gd name="connsiteY12" fmla="*/ 687913 h 1128700"/>
                <a:gd name="connsiteX13" fmla="*/ 883390 w 1021909"/>
                <a:gd name="connsiteY13" fmla="*/ 673846 h 1128700"/>
                <a:gd name="connsiteX14" fmla="*/ 813051 w 1021909"/>
                <a:gd name="connsiteY14" fmla="*/ 758252 h 1128700"/>
                <a:gd name="connsiteX15" fmla="*/ 798984 w 1021909"/>
                <a:gd name="connsiteY15" fmla="*/ 800455 h 1128700"/>
                <a:gd name="connsiteX16" fmla="*/ 784916 w 1021909"/>
                <a:gd name="connsiteY16" fmla="*/ 884861 h 1128700"/>
                <a:gd name="connsiteX17" fmla="*/ 756780 w 1021909"/>
                <a:gd name="connsiteY17" fmla="*/ 856726 h 1128700"/>
                <a:gd name="connsiteX18" fmla="*/ 714577 w 1021909"/>
                <a:gd name="connsiteY18" fmla="*/ 870793 h 1128700"/>
                <a:gd name="connsiteX19" fmla="*/ 700510 w 1021909"/>
                <a:gd name="connsiteY19" fmla="*/ 912996 h 1128700"/>
                <a:gd name="connsiteX20" fmla="*/ 672374 w 1021909"/>
                <a:gd name="connsiteY20" fmla="*/ 941132 h 1128700"/>
                <a:gd name="connsiteX21" fmla="*/ 644239 w 1021909"/>
                <a:gd name="connsiteY21" fmla="*/ 912996 h 1128700"/>
                <a:gd name="connsiteX22" fmla="*/ 616104 w 1021909"/>
                <a:gd name="connsiteY22" fmla="*/ 941132 h 1128700"/>
                <a:gd name="connsiteX23" fmla="*/ 602036 w 1021909"/>
                <a:gd name="connsiteY23" fmla="*/ 1039606 h 1128700"/>
                <a:gd name="connsiteX24" fmla="*/ 559833 w 1021909"/>
                <a:gd name="connsiteY24" fmla="*/ 1053673 h 1128700"/>
                <a:gd name="connsiteX25" fmla="*/ 503562 w 1021909"/>
                <a:gd name="connsiteY25" fmla="*/ 1081809 h 1128700"/>
                <a:gd name="connsiteX26" fmla="*/ 489494 w 1021909"/>
                <a:gd name="connsiteY26" fmla="*/ 1039606 h 1128700"/>
                <a:gd name="connsiteX27" fmla="*/ 447291 w 1021909"/>
                <a:gd name="connsiteY27" fmla="*/ 1025538 h 1128700"/>
                <a:gd name="connsiteX28" fmla="*/ 419156 w 1021909"/>
                <a:gd name="connsiteY28" fmla="*/ 983335 h 1128700"/>
                <a:gd name="connsiteX29" fmla="*/ 376953 w 1021909"/>
                <a:gd name="connsiteY29" fmla="*/ 969267 h 1128700"/>
                <a:gd name="connsiteX30" fmla="*/ 348817 w 1021909"/>
                <a:gd name="connsiteY30" fmla="*/ 941132 h 1128700"/>
                <a:gd name="connsiteX31" fmla="*/ 334750 w 1021909"/>
                <a:gd name="connsiteY31" fmla="*/ 898929 h 1128700"/>
                <a:gd name="connsiteX32" fmla="*/ 264411 w 1021909"/>
                <a:gd name="connsiteY32" fmla="*/ 842658 h 1128700"/>
                <a:gd name="connsiteX33" fmla="*/ 208140 w 1021909"/>
                <a:gd name="connsiteY33" fmla="*/ 828590 h 1128700"/>
                <a:gd name="connsiteX34" fmla="*/ 180005 w 1021909"/>
                <a:gd name="connsiteY34" fmla="*/ 786387 h 1128700"/>
                <a:gd name="connsiteX35" fmla="*/ 165937 w 1021909"/>
                <a:gd name="connsiteY35" fmla="*/ 744184 h 1128700"/>
                <a:gd name="connsiteX36" fmla="*/ 81531 w 1021909"/>
                <a:gd name="connsiteY36" fmla="*/ 687913 h 1128700"/>
                <a:gd name="connsiteX37" fmla="*/ 67464 w 1021909"/>
                <a:gd name="connsiteY37" fmla="*/ 645710 h 1128700"/>
                <a:gd name="connsiteX38" fmla="*/ 25260 w 1021909"/>
                <a:gd name="connsiteY38" fmla="*/ 617575 h 1128700"/>
                <a:gd name="connsiteX39" fmla="*/ 95599 w 1021909"/>
                <a:gd name="connsiteY39" fmla="*/ 490966 h 1128700"/>
                <a:gd name="connsiteX40" fmla="*/ 137802 w 1021909"/>
                <a:gd name="connsiteY40" fmla="*/ 476898 h 1128700"/>
                <a:gd name="connsiteX41" fmla="*/ 236276 w 1021909"/>
                <a:gd name="connsiteY41" fmla="*/ 378424 h 1128700"/>
                <a:gd name="connsiteX42" fmla="*/ 292547 w 1021909"/>
                <a:gd name="connsiteY42" fmla="*/ 322153 h 1128700"/>
                <a:gd name="connsiteX43" fmla="*/ 376953 w 1021909"/>
                <a:gd name="connsiteY43" fmla="*/ 350289 h 1128700"/>
                <a:gd name="connsiteX44" fmla="*/ 405088 w 1021909"/>
                <a:gd name="connsiteY44" fmla="*/ 322153 h 1128700"/>
                <a:gd name="connsiteX45" fmla="*/ 433224 w 1021909"/>
                <a:gd name="connsiteY45" fmla="*/ 223679 h 1128700"/>
                <a:gd name="connsiteX46" fmla="*/ 475427 w 1021909"/>
                <a:gd name="connsiteY46" fmla="*/ 181476 h 1128700"/>
                <a:gd name="connsiteX47" fmla="*/ 503562 w 1021909"/>
                <a:gd name="connsiteY47" fmla="*/ 139273 h 1128700"/>
                <a:gd name="connsiteX48" fmla="*/ 531697 w 1021909"/>
                <a:gd name="connsiteY48" fmla="*/ 40799 h 11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021909" h="1128700">
                  <a:moveTo>
                    <a:pt x="531697" y="40799"/>
                  </a:moveTo>
                  <a:cubicBezTo>
                    <a:pt x="552957" y="125839"/>
                    <a:pt x="539652" y="78733"/>
                    <a:pt x="573900" y="181476"/>
                  </a:cubicBezTo>
                  <a:lnTo>
                    <a:pt x="587968" y="223679"/>
                  </a:lnTo>
                  <a:cubicBezTo>
                    <a:pt x="592657" y="265882"/>
                    <a:pt x="586266" y="310863"/>
                    <a:pt x="602036" y="350289"/>
                  </a:cubicBezTo>
                  <a:cubicBezTo>
                    <a:pt x="607543" y="364057"/>
                    <a:pt x="629501" y="365994"/>
                    <a:pt x="644239" y="364356"/>
                  </a:cubicBezTo>
                  <a:cubicBezTo>
                    <a:pt x="673715" y="361081"/>
                    <a:pt x="728645" y="336221"/>
                    <a:pt x="728645" y="336221"/>
                  </a:cubicBezTo>
                  <a:cubicBezTo>
                    <a:pt x="762894" y="438969"/>
                    <a:pt x="728008" y="427820"/>
                    <a:pt x="813051" y="406559"/>
                  </a:cubicBezTo>
                  <a:cubicBezTo>
                    <a:pt x="831808" y="411248"/>
                    <a:pt x="852927" y="410380"/>
                    <a:pt x="869322" y="420627"/>
                  </a:cubicBezTo>
                  <a:cubicBezTo>
                    <a:pt x="1021909" y="515994"/>
                    <a:pt x="852447" y="452515"/>
                    <a:pt x="967796" y="490966"/>
                  </a:cubicBezTo>
                  <a:cubicBezTo>
                    <a:pt x="972485" y="509723"/>
                    <a:pt x="976553" y="528646"/>
                    <a:pt x="981864" y="547236"/>
                  </a:cubicBezTo>
                  <a:cubicBezTo>
                    <a:pt x="985938" y="561494"/>
                    <a:pt x="995931" y="574610"/>
                    <a:pt x="995931" y="589439"/>
                  </a:cubicBezTo>
                  <a:cubicBezTo>
                    <a:pt x="995931" y="640546"/>
                    <a:pt x="978506" y="718769"/>
                    <a:pt x="967796" y="772319"/>
                  </a:cubicBezTo>
                  <a:cubicBezTo>
                    <a:pt x="957682" y="731863"/>
                    <a:pt x="962480" y="710045"/>
                    <a:pt x="925593" y="687913"/>
                  </a:cubicBezTo>
                  <a:cubicBezTo>
                    <a:pt x="912878" y="680284"/>
                    <a:pt x="897458" y="678535"/>
                    <a:pt x="883390" y="673846"/>
                  </a:cubicBezTo>
                  <a:cubicBezTo>
                    <a:pt x="780642" y="708095"/>
                    <a:pt x="791791" y="673209"/>
                    <a:pt x="813051" y="758252"/>
                  </a:cubicBezTo>
                  <a:cubicBezTo>
                    <a:pt x="808362" y="772320"/>
                    <a:pt x="802201" y="785980"/>
                    <a:pt x="798984" y="800455"/>
                  </a:cubicBezTo>
                  <a:cubicBezTo>
                    <a:pt x="792796" y="828299"/>
                    <a:pt x="802030" y="862042"/>
                    <a:pt x="784916" y="884861"/>
                  </a:cubicBezTo>
                  <a:cubicBezTo>
                    <a:pt x="776958" y="895471"/>
                    <a:pt x="766159" y="866104"/>
                    <a:pt x="756780" y="856726"/>
                  </a:cubicBezTo>
                  <a:cubicBezTo>
                    <a:pt x="742712" y="861415"/>
                    <a:pt x="725062" y="860308"/>
                    <a:pt x="714577" y="870793"/>
                  </a:cubicBezTo>
                  <a:cubicBezTo>
                    <a:pt x="704092" y="881278"/>
                    <a:pt x="708139" y="900281"/>
                    <a:pt x="700510" y="912996"/>
                  </a:cubicBezTo>
                  <a:cubicBezTo>
                    <a:pt x="693686" y="924369"/>
                    <a:pt x="681753" y="931753"/>
                    <a:pt x="672374" y="941132"/>
                  </a:cubicBezTo>
                  <a:cubicBezTo>
                    <a:pt x="662996" y="931753"/>
                    <a:pt x="657502" y="912996"/>
                    <a:pt x="644239" y="912996"/>
                  </a:cubicBezTo>
                  <a:cubicBezTo>
                    <a:pt x="630976" y="912996"/>
                    <a:pt x="620298" y="928549"/>
                    <a:pt x="616104" y="941132"/>
                  </a:cubicBezTo>
                  <a:cubicBezTo>
                    <a:pt x="605619" y="972588"/>
                    <a:pt x="616865" y="1009949"/>
                    <a:pt x="602036" y="1039606"/>
                  </a:cubicBezTo>
                  <a:cubicBezTo>
                    <a:pt x="595404" y="1052869"/>
                    <a:pt x="573901" y="1048984"/>
                    <a:pt x="559833" y="1053673"/>
                  </a:cubicBezTo>
                  <a:cubicBezTo>
                    <a:pt x="550454" y="1081808"/>
                    <a:pt x="550454" y="1128700"/>
                    <a:pt x="503562" y="1081809"/>
                  </a:cubicBezTo>
                  <a:cubicBezTo>
                    <a:pt x="493076" y="1071324"/>
                    <a:pt x="499979" y="1050091"/>
                    <a:pt x="489494" y="1039606"/>
                  </a:cubicBezTo>
                  <a:cubicBezTo>
                    <a:pt x="479009" y="1029121"/>
                    <a:pt x="461359" y="1030227"/>
                    <a:pt x="447291" y="1025538"/>
                  </a:cubicBezTo>
                  <a:cubicBezTo>
                    <a:pt x="437913" y="1011470"/>
                    <a:pt x="432358" y="993897"/>
                    <a:pt x="419156" y="983335"/>
                  </a:cubicBezTo>
                  <a:cubicBezTo>
                    <a:pt x="407577" y="974072"/>
                    <a:pt x="389669" y="976896"/>
                    <a:pt x="376953" y="969267"/>
                  </a:cubicBezTo>
                  <a:cubicBezTo>
                    <a:pt x="365580" y="962443"/>
                    <a:pt x="358196" y="950510"/>
                    <a:pt x="348817" y="941132"/>
                  </a:cubicBezTo>
                  <a:cubicBezTo>
                    <a:pt x="344128" y="927064"/>
                    <a:pt x="342379" y="911644"/>
                    <a:pt x="334750" y="898929"/>
                  </a:cubicBezTo>
                  <a:cubicBezTo>
                    <a:pt x="324278" y="881476"/>
                    <a:pt x="279894" y="849293"/>
                    <a:pt x="264411" y="842658"/>
                  </a:cubicBezTo>
                  <a:cubicBezTo>
                    <a:pt x="246640" y="835042"/>
                    <a:pt x="226897" y="833279"/>
                    <a:pt x="208140" y="828590"/>
                  </a:cubicBezTo>
                  <a:cubicBezTo>
                    <a:pt x="198762" y="814522"/>
                    <a:pt x="187566" y="801509"/>
                    <a:pt x="180005" y="786387"/>
                  </a:cubicBezTo>
                  <a:cubicBezTo>
                    <a:pt x="173373" y="773124"/>
                    <a:pt x="176422" y="754669"/>
                    <a:pt x="165937" y="744184"/>
                  </a:cubicBezTo>
                  <a:cubicBezTo>
                    <a:pt x="142027" y="720274"/>
                    <a:pt x="81531" y="687913"/>
                    <a:pt x="81531" y="687913"/>
                  </a:cubicBezTo>
                  <a:cubicBezTo>
                    <a:pt x="76842" y="673845"/>
                    <a:pt x="76727" y="657289"/>
                    <a:pt x="67464" y="645710"/>
                  </a:cubicBezTo>
                  <a:cubicBezTo>
                    <a:pt x="56902" y="632508"/>
                    <a:pt x="28576" y="634154"/>
                    <a:pt x="25260" y="617575"/>
                  </a:cubicBezTo>
                  <a:cubicBezTo>
                    <a:pt x="0" y="491277"/>
                    <a:pt x="23990" y="511425"/>
                    <a:pt x="95599" y="490966"/>
                  </a:cubicBezTo>
                  <a:cubicBezTo>
                    <a:pt x="109857" y="486892"/>
                    <a:pt x="123734" y="481587"/>
                    <a:pt x="137802" y="476898"/>
                  </a:cubicBezTo>
                  <a:cubicBezTo>
                    <a:pt x="173498" y="369808"/>
                    <a:pt x="136856" y="398308"/>
                    <a:pt x="236276" y="378424"/>
                  </a:cubicBezTo>
                  <a:cubicBezTo>
                    <a:pt x="246994" y="346270"/>
                    <a:pt x="244315" y="316794"/>
                    <a:pt x="292547" y="322153"/>
                  </a:cubicBezTo>
                  <a:cubicBezTo>
                    <a:pt x="322023" y="325428"/>
                    <a:pt x="376953" y="350289"/>
                    <a:pt x="376953" y="350289"/>
                  </a:cubicBezTo>
                  <a:cubicBezTo>
                    <a:pt x="386331" y="340910"/>
                    <a:pt x="398264" y="333526"/>
                    <a:pt x="405088" y="322153"/>
                  </a:cubicBezTo>
                  <a:cubicBezTo>
                    <a:pt x="468173" y="217011"/>
                    <a:pt x="359621" y="352483"/>
                    <a:pt x="433224" y="223679"/>
                  </a:cubicBezTo>
                  <a:cubicBezTo>
                    <a:pt x="443095" y="206406"/>
                    <a:pt x="462691" y="196760"/>
                    <a:pt x="475427" y="181476"/>
                  </a:cubicBezTo>
                  <a:cubicBezTo>
                    <a:pt x="486251" y="168488"/>
                    <a:pt x="494184" y="153341"/>
                    <a:pt x="503562" y="139273"/>
                  </a:cubicBezTo>
                  <a:cubicBezTo>
                    <a:pt x="518453" y="20152"/>
                    <a:pt x="544364" y="0"/>
                    <a:pt x="531697" y="40799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手繪多邊形 48"/>
            <p:cNvSpPr/>
            <p:nvPr/>
          </p:nvSpPr>
          <p:spPr>
            <a:xfrm>
              <a:off x="1357290" y="2786058"/>
              <a:ext cx="1021909" cy="1128700"/>
            </a:xfrm>
            <a:custGeom>
              <a:avLst/>
              <a:gdLst>
                <a:gd name="connsiteX0" fmla="*/ 531697 w 1021909"/>
                <a:gd name="connsiteY0" fmla="*/ 40799 h 1128700"/>
                <a:gd name="connsiteX1" fmla="*/ 573900 w 1021909"/>
                <a:gd name="connsiteY1" fmla="*/ 181476 h 1128700"/>
                <a:gd name="connsiteX2" fmla="*/ 587968 w 1021909"/>
                <a:gd name="connsiteY2" fmla="*/ 223679 h 1128700"/>
                <a:gd name="connsiteX3" fmla="*/ 602036 w 1021909"/>
                <a:gd name="connsiteY3" fmla="*/ 350289 h 1128700"/>
                <a:gd name="connsiteX4" fmla="*/ 644239 w 1021909"/>
                <a:gd name="connsiteY4" fmla="*/ 364356 h 1128700"/>
                <a:gd name="connsiteX5" fmla="*/ 728645 w 1021909"/>
                <a:gd name="connsiteY5" fmla="*/ 336221 h 1128700"/>
                <a:gd name="connsiteX6" fmla="*/ 813051 w 1021909"/>
                <a:gd name="connsiteY6" fmla="*/ 406559 h 1128700"/>
                <a:gd name="connsiteX7" fmla="*/ 869322 w 1021909"/>
                <a:gd name="connsiteY7" fmla="*/ 420627 h 1128700"/>
                <a:gd name="connsiteX8" fmla="*/ 967796 w 1021909"/>
                <a:gd name="connsiteY8" fmla="*/ 490966 h 1128700"/>
                <a:gd name="connsiteX9" fmla="*/ 981864 w 1021909"/>
                <a:gd name="connsiteY9" fmla="*/ 547236 h 1128700"/>
                <a:gd name="connsiteX10" fmla="*/ 995931 w 1021909"/>
                <a:gd name="connsiteY10" fmla="*/ 589439 h 1128700"/>
                <a:gd name="connsiteX11" fmla="*/ 967796 w 1021909"/>
                <a:gd name="connsiteY11" fmla="*/ 772319 h 1128700"/>
                <a:gd name="connsiteX12" fmla="*/ 925593 w 1021909"/>
                <a:gd name="connsiteY12" fmla="*/ 687913 h 1128700"/>
                <a:gd name="connsiteX13" fmla="*/ 883390 w 1021909"/>
                <a:gd name="connsiteY13" fmla="*/ 673846 h 1128700"/>
                <a:gd name="connsiteX14" fmla="*/ 813051 w 1021909"/>
                <a:gd name="connsiteY14" fmla="*/ 758252 h 1128700"/>
                <a:gd name="connsiteX15" fmla="*/ 798984 w 1021909"/>
                <a:gd name="connsiteY15" fmla="*/ 800455 h 1128700"/>
                <a:gd name="connsiteX16" fmla="*/ 784916 w 1021909"/>
                <a:gd name="connsiteY16" fmla="*/ 884861 h 1128700"/>
                <a:gd name="connsiteX17" fmla="*/ 756780 w 1021909"/>
                <a:gd name="connsiteY17" fmla="*/ 856726 h 1128700"/>
                <a:gd name="connsiteX18" fmla="*/ 714577 w 1021909"/>
                <a:gd name="connsiteY18" fmla="*/ 870793 h 1128700"/>
                <a:gd name="connsiteX19" fmla="*/ 700510 w 1021909"/>
                <a:gd name="connsiteY19" fmla="*/ 912996 h 1128700"/>
                <a:gd name="connsiteX20" fmla="*/ 672374 w 1021909"/>
                <a:gd name="connsiteY20" fmla="*/ 941132 h 1128700"/>
                <a:gd name="connsiteX21" fmla="*/ 644239 w 1021909"/>
                <a:gd name="connsiteY21" fmla="*/ 912996 h 1128700"/>
                <a:gd name="connsiteX22" fmla="*/ 616104 w 1021909"/>
                <a:gd name="connsiteY22" fmla="*/ 941132 h 1128700"/>
                <a:gd name="connsiteX23" fmla="*/ 602036 w 1021909"/>
                <a:gd name="connsiteY23" fmla="*/ 1039606 h 1128700"/>
                <a:gd name="connsiteX24" fmla="*/ 559833 w 1021909"/>
                <a:gd name="connsiteY24" fmla="*/ 1053673 h 1128700"/>
                <a:gd name="connsiteX25" fmla="*/ 503562 w 1021909"/>
                <a:gd name="connsiteY25" fmla="*/ 1081809 h 1128700"/>
                <a:gd name="connsiteX26" fmla="*/ 489494 w 1021909"/>
                <a:gd name="connsiteY26" fmla="*/ 1039606 h 1128700"/>
                <a:gd name="connsiteX27" fmla="*/ 447291 w 1021909"/>
                <a:gd name="connsiteY27" fmla="*/ 1025538 h 1128700"/>
                <a:gd name="connsiteX28" fmla="*/ 419156 w 1021909"/>
                <a:gd name="connsiteY28" fmla="*/ 983335 h 1128700"/>
                <a:gd name="connsiteX29" fmla="*/ 376953 w 1021909"/>
                <a:gd name="connsiteY29" fmla="*/ 969267 h 1128700"/>
                <a:gd name="connsiteX30" fmla="*/ 348817 w 1021909"/>
                <a:gd name="connsiteY30" fmla="*/ 941132 h 1128700"/>
                <a:gd name="connsiteX31" fmla="*/ 334750 w 1021909"/>
                <a:gd name="connsiteY31" fmla="*/ 898929 h 1128700"/>
                <a:gd name="connsiteX32" fmla="*/ 264411 w 1021909"/>
                <a:gd name="connsiteY32" fmla="*/ 842658 h 1128700"/>
                <a:gd name="connsiteX33" fmla="*/ 208140 w 1021909"/>
                <a:gd name="connsiteY33" fmla="*/ 828590 h 1128700"/>
                <a:gd name="connsiteX34" fmla="*/ 180005 w 1021909"/>
                <a:gd name="connsiteY34" fmla="*/ 786387 h 1128700"/>
                <a:gd name="connsiteX35" fmla="*/ 165937 w 1021909"/>
                <a:gd name="connsiteY35" fmla="*/ 744184 h 1128700"/>
                <a:gd name="connsiteX36" fmla="*/ 81531 w 1021909"/>
                <a:gd name="connsiteY36" fmla="*/ 687913 h 1128700"/>
                <a:gd name="connsiteX37" fmla="*/ 67464 w 1021909"/>
                <a:gd name="connsiteY37" fmla="*/ 645710 h 1128700"/>
                <a:gd name="connsiteX38" fmla="*/ 25260 w 1021909"/>
                <a:gd name="connsiteY38" fmla="*/ 617575 h 1128700"/>
                <a:gd name="connsiteX39" fmla="*/ 95599 w 1021909"/>
                <a:gd name="connsiteY39" fmla="*/ 490966 h 1128700"/>
                <a:gd name="connsiteX40" fmla="*/ 137802 w 1021909"/>
                <a:gd name="connsiteY40" fmla="*/ 476898 h 1128700"/>
                <a:gd name="connsiteX41" fmla="*/ 236276 w 1021909"/>
                <a:gd name="connsiteY41" fmla="*/ 378424 h 1128700"/>
                <a:gd name="connsiteX42" fmla="*/ 292547 w 1021909"/>
                <a:gd name="connsiteY42" fmla="*/ 322153 h 1128700"/>
                <a:gd name="connsiteX43" fmla="*/ 376953 w 1021909"/>
                <a:gd name="connsiteY43" fmla="*/ 350289 h 1128700"/>
                <a:gd name="connsiteX44" fmla="*/ 405088 w 1021909"/>
                <a:gd name="connsiteY44" fmla="*/ 322153 h 1128700"/>
                <a:gd name="connsiteX45" fmla="*/ 433224 w 1021909"/>
                <a:gd name="connsiteY45" fmla="*/ 223679 h 1128700"/>
                <a:gd name="connsiteX46" fmla="*/ 475427 w 1021909"/>
                <a:gd name="connsiteY46" fmla="*/ 181476 h 1128700"/>
                <a:gd name="connsiteX47" fmla="*/ 503562 w 1021909"/>
                <a:gd name="connsiteY47" fmla="*/ 139273 h 1128700"/>
                <a:gd name="connsiteX48" fmla="*/ 531697 w 1021909"/>
                <a:gd name="connsiteY48" fmla="*/ 40799 h 11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021909" h="1128700">
                  <a:moveTo>
                    <a:pt x="531697" y="40799"/>
                  </a:moveTo>
                  <a:cubicBezTo>
                    <a:pt x="552957" y="125839"/>
                    <a:pt x="539652" y="78733"/>
                    <a:pt x="573900" y="181476"/>
                  </a:cubicBezTo>
                  <a:lnTo>
                    <a:pt x="587968" y="223679"/>
                  </a:lnTo>
                  <a:cubicBezTo>
                    <a:pt x="592657" y="265882"/>
                    <a:pt x="586266" y="310863"/>
                    <a:pt x="602036" y="350289"/>
                  </a:cubicBezTo>
                  <a:cubicBezTo>
                    <a:pt x="607543" y="364057"/>
                    <a:pt x="629501" y="365994"/>
                    <a:pt x="644239" y="364356"/>
                  </a:cubicBezTo>
                  <a:cubicBezTo>
                    <a:pt x="673715" y="361081"/>
                    <a:pt x="728645" y="336221"/>
                    <a:pt x="728645" y="336221"/>
                  </a:cubicBezTo>
                  <a:cubicBezTo>
                    <a:pt x="762894" y="438969"/>
                    <a:pt x="728008" y="427820"/>
                    <a:pt x="813051" y="406559"/>
                  </a:cubicBezTo>
                  <a:cubicBezTo>
                    <a:pt x="831808" y="411248"/>
                    <a:pt x="852927" y="410380"/>
                    <a:pt x="869322" y="420627"/>
                  </a:cubicBezTo>
                  <a:cubicBezTo>
                    <a:pt x="1021909" y="515994"/>
                    <a:pt x="852447" y="452515"/>
                    <a:pt x="967796" y="490966"/>
                  </a:cubicBezTo>
                  <a:cubicBezTo>
                    <a:pt x="972485" y="509723"/>
                    <a:pt x="976553" y="528646"/>
                    <a:pt x="981864" y="547236"/>
                  </a:cubicBezTo>
                  <a:cubicBezTo>
                    <a:pt x="985938" y="561494"/>
                    <a:pt x="995931" y="574610"/>
                    <a:pt x="995931" y="589439"/>
                  </a:cubicBezTo>
                  <a:cubicBezTo>
                    <a:pt x="995931" y="640546"/>
                    <a:pt x="978506" y="718769"/>
                    <a:pt x="967796" y="772319"/>
                  </a:cubicBezTo>
                  <a:cubicBezTo>
                    <a:pt x="957682" y="731863"/>
                    <a:pt x="962480" y="710045"/>
                    <a:pt x="925593" y="687913"/>
                  </a:cubicBezTo>
                  <a:cubicBezTo>
                    <a:pt x="912878" y="680284"/>
                    <a:pt x="897458" y="678535"/>
                    <a:pt x="883390" y="673846"/>
                  </a:cubicBezTo>
                  <a:cubicBezTo>
                    <a:pt x="780642" y="708095"/>
                    <a:pt x="791791" y="673209"/>
                    <a:pt x="813051" y="758252"/>
                  </a:cubicBezTo>
                  <a:cubicBezTo>
                    <a:pt x="808362" y="772320"/>
                    <a:pt x="802201" y="785980"/>
                    <a:pt x="798984" y="800455"/>
                  </a:cubicBezTo>
                  <a:cubicBezTo>
                    <a:pt x="792796" y="828299"/>
                    <a:pt x="802030" y="862042"/>
                    <a:pt x="784916" y="884861"/>
                  </a:cubicBezTo>
                  <a:cubicBezTo>
                    <a:pt x="776958" y="895471"/>
                    <a:pt x="766159" y="866104"/>
                    <a:pt x="756780" y="856726"/>
                  </a:cubicBezTo>
                  <a:cubicBezTo>
                    <a:pt x="742712" y="861415"/>
                    <a:pt x="725062" y="860308"/>
                    <a:pt x="714577" y="870793"/>
                  </a:cubicBezTo>
                  <a:cubicBezTo>
                    <a:pt x="704092" y="881278"/>
                    <a:pt x="708139" y="900281"/>
                    <a:pt x="700510" y="912996"/>
                  </a:cubicBezTo>
                  <a:cubicBezTo>
                    <a:pt x="693686" y="924369"/>
                    <a:pt x="681753" y="931753"/>
                    <a:pt x="672374" y="941132"/>
                  </a:cubicBezTo>
                  <a:cubicBezTo>
                    <a:pt x="662996" y="931753"/>
                    <a:pt x="657502" y="912996"/>
                    <a:pt x="644239" y="912996"/>
                  </a:cubicBezTo>
                  <a:cubicBezTo>
                    <a:pt x="630976" y="912996"/>
                    <a:pt x="620298" y="928549"/>
                    <a:pt x="616104" y="941132"/>
                  </a:cubicBezTo>
                  <a:cubicBezTo>
                    <a:pt x="605619" y="972588"/>
                    <a:pt x="616865" y="1009949"/>
                    <a:pt x="602036" y="1039606"/>
                  </a:cubicBezTo>
                  <a:cubicBezTo>
                    <a:pt x="595404" y="1052869"/>
                    <a:pt x="573901" y="1048984"/>
                    <a:pt x="559833" y="1053673"/>
                  </a:cubicBezTo>
                  <a:cubicBezTo>
                    <a:pt x="550454" y="1081808"/>
                    <a:pt x="550454" y="1128700"/>
                    <a:pt x="503562" y="1081809"/>
                  </a:cubicBezTo>
                  <a:cubicBezTo>
                    <a:pt x="493076" y="1071324"/>
                    <a:pt x="499979" y="1050091"/>
                    <a:pt x="489494" y="1039606"/>
                  </a:cubicBezTo>
                  <a:cubicBezTo>
                    <a:pt x="479009" y="1029121"/>
                    <a:pt x="461359" y="1030227"/>
                    <a:pt x="447291" y="1025538"/>
                  </a:cubicBezTo>
                  <a:cubicBezTo>
                    <a:pt x="437913" y="1011470"/>
                    <a:pt x="432358" y="993897"/>
                    <a:pt x="419156" y="983335"/>
                  </a:cubicBezTo>
                  <a:cubicBezTo>
                    <a:pt x="407577" y="974072"/>
                    <a:pt x="389669" y="976896"/>
                    <a:pt x="376953" y="969267"/>
                  </a:cubicBezTo>
                  <a:cubicBezTo>
                    <a:pt x="365580" y="962443"/>
                    <a:pt x="358196" y="950510"/>
                    <a:pt x="348817" y="941132"/>
                  </a:cubicBezTo>
                  <a:cubicBezTo>
                    <a:pt x="344128" y="927064"/>
                    <a:pt x="342379" y="911644"/>
                    <a:pt x="334750" y="898929"/>
                  </a:cubicBezTo>
                  <a:cubicBezTo>
                    <a:pt x="324278" y="881476"/>
                    <a:pt x="279894" y="849293"/>
                    <a:pt x="264411" y="842658"/>
                  </a:cubicBezTo>
                  <a:cubicBezTo>
                    <a:pt x="246640" y="835042"/>
                    <a:pt x="226897" y="833279"/>
                    <a:pt x="208140" y="828590"/>
                  </a:cubicBezTo>
                  <a:cubicBezTo>
                    <a:pt x="198762" y="814522"/>
                    <a:pt x="187566" y="801509"/>
                    <a:pt x="180005" y="786387"/>
                  </a:cubicBezTo>
                  <a:cubicBezTo>
                    <a:pt x="173373" y="773124"/>
                    <a:pt x="176422" y="754669"/>
                    <a:pt x="165937" y="744184"/>
                  </a:cubicBezTo>
                  <a:cubicBezTo>
                    <a:pt x="142027" y="720274"/>
                    <a:pt x="81531" y="687913"/>
                    <a:pt x="81531" y="687913"/>
                  </a:cubicBezTo>
                  <a:cubicBezTo>
                    <a:pt x="76842" y="673845"/>
                    <a:pt x="76727" y="657289"/>
                    <a:pt x="67464" y="645710"/>
                  </a:cubicBezTo>
                  <a:cubicBezTo>
                    <a:pt x="56902" y="632508"/>
                    <a:pt x="28576" y="634154"/>
                    <a:pt x="25260" y="617575"/>
                  </a:cubicBezTo>
                  <a:cubicBezTo>
                    <a:pt x="0" y="491277"/>
                    <a:pt x="23990" y="511425"/>
                    <a:pt x="95599" y="490966"/>
                  </a:cubicBezTo>
                  <a:cubicBezTo>
                    <a:pt x="109857" y="486892"/>
                    <a:pt x="123734" y="481587"/>
                    <a:pt x="137802" y="476898"/>
                  </a:cubicBezTo>
                  <a:cubicBezTo>
                    <a:pt x="173498" y="369808"/>
                    <a:pt x="136856" y="398308"/>
                    <a:pt x="236276" y="378424"/>
                  </a:cubicBezTo>
                  <a:cubicBezTo>
                    <a:pt x="246994" y="346270"/>
                    <a:pt x="244315" y="316794"/>
                    <a:pt x="292547" y="322153"/>
                  </a:cubicBezTo>
                  <a:cubicBezTo>
                    <a:pt x="322023" y="325428"/>
                    <a:pt x="376953" y="350289"/>
                    <a:pt x="376953" y="350289"/>
                  </a:cubicBezTo>
                  <a:cubicBezTo>
                    <a:pt x="386331" y="340910"/>
                    <a:pt x="398264" y="333526"/>
                    <a:pt x="405088" y="322153"/>
                  </a:cubicBezTo>
                  <a:cubicBezTo>
                    <a:pt x="468173" y="217011"/>
                    <a:pt x="359621" y="352483"/>
                    <a:pt x="433224" y="223679"/>
                  </a:cubicBezTo>
                  <a:cubicBezTo>
                    <a:pt x="443095" y="206406"/>
                    <a:pt x="462691" y="196760"/>
                    <a:pt x="475427" y="181476"/>
                  </a:cubicBezTo>
                  <a:cubicBezTo>
                    <a:pt x="486251" y="168488"/>
                    <a:pt x="494184" y="153341"/>
                    <a:pt x="503562" y="139273"/>
                  </a:cubicBezTo>
                  <a:cubicBezTo>
                    <a:pt x="518453" y="20152"/>
                    <a:pt x="544364" y="0"/>
                    <a:pt x="531697" y="40799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手繪多邊形 54"/>
            <p:cNvSpPr/>
            <p:nvPr/>
          </p:nvSpPr>
          <p:spPr>
            <a:xfrm>
              <a:off x="2357422" y="2786058"/>
              <a:ext cx="1021909" cy="1128700"/>
            </a:xfrm>
            <a:custGeom>
              <a:avLst/>
              <a:gdLst>
                <a:gd name="connsiteX0" fmla="*/ 531697 w 1021909"/>
                <a:gd name="connsiteY0" fmla="*/ 40799 h 1128700"/>
                <a:gd name="connsiteX1" fmla="*/ 573900 w 1021909"/>
                <a:gd name="connsiteY1" fmla="*/ 181476 h 1128700"/>
                <a:gd name="connsiteX2" fmla="*/ 587968 w 1021909"/>
                <a:gd name="connsiteY2" fmla="*/ 223679 h 1128700"/>
                <a:gd name="connsiteX3" fmla="*/ 602036 w 1021909"/>
                <a:gd name="connsiteY3" fmla="*/ 350289 h 1128700"/>
                <a:gd name="connsiteX4" fmla="*/ 644239 w 1021909"/>
                <a:gd name="connsiteY4" fmla="*/ 364356 h 1128700"/>
                <a:gd name="connsiteX5" fmla="*/ 728645 w 1021909"/>
                <a:gd name="connsiteY5" fmla="*/ 336221 h 1128700"/>
                <a:gd name="connsiteX6" fmla="*/ 813051 w 1021909"/>
                <a:gd name="connsiteY6" fmla="*/ 406559 h 1128700"/>
                <a:gd name="connsiteX7" fmla="*/ 869322 w 1021909"/>
                <a:gd name="connsiteY7" fmla="*/ 420627 h 1128700"/>
                <a:gd name="connsiteX8" fmla="*/ 967796 w 1021909"/>
                <a:gd name="connsiteY8" fmla="*/ 490966 h 1128700"/>
                <a:gd name="connsiteX9" fmla="*/ 981864 w 1021909"/>
                <a:gd name="connsiteY9" fmla="*/ 547236 h 1128700"/>
                <a:gd name="connsiteX10" fmla="*/ 995931 w 1021909"/>
                <a:gd name="connsiteY10" fmla="*/ 589439 h 1128700"/>
                <a:gd name="connsiteX11" fmla="*/ 967796 w 1021909"/>
                <a:gd name="connsiteY11" fmla="*/ 772319 h 1128700"/>
                <a:gd name="connsiteX12" fmla="*/ 925593 w 1021909"/>
                <a:gd name="connsiteY12" fmla="*/ 687913 h 1128700"/>
                <a:gd name="connsiteX13" fmla="*/ 883390 w 1021909"/>
                <a:gd name="connsiteY13" fmla="*/ 673846 h 1128700"/>
                <a:gd name="connsiteX14" fmla="*/ 813051 w 1021909"/>
                <a:gd name="connsiteY14" fmla="*/ 758252 h 1128700"/>
                <a:gd name="connsiteX15" fmla="*/ 798984 w 1021909"/>
                <a:gd name="connsiteY15" fmla="*/ 800455 h 1128700"/>
                <a:gd name="connsiteX16" fmla="*/ 784916 w 1021909"/>
                <a:gd name="connsiteY16" fmla="*/ 884861 h 1128700"/>
                <a:gd name="connsiteX17" fmla="*/ 756780 w 1021909"/>
                <a:gd name="connsiteY17" fmla="*/ 856726 h 1128700"/>
                <a:gd name="connsiteX18" fmla="*/ 714577 w 1021909"/>
                <a:gd name="connsiteY18" fmla="*/ 870793 h 1128700"/>
                <a:gd name="connsiteX19" fmla="*/ 700510 w 1021909"/>
                <a:gd name="connsiteY19" fmla="*/ 912996 h 1128700"/>
                <a:gd name="connsiteX20" fmla="*/ 672374 w 1021909"/>
                <a:gd name="connsiteY20" fmla="*/ 941132 h 1128700"/>
                <a:gd name="connsiteX21" fmla="*/ 644239 w 1021909"/>
                <a:gd name="connsiteY21" fmla="*/ 912996 h 1128700"/>
                <a:gd name="connsiteX22" fmla="*/ 616104 w 1021909"/>
                <a:gd name="connsiteY22" fmla="*/ 941132 h 1128700"/>
                <a:gd name="connsiteX23" fmla="*/ 602036 w 1021909"/>
                <a:gd name="connsiteY23" fmla="*/ 1039606 h 1128700"/>
                <a:gd name="connsiteX24" fmla="*/ 559833 w 1021909"/>
                <a:gd name="connsiteY24" fmla="*/ 1053673 h 1128700"/>
                <a:gd name="connsiteX25" fmla="*/ 503562 w 1021909"/>
                <a:gd name="connsiteY25" fmla="*/ 1081809 h 1128700"/>
                <a:gd name="connsiteX26" fmla="*/ 489494 w 1021909"/>
                <a:gd name="connsiteY26" fmla="*/ 1039606 h 1128700"/>
                <a:gd name="connsiteX27" fmla="*/ 447291 w 1021909"/>
                <a:gd name="connsiteY27" fmla="*/ 1025538 h 1128700"/>
                <a:gd name="connsiteX28" fmla="*/ 419156 w 1021909"/>
                <a:gd name="connsiteY28" fmla="*/ 983335 h 1128700"/>
                <a:gd name="connsiteX29" fmla="*/ 376953 w 1021909"/>
                <a:gd name="connsiteY29" fmla="*/ 969267 h 1128700"/>
                <a:gd name="connsiteX30" fmla="*/ 348817 w 1021909"/>
                <a:gd name="connsiteY30" fmla="*/ 941132 h 1128700"/>
                <a:gd name="connsiteX31" fmla="*/ 334750 w 1021909"/>
                <a:gd name="connsiteY31" fmla="*/ 898929 h 1128700"/>
                <a:gd name="connsiteX32" fmla="*/ 264411 w 1021909"/>
                <a:gd name="connsiteY32" fmla="*/ 842658 h 1128700"/>
                <a:gd name="connsiteX33" fmla="*/ 208140 w 1021909"/>
                <a:gd name="connsiteY33" fmla="*/ 828590 h 1128700"/>
                <a:gd name="connsiteX34" fmla="*/ 180005 w 1021909"/>
                <a:gd name="connsiteY34" fmla="*/ 786387 h 1128700"/>
                <a:gd name="connsiteX35" fmla="*/ 165937 w 1021909"/>
                <a:gd name="connsiteY35" fmla="*/ 744184 h 1128700"/>
                <a:gd name="connsiteX36" fmla="*/ 81531 w 1021909"/>
                <a:gd name="connsiteY36" fmla="*/ 687913 h 1128700"/>
                <a:gd name="connsiteX37" fmla="*/ 67464 w 1021909"/>
                <a:gd name="connsiteY37" fmla="*/ 645710 h 1128700"/>
                <a:gd name="connsiteX38" fmla="*/ 25260 w 1021909"/>
                <a:gd name="connsiteY38" fmla="*/ 617575 h 1128700"/>
                <a:gd name="connsiteX39" fmla="*/ 95599 w 1021909"/>
                <a:gd name="connsiteY39" fmla="*/ 490966 h 1128700"/>
                <a:gd name="connsiteX40" fmla="*/ 137802 w 1021909"/>
                <a:gd name="connsiteY40" fmla="*/ 476898 h 1128700"/>
                <a:gd name="connsiteX41" fmla="*/ 236276 w 1021909"/>
                <a:gd name="connsiteY41" fmla="*/ 378424 h 1128700"/>
                <a:gd name="connsiteX42" fmla="*/ 292547 w 1021909"/>
                <a:gd name="connsiteY42" fmla="*/ 322153 h 1128700"/>
                <a:gd name="connsiteX43" fmla="*/ 376953 w 1021909"/>
                <a:gd name="connsiteY43" fmla="*/ 350289 h 1128700"/>
                <a:gd name="connsiteX44" fmla="*/ 405088 w 1021909"/>
                <a:gd name="connsiteY44" fmla="*/ 322153 h 1128700"/>
                <a:gd name="connsiteX45" fmla="*/ 433224 w 1021909"/>
                <a:gd name="connsiteY45" fmla="*/ 223679 h 1128700"/>
                <a:gd name="connsiteX46" fmla="*/ 475427 w 1021909"/>
                <a:gd name="connsiteY46" fmla="*/ 181476 h 1128700"/>
                <a:gd name="connsiteX47" fmla="*/ 503562 w 1021909"/>
                <a:gd name="connsiteY47" fmla="*/ 139273 h 1128700"/>
                <a:gd name="connsiteX48" fmla="*/ 531697 w 1021909"/>
                <a:gd name="connsiteY48" fmla="*/ 40799 h 11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021909" h="1128700">
                  <a:moveTo>
                    <a:pt x="531697" y="40799"/>
                  </a:moveTo>
                  <a:cubicBezTo>
                    <a:pt x="552957" y="125839"/>
                    <a:pt x="539652" y="78733"/>
                    <a:pt x="573900" y="181476"/>
                  </a:cubicBezTo>
                  <a:lnTo>
                    <a:pt x="587968" y="223679"/>
                  </a:lnTo>
                  <a:cubicBezTo>
                    <a:pt x="592657" y="265882"/>
                    <a:pt x="586266" y="310863"/>
                    <a:pt x="602036" y="350289"/>
                  </a:cubicBezTo>
                  <a:cubicBezTo>
                    <a:pt x="607543" y="364057"/>
                    <a:pt x="629501" y="365994"/>
                    <a:pt x="644239" y="364356"/>
                  </a:cubicBezTo>
                  <a:cubicBezTo>
                    <a:pt x="673715" y="361081"/>
                    <a:pt x="728645" y="336221"/>
                    <a:pt x="728645" y="336221"/>
                  </a:cubicBezTo>
                  <a:cubicBezTo>
                    <a:pt x="762894" y="438969"/>
                    <a:pt x="728008" y="427820"/>
                    <a:pt x="813051" y="406559"/>
                  </a:cubicBezTo>
                  <a:cubicBezTo>
                    <a:pt x="831808" y="411248"/>
                    <a:pt x="852927" y="410380"/>
                    <a:pt x="869322" y="420627"/>
                  </a:cubicBezTo>
                  <a:cubicBezTo>
                    <a:pt x="1021909" y="515994"/>
                    <a:pt x="852447" y="452515"/>
                    <a:pt x="967796" y="490966"/>
                  </a:cubicBezTo>
                  <a:cubicBezTo>
                    <a:pt x="972485" y="509723"/>
                    <a:pt x="976553" y="528646"/>
                    <a:pt x="981864" y="547236"/>
                  </a:cubicBezTo>
                  <a:cubicBezTo>
                    <a:pt x="985938" y="561494"/>
                    <a:pt x="995931" y="574610"/>
                    <a:pt x="995931" y="589439"/>
                  </a:cubicBezTo>
                  <a:cubicBezTo>
                    <a:pt x="995931" y="640546"/>
                    <a:pt x="978506" y="718769"/>
                    <a:pt x="967796" y="772319"/>
                  </a:cubicBezTo>
                  <a:cubicBezTo>
                    <a:pt x="957682" y="731863"/>
                    <a:pt x="962480" y="710045"/>
                    <a:pt x="925593" y="687913"/>
                  </a:cubicBezTo>
                  <a:cubicBezTo>
                    <a:pt x="912878" y="680284"/>
                    <a:pt x="897458" y="678535"/>
                    <a:pt x="883390" y="673846"/>
                  </a:cubicBezTo>
                  <a:cubicBezTo>
                    <a:pt x="780642" y="708095"/>
                    <a:pt x="791791" y="673209"/>
                    <a:pt x="813051" y="758252"/>
                  </a:cubicBezTo>
                  <a:cubicBezTo>
                    <a:pt x="808362" y="772320"/>
                    <a:pt x="802201" y="785980"/>
                    <a:pt x="798984" y="800455"/>
                  </a:cubicBezTo>
                  <a:cubicBezTo>
                    <a:pt x="792796" y="828299"/>
                    <a:pt x="802030" y="862042"/>
                    <a:pt x="784916" y="884861"/>
                  </a:cubicBezTo>
                  <a:cubicBezTo>
                    <a:pt x="776958" y="895471"/>
                    <a:pt x="766159" y="866104"/>
                    <a:pt x="756780" y="856726"/>
                  </a:cubicBezTo>
                  <a:cubicBezTo>
                    <a:pt x="742712" y="861415"/>
                    <a:pt x="725062" y="860308"/>
                    <a:pt x="714577" y="870793"/>
                  </a:cubicBezTo>
                  <a:cubicBezTo>
                    <a:pt x="704092" y="881278"/>
                    <a:pt x="708139" y="900281"/>
                    <a:pt x="700510" y="912996"/>
                  </a:cubicBezTo>
                  <a:cubicBezTo>
                    <a:pt x="693686" y="924369"/>
                    <a:pt x="681753" y="931753"/>
                    <a:pt x="672374" y="941132"/>
                  </a:cubicBezTo>
                  <a:cubicBezTo>
                    <a:pt x="662996" y="931753"/>
                    <a:pt x="657502" y="912996"/>
                    <a:pt x="644239" y="912996"/>
                  </a:cubicBezTo>
                  <a:cubicBezTo>
                    <a:pt x="630976" y="912996"/>
                    <a:pt x="620298" y="928549"/>
                    <a:pt x="616104" y="941132"/>
                  </a:cubicBezTo>
                  <a:cubicBezTo>
                    <a:pt x="605619" y="972588"/>
                    <a:pt x="616865" y="1009949"/>
                    <a:pt x="602036" y="1039606"/>
                  </a:cubicBezTo>
                  <a:cubicBezTo>
                    <a:pt x="595404" y="1052869"/>
                    <a:pt x="573901" y="1048984"/>
                    <a:pt x="559833" y="1053673"/>
                  </a:cubicBezTo>
                  <a:cubicBezTo>
                    <a:pt x="550454" y="1081808"/>
                    <a:pt x="550454" y="1128700"/>
                    <a:pt x="503562" y="1081809"/>
                  </a:cubicBezTo>
                  <a:cubicBezTo>
                    <a:pt x="493076" y="1071324"/>
                    <a:pt x="499979" y="1050091"/>
                    <a:pt x="489494" y="1039606"/>
                  </a:cubicBezTo>
                  <a:cubicBezTo>
                    <a:pt x="479009" y="1029121"/>
                    <a:pt x="461359" y="1030227"/>
                    <a:pt x="447291" y="1025538"/>
                  </a:cubicBezTo>
                  <a:cubicBezTo>
                    <a:pt x="437913" y="1011470"/>
                    <a:pt x="432358" y="993897"/>
                    <a:pt x="419156" y="983335"/>
                  </a:cubicBezTo>
                  <a:cubicBezTo>
                    <a:pt x="407577" y="974072"/>
                    <a:pt x="389669" y="976896"/>
                    <a:pt x="376953" y="969267"/>
                  </a:cubicBezTo>
                  <a:cubicBezTo>
                    <a:pt x="365580" y="962443"/>
                    <a:pt x="358196" y="950510"/>
                    <a:pt x="348817" y="941132"/>
                  </a:cubicBezTo>
                  <a:cubicBezTo>
                    <a:pt x="344128" y="927064"/>
                    <a:pt x="342379" y="911644"/>
                    <a:pt x="334750" y="898929"/>
                  </a:cubicBezTo>
                  <a:cubicBezTo>
                    <a:pt x="324278" y="881476"/>
                    <a:pt x="279894" y="849293"/>
                    <a:pt x="264411" y="842658"/>
                  </a:cubicBezTo>
                  <a:cubicBezTo>
                    <a:pt x="246640" y="835042"/>
                    <a:pt x="226897" y="833279"/>
                    <a:pt x="208140" y="828590"/>
                  </a:cubicBezTo>
                  <a:cubicBezTo>
                    <a:pt x="198762" y="814522"/>
                    <a:pt x="187566" y="801509"/>
                    <a:pt x="180005" y="786387"/>
                  </a:cubicBezTo>
                  <a:cubicBezTo>
                    <a:pt x="173373" y="773124"/>
                    <a:pt x="176422" y="754669"/>
                    <a:pt x="165937" y="744184"/>
                  </a:cubicBezTo>
                  <a:cubicBezTo>
                    <a:pt x="142027" y="720274"/>
                    <a:pt x="81531" y="687913"/>
                    <a:pt x="81531" y="687913"/>
                  </a:cubicBezTo>
                  <a:cubicBezTo>
                    <a:pt x="76842" y="673845"/>
                    <a:pt x="76727" y="657289"/>
                    <a:pt x="67464" y="645710"/>
                  </a:cubicBezTo>
                  <a:cubicBezTo>
                    <a:pt x="56902" y="632508"/>
                    <a:pt x="28576" y="634154"/>
                    <a:pt x="25260" y="617575"/>
                  </a:cubicBezTo>
                  <a:cubicBezTo>
                    <a:pt x="0" y="491277"/>
                    <a:pt x="23990" y="511425"/>
                    <a:pt x="95599" y="490966"/>
                  </a:cubicBezTo>
                  <a:cubicBezTo>
                    <a:pt x="109857" y="486892"/>
                    <a:pt x="123734" y="481587"/>
                    <a:pt x="137802" y="476898"/>
                  </a:cubicBezTo>
                  <a:cubicBezTo>
                    <a:pt x="173498" y="369808"/>
                    <a:pt x="136856" y="398308"/>
                    <a:pt x="236276" y="378424"/>
                  </a:cubicBezTo>
                  <a:cubicBezTo>
                    <a:pt x="246994" y="346270"/>
                    <a:pt x="244315" y="316794"/>
                    <a:pt x="292547" y="322153"/>
                  </a:cubicBezTo>
                  <a:cubicBezTo>
                    <a:pt x="322023" y="325428"/>
                    <a:pt x="376953" y="350289"/>
                    <a:pt x="376953" y="350289"/>
                  </a:cubicBezTo>
                  <a:cubicBezTo>
                    <a:pt x="386331" y="340910"/>
                    <a:pt x="398264" y="333526"/>
                    <a:pt x="405088" y="322153"/>
                  </a:cubicBezTo>
                  <a:cubicBezTo>
                    <a:pt x="468173" y="217011"/>
                    <a:pt x="359621" y="352483"/>
                    <a:pt x="433224" y="223679"/>
                  </a:cubicBezTo>
                  <a:cubicBezTo>
                    <a:pt x="443095" y="206406"/>
                    <a:pt x="462691" y="196760"/>
                    <a:pt x="475427" y="181476"/>
                  </a:cubicBezTo>
                  <a:cubicBezTo>
                    <a:pt x="486251" y="168488"/>
                    <a:pt x="494184" y="153341"/>
                    <a:pt x="503562" y="139273"/>
                  </a:cubicBezTo>
                  <a:cubicBezTo>
                    <a:pt x="518453" y="20152"/>
                    <a:pt x="544364" y="0"/>
                    <a:pt x="531697" y="40799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手繪多邊形 60"/>
            <p:cNvSpPr/>
            <p:nvPr/>
          </p:nvSpPr>
          <p:spPr>
            <a:xfrm>
              <a:off x="3357554" y="2786058"/>
              <a:ext cx="1021909" cy="1128700"/>
            </a:xfrm>
            <a:custGeom>
              <a:avLst/>
              <a:gdLst>
                <a:gd name="connsiteX0" fmla="*/ 531697 w 1021909"/>
                <a:gd name="connsiteY0" fmla="*/ 40799 h 1128700"/>
                <a:gd name="connsiteX1" fmla="*/ 573900 w 1021909"/>
                <a:gd name="connsiteY1" fmla="*/ 181476 h 1128700"/>
                <a:gd name="connsiteX2" fmla="*/ 587968 w 1021909"/>
                <a:gd name="connsiteY2" fmla="*/ 223679 h 1128700"/>
                <a:gd name="connsiteX3" fmla="*/ 602036 w 1021909"/>
                <a:gd name="connsiteY3" fmla="*/ 350289 h 1128700"/>
                <a:gd name="connsiteX4" fmla="*/ 644239 w 1021909"/>
                <a:gd name="connsiteY4" fmla="*/ 364356 h 1128700"/>
                <a:gd name="connsiteX5" fmla="*/ 728645 w 1021909"/>
                <a:gd name="connsiteY5" fmla="*/ 336221 h 1128700"/>
                <a:gd name="connsiteX6" fmla="*/ 813051 w 1021909"/>
                <a:gd name="connsiteY6" fmla="*/ 406559 h 1128700"/>
                <a:gd name="connsiteX7" fmla="*/ 869322 w 1021909"/>
                <a:gd name="connsiteY7" fmla="*/ 420627 h 1128700"/>
                <a:gd name="connsiteX8" fmla="*/ 967796 w 1021909"/>
                <a:gd name="connsiteY8" fmla="*/ 490966 h 1128700"/>
                <a:gd name="connsiteX9" fmla="*/ 981864 w 1021909"/>
                <a:gd name="connsiteY9" fmla="*/ 547236 h 1128700"/>
                <a:gd name="connsiteX10" fmla="*/ 995931 w 1021909"/>
                <a:gd name="connsiteY10" fmla="*/ 589439 h 1128700"/>
                <a:gd name="connsiteX11" fmla="*/ 967796 w 1021909"/>
                <a:gd name="connsiteY11" fmla="*/ 772319 h 1128700"/>
                <a:gd name="connsiteX12" fmla="*/ 925593 w 1021909"/>
                <a:gd name="connsiteY12" fmla="*/ 687913 h 1128700"/>
                <a:gd name="connsiteX13" fmla="*/ 883390 w 1021909"/>
                <a:gd name="connsiteY13" fmla="*/ 673846 h 1128700"/>
                <a:gd name="connsiteX14" fmla="*/ 813051 w 1021909"/>
                <a:gd name="connsiteY14" fmla="*/ 758252 h 1128700"/>
                <a:gd name="connsiteX15" fmla="*/ 798984 w 1021909"/>
                <a:gd name="connsiteY15" fmla="*/ 800455 h 1128700"/>
                <a:gd name="connsiteX16" fmla="*/ 784916 w 1021909"/>
                <a:gd name="connsiteY16" fmla="*/ 884861 h 1128700"/>
                <a:gd name="connsiteX17" fmla="*/ 756780 w 1021909"/>
                <a:gd name="connsiteY17" fmla="*/ 856726 h 1128700"/>
                <a:gd name="connsiteX18" fmla="*/ 714577 w 1021909"/>
                <a:gd name="connsiteY18" fmla="*/ 870793 h 1128700"/>
                <a:gd name="connsiteX19" fmla="*/ 700510 w 1021909"/>
                <a:gd name="connsiteY19" fmla="*/ 912996 h 1128700"/>
                <a:gd name="connsiteX20" fmla="*/ 672374 w 1021909"/>
                <a:gd name="connsiteY20" fmla="*/ 941132 h 1128700"/>
                <a:gd name="connsiteX21" fmla="*/ 644239 w 1021909"/>
                <a:gd name="connsiteY21" fmla="*/ 912996 h 1128700"/>
                <a:gd name="connsiteX22" fmla="*/ 616104 w 1021909"/>
                <a:gd name="connsiteY22" fmla="*/ 941132 h 1128700"/>
                <a:gd name="connsiteX23" fmla="*/ 602036 w 1021909"/>
                <a:gd name="connsiteY23" fmla="*/ 1039606 h 1128700"/>
                <a:gd name="connsiteX24" fmla="*/ 559833 w 1021909"/>
                <a:gd name="connsiteY24" fmla="*/ 1053673 h 1128700"/>
                <a:gd name="connsiteX25" fmla="*/ 503562 w 1021909"/>
                <a:gd name="connsiteY25" fmla="*/ 1081809 h 1128700"/>
                <a:gd name="connsiteX26" fmla="*/ 489494 w 1021909"/>
                <a:gd name="connsiteY26" fmla="*/ 1039606 h 1128700"/>
                <a:gd name="connsiteX27" fmla="*/ 447291 w 1021909"/>
                <a:gd name="connsiteY27" fmla="*/ 1025538 h 1128700"/>
                <a:gd name="connsiteX28" fmla="*/ 419156 w 1021909"/>
                <a:gd name="connsiteY28" fmla="*/ 983335 h 1128700"/>
                <a:gd name="connsiteX29" fmla="*/ 376953 w 1021909"/>
                <a:gd name="connsiteY29" fmla="*/ 969267 h 1128700"/>
                <a:gd name="connsiteX30" fmla="*/ 348817 w 1021909"/>
                <a:gd name="connsiteY30" fmla="*/ 941132 h 1128700"/>
                <a:gd name="connsiteX31" fmla="*/ 334750 w 1021909"/>
                <a:gd name="connsiteY31" fmla="*/ 898929 h 1128700"/>
                <a:gd name="connsiteX32" fmla="*/ 264411 w 1021909"/>
                <a:gd name="connsiteY32" fmla="*/ 842658 h 1128700"/>
                <a:gd name="connsiteX33" fmla="*/ 208140 w 1021909"/>
                <a:gd name="connsiteY33" fmla="*/ 828590 h 1128700"/>
                <a:gd name="connsiteX34" fmla="*/ 180005 w 1021909"/>
                <a:gd name="connsiteY34" fmla="*/ 786387 h 1128700"/>
                <a:gd name="connsiteX35" fmla="*/ 165937 w 1021909"/>
                <a:gd name="connsiteY35" fmla="*/ 744184 h 1128700"/>
                <a:gd name="connsiteX36" fmla="*/ 81531 w 1021909"/>
                <a:gd name="connsiteY36" fmla="*/ 687913 h 1128700"/>
                <a:gd name="connsiteX37" fmla="*/ 67464 w 1021909"/>
                <a:gd name="connsiteY37" fmla="*/ 645710 h 1128700"/>
                <a:gd name="connsiteX38" fmla="*/ 25260 w 1021909"/>
                <a:gd name="connsiteY38" fmla="*/ 617575 h 1128700"/>
                <a:gd name="connsiteX39" fmla="*/ 95599 w 1021909"/>
                <a:gd name="connsiteY39" fmla="*/ 490966 h 1128700"/>
                <a:gd name="connsiteX40" fmla="*/ 137802 w 1021909"/>
                <a:gd name="connsiteY40" fmla="*/ 476898 h 1128700"/>
                <a:gd name="connsiteX41" fmla="*/ 236276 w 1021909"/>
                <a:gd name="connsiteY41" fmla="*/ 378424 h 1128700"/>
                <a:gd name="connsiteX42" fmla="*/ 292547 w 1021909"/>
                <a:gd name="connsiteY42" fmla="*/ 322153 h 1128700"/>
                <a:gd name="connsiteX43" fmla="*/ 376953 w 1021909"/>
                <a:gd name="connsiteY43" fmla="*/ 350289 h 1128700"/>
                <a:gd name="connsiteX44" fmla="*/ 405088 w 1021909"/>
                <a:gd name="connsiteY44" fmla="*/ 322153 h 1128700"/>
                <a:gd name="connsiteX45" fmla="*/ 433224 w 1021909"/>
                <a:gd name="connsiteY45" fmla="*/ 223679 h 1128700"/>
                <a:gd name="connsiteX46" fmla="*/ 475427 w 1021909"/>
                <a:gd name="connsiteY46" fmla="*/ 181476 h 1128700"/>
                <a:gd name="connsiteX47" fmla="*/ 503562 w 1021909"/>
                <a:gd name="connsiteY47" fmla="*/ 139273 h 1128700"/>
                <a:gd name="connsiteX48" fmla="*/ 531697 w 1021909"/>
                <a:gd name="connsiteY48" fmla="*/ 40799 h 11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021909" h="1128700">
                  <a:moveTo>
                    <a:pt x="531697" y="40799"/>
                  </a:moveTo>
                  <a:cubicBezTo>
                    <a:pt x="552957" y="125839"/>
                    <a:pt x="539652" y="78733"/>
                    <a:pt x="573900" y="181476"/>
                  </a:cubicBezTo>
                  <a:lnTo>
                    <a:pt x="587968" y="223679"/>
                  </a:lnTo>
                  <a:cubicBezTo>
                    <a:pt x="592657" y="265882"/>
                    <a:pt x="586266" y="310863"/>
                    <a:pt x="602036" y="350289"/>
                  </a:cubicBezTo>
                  <a:cubicBezTo>
                    <a:pt x="607543" y="364057"/>
                    <a:pt x="629501" y="365994"/>
                    <a:pt x="644239" y="364356"/>
                  </a:cubicBezTo>
                  <a:cubicBezTo>
                    <a:pt x="673715" y="361081"/>
                    <a:pt x="728645" y="336221"/>
                    <a:pt x="728645" y="336221"/>
                  </a:cubicBezTo>
                  <a:cubicBezTo>
                    <a:pt x="762894" y="438969"/>
                    <a:pt x="728008" y="427820"/>
                    <a:pt x="813051" y="406559"/>
                  </a:cubicBezTo>
                  <a:cubicBezTo>
                    <a:pt x="831808" y="411248"/>
                    <a:pt x="852927" y="410380"/>
                    <a:pt x="869322" y="420627"/>
                  </a:cubicBezTo>
                  <a:cubicBezTo>
                    <a:pt x="1021909" y="515994"/>
                    <a:pt x="852447" y="452515"/>
                    <a:pt x="967796" y="490966"/>
                  </a:cubicBezTo>
                  <a:cubicBezTo>
                    <a:pt x="972485" y="509723"/>
                    <a:pt x="976553" y="528646"/>
                    <a:pt x="981864" y="547236"/>
                  </a:cubicBezTo>
                  <a:cubicBezTo>
                    <a:pt x="985938" y="561494"/>
                    <a:pt x="995931" y="574610"/>
                    <a:pt x="995931" y="589439"/>
                  </a:cubicBezTo>
                  <a:cubicBezTo>
                    <a:pt x="995931" y="640546"/>
                    <a:pt x="978506" y="718769"/>
                    <a:pt x="967796" y="772319"/>
                  </a:cubicBezTo>
                  <a:cubicBezTo>
                    <a:pt x="957682" y="731863"/>
                    <a:pt x="962480" y="710045"/>
                    <a:pt x="925593" y="687913"/>
                  </a:cubicBezTo>
                  <a:cubicBezTo>
                    <a:pt x="912878" y="680284"/>
                    <a:pt x="897458" y="678535"/>
                    <a:pt x="883390" y="673846"/>
                  </a:cubicBezTo>
                  <a:cubicBezTo>
                    <a:pt x="780642" y="708095"/>
                    <a:pt x="791791" y="673209"/>
                    <a:pt x="813051" y="758252"/>
                  </a:cubicBezTo>
                  <a:cubicBezTo>
                    <a:pt x="808362" y="772320"/>
                    <a:pt x="802201" y="785980"/>
                    <a:pt x="798984" y="800455"/>
                  </a:cubicBezTo>
                  <a:cubicBezTo>
                    <a:pt x="792796" y="828299"/>
                    <a:pt x="802030" y="862042"/>
                    <a:pt x="784916" y="884861"/>
                  </a:cubicBezTo>
                  <a:cubicBezTo>
                    <a:pt x="776958" y="895471"/>
                    <a:pt x="766159" y="866104"/>
                    <a:pt x="756780" y="856726"/>
                  </a:cubicBezTo>
                  <a:cubicBezTo>
                    <a:pt x="742712" y="861415"/>
                    <a:pt x="725062" y="860308"/>
                    <a:pt x="714577" y="870793"/>
                  </a:cubicBezTo>
                  <a:cubicBezTo>
                    <a:pt x="704092" y="881278"/>
                    <a:pt x="708139" y="900281"/>
                    <a:pt x="700510" y="912996"/>
                  </a:cubicBezTo>
                  <a:cubicBezTo>
                    <a:pt x="693686" y="924369"/>
                    <a:pt x="681753" y="931753"/>
                    <a:pt x="672374" y="941132"/>
                  </a:cubicBezTo>
                  <a:cubicBezTo>
                    <a:pt x="662996" y="931753"/>
                    <a:pt x="657502" y="912996"/>
                    <a:pt x="644239" y="912996"/>
                  </a:cubicBezTo>
                  <a:cubicBezTo>
                    <a:pt x="630976" y="912996"/>
                    <a:pt x="620298" y="928549"/>
                    <a:pt x="616104" y="941132"/>
                  </a:cubicBezTo>
                  <a:cubicBezTo>
                    <a:pt x="605619" y="972588"/>
                    <a:pt x="616865" y="1009949"/>
                    <a:pt x="602036" y="1039606"/>
                  </a:cubicBezTo>
                  <a:cubicBezTo>
                    <a:pt x="595404" y="1052869"/>
                    <a:pt x="573901" y="1048984"/>
                    <a:pt x="559833" y="1053673"/>
                  </a:cubicBezTo>
                  <a:cubicBezTo>
                    <a:pt x="550454" y="1081808"/>
                    <a:pt x="550454" y="1128700"/>
                    <a:pt x="503562" y="1081809"/>
                  </a:cubicBezTo>
                  <a:cubicBezTo>
                    <a:pt x="493076" y="1071324"/>
                    <a:pt x="499979" y="1050091"/>
                    <a:pt x="489494" y="1039606"/>
                  </a:cubicBezTo>
                  <a:cubicBezTo>
                    <a:pt x="479009" y="1029121"/>
                    <a:pt x="461359" y="1030227"/>
                    <a:pt x="447291" y="1025538"/>
                  </a:cubicBezTo>
                  <a:cubicBezTo>
                    <a:pt x="437913" y="1011470"/>
                    <a:pt x="432358" y="993897"/>
                    <a:pt x="419156" y="983335"/>
                  </a:cubicBezTo>
                  <a:cubicBezTo>
                    <a:pt x="407577" y="974072"/>
                    <a:pt x="389669" y="976896"/>
                    <a:pt x="376953" y="969267"/>
                  </a:cubicBezTo>
                  <a:cubicBezTo>
                    <a:pt x="365580" y="962443"/>
                    <a:pt x="358196" y="950510"/>
                    <a:pt x="348817" y="941132"/>
                  </a:cubicBezTo>
                  <a:cubicBezTo>
                    <a:pt x="344128" y="927064"/>
                    <a:pt x="342379" y="911644"/>
                    <a:pt x="334750" y="898929"/>
                  </a:cubicBezTo>
                  <a:cubicBezTo>
                    <a:pt x="324278" y="881476"/>
                    <a:pt x="279894" y="849293"/>
                    <a:pt x="264411" y="842658"/>
                  </a:cubicBezTo>
                  <a:cubicBezTo>
                    <a:pt x="246640" y="835042"/>
                    <a:pt x="226897" y="833279"/>
                    <a:pt x="208140" y="828590"/>
                  </a:cubicBezTo>
                  <a:cubicBezTo>
                    <a:pt x="198762" y="814522"/>
                    <a:pt x="187566" y="801509"/>
                    <a:pt x="180005" y="786387"/>
                  </a:cubicBezTo>
                  <a:cubicBezTo>
                    <a:pt x="173373" y="773124"/>
                    <a:pt x="176422" y="754669"/>
                    <a:pt x="165937" y="744184"/>
                  </a:cubicBezTo>
                  <a:cubicBezTo>
                    <a:pt x="142027" y="720274"/>
                    <a:pt x="81531" y="687913"/>
                    <a:pt x="81531" y="687913"/>
                  </a:cubicBezTo>
                  <a:cubicBezTo>
                    <a:pt x="76842" y="673845"/>
                    <a:pt x="76727" y="657289"/>
                    <a:pt x="67464" y="645710"/>
                  </a:cubicBezTo>
                  <a:cubicBezTo>
                    <a:pt x="56902" y="632508"/>
                    <a:pt x="28576" y="634154"/>
                    <a:pt x="25260" y="617575"/>
                  </a:cubicBezTo>
                  <a:cubicBezTo>
                    <a:pt x="0" y="491277"/>
                    <a:pt x="23990" y="511425"/>
                    <a:pt x="95599" y="490966"/>
                  </a:cubicBezTo>
                  <a:cubicBezTo>
                    <a:pt x="109857" y="486892"/>
                    <a:pt x="123734" y="481587"/>
                    <a:pt x="137802" y="476898"/>
                  </a:cubicBezTo>
                  <a:cubicBezTo>
                    <a:pt x="173498" y="369808"/>
                    <a:pt x="136856" y="398308"/>
                    <a:pt x="236276" y="378424"/>
                  </a:cubicBezTo>
                  <a:cubicBezTo>
                    <a:pt x="246994" y="346270"/>
                    <a:pt x="244315" y="316794"/>
                    <a:pt x="292547" y="322153"/>
                  </a:cubicBezTo>
                  <a:cubicBezTo>
                    <a:pt x="322023" y="325428"/>
                    <a:pt x="376953" y="350289"/>
                    <a:pt x="376953" y="350289"/>
                  </a:cubicBezTo>
                  <a:cubicBezTo>
                    <a:pt x="386331" y="340910"/>
                    <a:pt x="398264" y="333526"/>
                    <a:pt x="405088" y="322153"/>
                  </a:cubicBezTo>
                  <a:cubicBezTo>
                    <a:pt x="468173" y="217011"/>
                    <a:pt x="359621" y="352483"/>
                    <a:pt x="433224" y="223679"/>
                  </a:cubicBezTo>
                  <a:cubicBezTo>
                    <a:pt x="443095" y="206406"/>
                    <a:pt x="462691" y="196760"/>
                    <a:pt x="475427" y="181476"/>
                  </a:cubicBezTo>
                  <a:cubicBezTo>
                    <a:pt x="486251" y="168488"/>
                    <a:pt x="494184" y="153341"/>
                    <a:pt x="503562" y="139273"/>
                  </a:cubicBezTo>
                  <a:cubicBezTo>
                    <a:pt x="518453" y="20152"/>
                    <a:pt x="544364" y="0"/>
                    <a:pt x="531697" y="40799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手繪多邊形 71"/>
            <p:cNvSpPr/>
            <p:nvPr/>
          </p:nvSpPr>
          <p:spPr>
            <a:xfrm>
              <a:off x="1857356" y="3286124"/>
              <a:ext cx="1021909" cy="1128700"/>
            </a:xfrm>
            <a:custGeom>
              <a:avLst/>
              <a:gdLst>
                <a:gd name="connsiteX0" fmla="*/ 531697 w 1021909"/>
                <a:gd name="connsiteY0" fmla="*/ 40799 h 1128700"/>
                <a:gd name="connsiteX1" fmla="*/ 573900 w 1021909"/>
                <a:gd name="connsiteY1" fmla="*/ 181476 h 1128700"/>
                <a:gd name="connsiteX2" fmla="*/ 587968 w 1021909"/>
                <a:gd name="connsiteY2" fmla="*/ 223679 h 1128700"/>
                <a:gd name="connsiteX3" fmla="*/ 602036 w 1021909"/>
                <a:gd name="connsiteY3" fmla="*/ 350289 h 1128700"/>
                <a:gd name="connsiteX4" fmla="*/ 644239 w 1021909"/>
                <a:gd name="connsiteY4" fmla="*/ 364356 h 1128700"/>
                <a:gd name="connsiteX5" fmla="*/ 728645 w 1021909"/>
                <a:gd name="connsiteY5" fmla="*/ 336221 h 1128700"/>
                <a:gd name="connsiteX6" fmla="*/ 813051 w 1021909"/>
                <a:gd name="connsiteY6" fmla="*/ 406559 h 1128700"/>
                <a:gd name="connsiteX7" fmla="*/ 869322 w 1021909"/>
                <a:gd name="connsiteY7" fmla="*/ 420627 h 1128700"/>
                <a:gd name="connsiteX8" fmla="*/ 967796 w 1021909"/>
                <a:gd name="connsiteY8" fmla="*/ 490966 h 1128700"/>
                <a:gd name="connsiteX9" fmla="*/ 981864 w 1021909"/>
                <a:gd name="connsiteY9" fmla="*/ 547236 h 1128700"/>
                <a:gd name="connsiteX10" fmla="*/ 995931 w 1021909"/>
                <a:gd name="connsiteY10" fmla="*/ 589439 h 1128700"/>
                <a:gd name="connsiteX11" fmla="*/ 967796 w 1021909"/>
                <a:gd name="connsiteY11" fmla="*/ 772319 h 1128700"/>
                <a:gd name="connsiteX12" fmla="*/ 925593 w 1021909"/>
                <a:gd name="connsiteY12" fmla="*/ 687913 h 1128700"/>
                <a:gd name="connsiteX13" fmla="*/ 883390 w 1021909"/>
                <a:gd name="connsiteY13" fmla="*/ 673846 h 1128700"/>
                <a:gd name="connsiteX14" fmla="*/ 813051 w 1021909"/>
                <a:gd name="connsiteY14" fmla="*/ 758252 h 1128700"/>
                <a:gd name="connsiteX15" fmla="*/ 798984 w 1021909"/>
                <a:gd name="connsiteY15" fmla="*/ 800455 h 1128700"/>
                <a:gd name="connsiteX16" fmla="*/ 784916 w 1021909"/>
                <a:gd name="connsiteY16" fmla="*/ 884861 h 1128700"/>
                <a:gd name="connsiteX17" fmla="*/ 756780 w 1021909"/>
                <a:gd name="connsiteY17" fmla="*/ 856726 h 1128700"/>
                <a:gd name="connsiteX18" fmla="*/ 714577 w 1021909"/>
                <a:gd name="connsiteY18" fmla="*/ 870793 h 1128700"/>
                <a:gd name="connsiteX19" fmla="*/ 700510 w 1021909"/>
                <a:gd name="connsiteY19" fmla="*/ 912996 h 1128700"/>
                <a:gd name="connsiteX20" fmla="*/ 672374 w 1021909"/>
                <a:gd name="connsiteY20" fmla="*/ 941132 h 1128700"/>
                <a:gd name="connsiteX21" fmla="*/ 644239 w 1021909"/>
                <a:gd name="connsiteY21" fmla="*/ 912996 h 1128700"/>
                <a:gd name="connsiteX22" fmla="*/ 616104 w 1021909"/>
                <a:gd name="connsiteY22" fmla="*/ 941132 h 1128700"/>
                <a:gd name="connsiteX23" fmla="*/ 602036 w 1021909"/>
                <a:gd name="connsiteY23" fmla="*/ 1039606 h 1128700"/>
                <a:gd name="connsiteX24" fmla="*/ 559833 w 1021909"/>
                <a:gd name="connsiteY24" fmla="*/ 1053673 h 1128700"/>
                <a:gd name="connsiteX25" fmla="*/ 503562 w 1021909"/>
                <a:gd name="connsiteY25" fmla="*/ 1081809 h 1128700"/>
                <a:gd name="connsiteX26" fmla="*/ 489494 w 1021909"/>
                <a:gd name="connsiteY26" fmla="*/ 1039606 h 1128700"/>
                <a:gd name="connsiteX27" fmla="*/ 447291 w 1021909"/>
                <a:gd name="connsiteY27" fmla="*/ 1025538 h 1128700"/>
                <a:gd name="connsiteX28" fmla="*/ 419156 w 1021909"/>
                <a:gd name="connsiteY28" fmla="*/ 983335 h 1128700"/>
                <a:gd name="connsiteX29" fmla="*/ 376953 w 1021909"/>
                <a:gd name="connsiteY29" fmla="*/ 969267 h 1128700"/>
                <a:gd name="connsiteX30" fmla="*/ 348817 w 1021909"/>
                <a:gd name="connsiteY30" fmla="*/ 941132 h 1128700"/>
                <a:gd name="connsiteX31" fmla="*/ 334750 w 1021909"/>
                <a:gd name="connsiteY31" fmla="*/ 898929 h 1128700"/>
                <a:gd name="connsiteX32" fmla="*/ 264411 w 1021909"/>
                <a:gd name="connsiteY32" fmla="*/ 842658 h 1128700"/>
                <a:gd name="connsiteX33" fmla="*/ 208140 w 1021909"/>
                <a:gd name="connsiteY33" fmla="*/ 828590 h 1128700"/>
                <a:gd name="connsiteX34" fmla="*/ 180005 w 1021909"/>
                <a:gd name="connsiteY34" fmla="*/ 786387 h 1128700"/>
                <a:gd name="connsiteX35" fmla="*/ 165937 w 1021909"/>
                <a:gd name="connsiteY35" fmla="*/ 744184 h 1128700"/>
                <a:gd name="connsiteX36" fmla="*/ 81531 w 1021909"/>
                <a:gd name="connsiteY36" fmla="*/ 687913 h 1128700"/>
                <a:gd name="connsiteX37" fmla="*/ 67464 w 1021909"/>
                <a:gd name="connsiteY37" fmla="*/ 645710 h 1128700"/>
                <a:gd name="connsiteX38" fmla="*/ 25260 w 1021909"/>
                <a:gd name="connsiteY38" fmla="*/ 617575 h 1128700"/>
                <a:gd name="connsiteX39" fmla="*/ 95599 w 1021909"/>
                <a:gd name="connsiteY39" fmla="*/ 490966 h 1128700"/>
                <a:gd name="connsiteX40" fmla="*/ 137802 w 1021909"/>
                <a:gd name="connsiteY40" fmla="*/ 476898 h 1128700"/>
                <a:gd name="connsiteX41" fmla="*/ 236276 w 1021909"/>
                <a:gd name="connsiteY41" fmla="*/ 378424 h 1128700"/>
                <a:gd name="connsiteX42" fmla="*/ 292547 w 1021909"/>
                <a:gd name="connsiteY42" fmla="*/ 322153 h 1128700"/>
                <a:gd name="connsiteX43" fmla="*/ 376953 w 1021909"/>
                <a:gd name="connsiteY43" fmla="*/ 350289 h 1128700"/>
                <a:gd name="connsiteX44" fmla="*/ 405088 w 1021909"/>
                <a:gd name="connsiteY44" fmla="*/ 322153 h 1128700"/>
                <a:gd name="connsiteX45" fmla="*/ 433224 w 1021909"/>
                <a:gd name="connsiteY45" fmla="*/ 223679 h 1128700"/>
                <a:gd name="connsiteX46" fmla="*/ 475427 w 1021909"/>
                <a:gd name="connsiteY46" fmla="*/ 181476 h 1128700"/>
                <a:gd name="connsiteX47" fmla="*/ 503562 w 1021909"/>
                <a:gd name="connsiteY47" fmla="*/ 139273 h 1128700"/>
                <a:gd name="connsiteX48" fmla="*/ 531697 w 1021909"/>
                <a:gd name="connsiteY48" fmla="*/ 40799 h 11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021909" h="1128700">
                  <a:moveTo>
                    <a:pt x="531697" y="40799"/>
                  </a:moveTo>
                  <a:cubicBezTo>
                    <a:pt x="552957" y="125839"/>
                    <a:pt x="539652" y="78733"/>
                    <a:pt x="573900" y="181476"/>
                  </a:cubicBezTo>
                  <a:lnTo>
                    <a:pt x="587968" y="223679"/>
                  </a:lnTo>
                  <a:cubicBezTo>
                    <a:pt x="592657" y="265882"/>
                    <a:pt x="586266" y="310863"/>
                    <a:pt x="602036" y="350289"/>
                  </a:cubicBezTo>
                  <a:cubicBezTo>
                    <a:pt x="607543" y="364057"/>
                    <a:pt x="629501" y="365994"/>
                    <a:pt x="644239" y="364356"/>
                  </a:cubicBezTo>
                  <a:cubicBezTo>
                    <a:pt x="673715" y="361081"/>
                    <a:pt x="728645" y="336221"/>
                    <a:pt x="728645" y="336221"/>
                  </a:cubicBezTo>
                  <a:cubicBezTo>
                    <a:pt x="762894" y="438969"/>
                    <a:pt x="728008" y="427820"/>
                    <a:pt x="813051" y="406559"/>
                  </a:cubicBezTo>
                  <a:cubicBezTo>
                    <a:pt x="831808" y="411248"/>
                    <a:pt x="852927" y="410380"/>
                    <a:pt x="869322" y="420627"/>
                  </a:cubicBezTo>
                  <a:cubicBezTo>
                    <a:pt x="1021909" y="515994"/>
                    <a:pt x="852447" y="452515"/>
                    <a:pt x="967796" y="490966"/>
                  </a:cubicBezTo>
                  <a:cubicBezTo>
                    <a:pt x="972485" y="509723"/>
                    <a:pt x="976553" y="528646"/>
                    <a:pt x="981864" y="547236"/>
                  </a:cubicBezTo>
                  <a:cubicBezTo>
                    <a:pt x="985938" y="561494"/>
                    <a:pt x="995931" y="574610"/>
                    <a:pt x="995931" y="589439"/>
                  </a:cubicBezTo>
                  <a:cubicBezTo>
                    <a:pt x="995931" y="640546"/>
                    <a:pt x="978506" y="718769"/>
                    <a:pt x="967796" y="772319"/>
                  </a:cubicBezTo>
                  <a:cubicBezTo>
                    <a:pt x="957682" y="731863"/>
                    <a:pt x="962480" y="710045"/>
                    <a:pt x="925593" y="687913"/>
                  </a:cubicBezTo>
                  <a:cubicBezTo>
                    <a:pt x="912878" y="680284"/>
                    <a:pt x="897458" y="678535"/>
                    <a:pt x="883390" y="673846"/>
                  </a:cubicBezTo>
                  <a:cubicBezTo>
                    <a:pt x="780642" y="708095"/>
                    <a:pt x="791791" y="673209"/>
                    <a:pt x="813051" y="758252"/>
                  </a:cubicBezTo>
                  <a:cubicBezTo>
                    <a:pt x="808362" y="772320"/>
                    <a:pt x="802201" y="785980"/>
                    <a:pt x="798984" y="800455"/>
                  </a:cubicBezTo>
                  <a:cubicBezTo>
                    <a:pt x="792796" y="828299"/>
                    <a:pt x="802030" y="862042"/>
                    <a:pt x="784916" y="884861"/>
                  </a:cubicBezTo>
                  <a:cubicBezTo>
                    <a:pt x="776958" y="895471"/>
                    <a:pt x="766159" y="866104"/>
                    <a:pt x="756780" y="856726"/>
                  </a:cubicBezTo>
                  <a:cubicBezTo>
                    <a:pt x="742712" y="861415"/>
                    <a:pt x="725062" y="860308"/>
                    <a:pt x="714577" y="870793"/>
                  </a:cubicBezTo>
                  <a:cubicBezTo>
                    <a:pt x="704092" y="881278"/>
                    <a:pt x="708139" y="900281"/>
                    <a:pt x="700510" y="912996"/>
                  </a:cubicBezTo>
                  <a:cubicBezTo>
                    <a:pt x="693686" y="924369"/>
                    <a:pt x="681753" y="931753"/>
                    <a:pt x="672374" y="941132"/>
                  </a:cubicBezTo>
                  <a:cubicBezTo>
                    <a:pt x="662996" y="931753"/>
                    <a:pt x="657502" y="912996"/>
                    <a:pt x="644239" y="912996"/>
                  </a:cubicBezTo>
                  <a:cubicBezTo>
                    <a:pt x="630976" y="912996"/>
                    <a:pt x="620298" y="928549"/>
                    <a:pt x="616104" y="941132"/>
                  </a:cubicBezTo>
                  <a:cubicBezTo>
                    <a:pt x="605619" y="972588"/>
                    <a:pt x="616865" y="1009949"/>
                    <a:pt x="602036" y="1039606"/>
                  </a:cubicBezTo>
                  <a:cubicBezTo>
                    <a:pt x="595404" y="1052869"/>
                    <a:pt x="573901" y="1048984"/>
                    <a:pt x="559833" y="1053673"/>
                  </a:cubicBezTo>
                  <a:cubicBezTo>
                    <a:pt x="550454" y="1081808"/>
                    <a:pt x="550454" y="1128700"/>
                    <a:pt x="503562" y="1081809"/>
                  </a:cubicBezTo>
                  <a:cubicBezTo>
                    <a:pt x="493076" y="1071324"/>
                    <a:pt x="499979" y="1050091"/>
                    <a:pt x="489494" y="1039606"/>
                  </a:cubicBezTo>
                  <a:cubicBezTo>
                    <a:pt x="479009" y="1029121"/>
                    <a:pt x="461359" y="1030227"/>
                    <a:pt x="447291" y="1025538"/>
                  </a:cubicBezTo>
                  <a:cubicBezTo>
                    <a:pt x="437913" y="1011470"/>
                    <a:pt x="432358" y="993897"/>
                    <a:pt x="419156" y="983335"/>
                  </a:cubicBezTo>
                  <a:cubicBezTo>
                    <a:pt x="407577" y="974072"/>
                    <a:pt x="389669" y="976896"/>
                    <a:pt x="376953" y="969267"/>
                  </a:cubicBezTo>
                  <a:cubicBezTo>
                    <a:pt x="365580" y="962443"/>
                    <a:pt x="358196" y="950510"/>
                    <a:pt x="348817" y="941132"/>
                  </a:cubicBezTo>
                  <a:cubicBezTo>
                    <a:pt x="344128" y="927064"/>
                    <a:pt x="342379" y="911644"/>
                    <a:pt x="334750" y="898929"/>
                  </a:cubicBezTo>
                  <a:cubicBezTo>
                    <a:pt x="324278" y="881476"/>
                    <a:pt x="279894" y="849293"/>
                    <a:pt x="264411" y="842658"/>
                  </a:cubicBezTo>
                  <a:cubicBezTo>
                    <a:pt x="246640" y="835042"/>
                    <a:pt x="226897" y="833279"/>
                    <a:pt x="208140" y="828590"/>
                  </a:cubicBezTo>
                  <a:cubicBezTo>
                    <a:pt x="198762" y="814522"/>
                    <a:pt x="187566" y="801509"/>
                    <a:pt x="180005" y="786387"/>
                  </a:cubicBezTo>
                  <a:cubicBezTo>
                    <a:pt x="173373" y="773124"/>
                    <a:pt x="176422" y="754669"/>
                    <a:pt x="165937" y="744184"/>
                  </a:cubicBezTo>
                  <a:cubicBezTo>
                    <a:pt x="142027" y="720274"/>
                    <a:pt x="81531" y="687913"/>
                    <a:pt x="81531" y="687913"/>
                  </a:cubicBezTo>
                  <a:cubicBezTo>
                    <a:pt x="76842" y="673845"/>
                    <a:pt x="76727" y="657289"/>
                    <a:pt x="67464" y="645710"/>
                  </a:cubicBezTo>
                  <a:cubicBezTo>
                    <a:pt x="56902" y="632508"/>
                    <a:pt x="28576" y="634154"/>
                    <a:pt x="25260" y="617575"/>
                  </a:cubicBezTo>
                  <a:cubicBezTo>
                    <a:pt x="0" y="491277"/>
                    <a:pt x="23990" y="511425"/>
                    <a:pt x="95599" y="490966"/>
                  </a:cubicBezTo>
                  <a:cubicBezTo>
                    <a:pt x="109857" y="486892"/>
                    <a:pt x="123734" y="481587"/>
                    <a:pt x="137802" y="476898"/>
                  </a:cubicBezTo>
                  <a:cubicBezTo>
                    <a:pt x="173498" y="369808"/>
                    <a:pt x="136856" y="398308"/>
                    <a:pt x="236276" y="378424"/>
                  </a:cubicBezTo>
                  <a:cubicBezTo>
                    <a:pt x="246994" y="346270"/>
                    <a:pt x="244315" y="316794"/>
                    <a:pt x="292547" y="322153"/>
                  </a:cubicBezTo>
                  <a:cubicBezTo>
                    <a:pt x="322023" y="325428"/>
                    <a:pt x="376953" y="350289"/>
                    <a:pt x="376953" y="350289"/>
                  </a:cubicBezTo>
                  <a:cubicBezTo>
                    <a:pt x="386331" y="340910"/>
                    <a:pt x="398264" y="333526"/>
                    <a:pt x="405088" y="322153"/>
                  </a:cubicBezTo>
                  <a:cubicBezTo>
                    <a:pt x="468173" y="217011"/>
                    <a:pt x="359621" y="352483"/>
                    <a:pt x="433224" y="223679"/>
                  </a:cubicBezTo>
                  <a:cubicBezTo>
                    <a:pt x="443095" y="206406"/>
                    <a:pt x="462691" y="196760"/>
                    <a:pt x="475427" y="181476"/>
                  </a:cubicBezTo>
                  <a:cubicBezTo>
                    <a:pt x="486251" y="168488"/>
                    <a:pt x="494184" y="153341"/>
                    <a:pt x="503562" y="139273"/>
                  </a:cubicBezTo>
                  <a:cubicBezTo>
                    <a:pt x="518453" y="20152"/>
                    <a:pt x="544364" y="0"/>
                    <a:pt x="531697" y="40799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手繪多邊形 72"/>
            <p:cNvSpPr/>
            <p:nvPr/>
          </p:nvSpPr>
          <p:spPr>
            <a:xfrm>
              <a:off x="2857488" y="3286124"/>
              <a:ext cx="1021909" cy="1128700"/>
            </a:xfrm>
            <a:custGeom>
              <a:avLst/>
              <a:gdLst>
                <a:gd name="connsiteX0" fmla="*/ 531697 w 1021909"/>
                <a:gd name="connsiteY0" fmla="*/ 40799 h 1128700"/>
                <a:gd name="connsiteX1" fmla="*/ 573900 w 1021909"/>
                <a:gd name="connsiteY1" fmla="*/ 181476 h 1128700"/>
                <a:gd name="connsiteX2" fmla="*/ 587968 w 1021909"/>
                <a:gd name="connsiteY2" fmla="*/ 223679 h 1128700"/>
                <a:gd name="connsiteX3" fmla="*/ 602036 w 1021909"/>
                <a:gd name="connsiteY3" fmla="*/ 350289 h 1128700"/>
                <a:gd name="connsiteX4" fmla="*/ 644239 w 1021909"/>
                <a:gd name="connsiteY4" fmla="*/ 364356 h 1128700"/>
                <a:gd name="connsiteX5" fmla="*/ 728645 w 1021909"/>
                <a:gd name="connsiteY5" fmla="*/ 336221 h 1128700"/>
                <a:gd name="connsiteX6" fmla="*/ 813051 w 1021909"/>
                <a:gd name="connsiteY6" fmla="*/ 406559 h 1128700"/>
                <a:gd name="connsiteX7" fmla="*/ 869322 w 1021909"/>
                <a:gd name="connsiteY7" fmla="*/ 420627 h 1128700"/>
                <a:gd name="connsiteX8" fmla="*/ 967796 w 1021909"/>
                <a:gd name="connsiteY8" fmla="*/ 490966 h 1128700"/>
                <a:gd name="connsiteX9" fmla="*/ 981864 w 1021909"/>
                <a:gd name="connsiteY9" fmla="*/ 547236 h 1128700"/>
                <a:gd name="connsiteX10" fmla="*/ 995931 w 1021909"/>
                <a:gd name="connsiteY10" fmla="*/ 589439 h 1128700"/>
                <a:gd name="connsiteX11" fmla="*/ 967796 w 1021909"/>
                <a:gd name="connsiteY11" fmla="*/ 772319 h 1128700"/>
                <a:gd name="connsiteX12" fmla="*/ 925593 w 1021909"/>
                <a:gd name="connsiteY12" fmla="*/ 687913 h 1128700"/>
                <a:gd name="connsiteX13" fmla="*/ 883390 w 1021909"/>
                <a:gd name="connsiteY13" fmla="*/ 673846 h 1128700"/>
                <a:gd name="connsiteX14" fmla="*/ 813051 w 1021909"/>
                <a:gd name="connsiteY14" fmla="*/ 758252 h 1128700"/>
                <a:gd name="connsiteX15" fmla="*/ 798984 w 1021909"/>
                <a:gd name="connsiteY15" fmla="*/ 800455 h 1128700"/>
                <a:gd name="connsiteX16" fmla="*/ 784916 w 1021909"/>
                <a:gd name="connsiteY16" fmla="*/ 884861 h 1128700"/>
                <a:gd name="connsiteX17" fmla="*/ 756780 w 1021909"/>
                <a:gd name="connsiteY17" fmla="*/ 856726 h 1128700"/>
                <a:gd name="connsiteX18" fmla="*/ 714577 w 1021909"/>
                <a:gd name="connsiteY18" fmla="*/ 870793 h 1128700"/>
                <a:gd name="connsiteX19" fmla="*/ 700510 w 1021909"/>
                <a:gd name="connsiteY19" fmla="*/ 912996 h 1128700"/>
                <a:gd name="connsiteX20" fmla="*/ 672374 w 1021909"/>
                <a:gd name="connsiteY20" fmla="*/ 941132 h 1128700"/>
                <a:gd name="connsiteX21" fmla="*/ 644239 w 1021909"/>
                <a:gd name="connsiteY21" fmla="*/ 912996 h 1128700"/>
                <a:gd name="connsiteX22" fmla="*/ 616104 w 1021909"/>
                <a:gd name="connsiteY22" fmla="*/ 941132 h 1128700"/>
                <a:gd name="connsiteX23" fmla="*/ 602036 w 1021909"/>
                <a:gd name="connsiteY23" fmla="*/ 1039606 h 1128700"/>
                <a:gd name="connsiteX24" fmla="*/ 559833 w 1021909"/>
                <a:gd name="connsiteY24" fmla="*/ 1053673 h 1128700"/>
                <a:gd name="connsiteX25" fmla="*/ 503562 w 1021909"/>
                <a:gd name="connsiteY25" fmla="*/ 1081809 h 1128700"/>
                <a:gd name="connsiteX26" fmla="*/ 489494 w 1021909"/>
                <a:gd name="connsiteY26" fmla="*/ 1039606 h 1128700"/>
                <a:gd name="connsiteX27" fmla="*/ 447291 w 1021909"/>
                <a:gd name="connsiteY27" fmla="*/ 1025538 h 1128700"/>
                <a:gd name="connsiteX28" fmla="*/ 419156 w 1021909"/>
                <a:gd name="connsiteY28" fmla="*/ 983335 h 1128700"/>
                <a:gd name="connsiteX29" fmla="*/ 376953 w 1021909"/>
                <a:gd name="connsiteY29" fmla="*/ 969267 h 1128700"/>
                <a:gd name="connsiteX30" fmla="*/ 348817 w 1021909"/>
                <a:gd name="connsiteY30" fmla="*/ 941132 h 1128700"/>
                <a:gd name="connsiteX31" fmla="*/ 334750 w 1021909"/>
                <a:gd name="connsiteY31" fmla="*/ 898929 h 1128700"/>
                <a:gd name="connsiteX32" fmla="*/ 264411 w 1021909"/>
                <a:gd name="connsiteY32" fmla="*/ 842658 h 1128700"/>
                <a:gd name="connsiteX33" fmla="*/ 208140 w 1021909"/>
                <a:gd name="connsiteY33" fmla="*/ 828590 h 1128700"/>
                <a:gd name="connsiteX34" fmla="*/ 180005 w 1021909"/>
                <a:gd name="connsiteY34" fmla="*/ 786387 h 1128700"/>
                <a:gd name="connsiteX35" fmla="*/ 165937 w 1021909"/>
                <a:gd name="connsiteY35" fmla="*/ 744184 h 1128700"/>
                <a:gd name="connsiteX36" fmla="*/ 81531 w 1021909"/>
                <a:gd name="connsiteY36" fmla="*/ 687913 h 1128700"/>
                <a:gd name="connsiteX37" fmla="*/ 67464 w 1021909"/>
                <a:gd name="connsiteY37" fmla="*/ 645710 h 1128700"/>
                <a:gd name="connsiteX38" fmla="*/ 25260 w 1021909"/>
                <a:gd name="connsiteY38" fmla="*/ 617575 h 1128700"/>
                <a:gd name="connsiteX39" fmla="*/ 95599 w 1021909"/>
                <a:gd name="connsiteY39" fmla="*/ 490966 h 1128700"/>
                <a:gd name="connsiteX40" fmla="*/ 137802 w 1021909"/>
                <a:gd name="connsiteY40" fmla="*/ 476898 h 1128700"/>
                <a:gd name="connsiteX41" fmla="*/ 236276 w 1021909"/>
                <a:gd name="connsiteY41" fmla="*/ 378424 h 1128700"/>
                <a:gd name="connsiteX42" fmla="*/ 292547 w 1021909"/>
                <a:gd name="connsiteY42" fmla="*/ 322153 h 1128700"/>
                <a:gd name="connsiteX43" fmla="*/ 376953 w 1021909"/>
                <a:gd name="connsiteY43" fmla="*/ 350289 h 1128700"/>
                <a:gd name="connsiteX44" fmla="*/ 405088 w 1021909"/>
                <a:gd name="connsiteY44" fmla="*/ 322153 h 1128700"/>
                <a:gd name="connsiteX45" fmla="*/ 433224 w 1021909"/>
                <a:gd name="connsiteY45" fmla="*/ 223679 h 1128700"/>
                <a:gd name="connsiteX46" fmla="*/ 475427 w 1021909"/>
                <a:gd name="connsiteY46" fmla="*/ 181476 h 1128700"/>
                <a:gd name="connsiteX47" fmla="*/ 503562 w 1021909"/>
                <a:gd name="connsiteY47" fmla="*/ 139273 h 1128700"/>
                <a:gd name="connsiteX48" fmla="*/ 531697 w 1021909"/>
                <a:gd name="connsiteY48" fmla="*/ 40799 h 11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021909" h="1128700">
                  <a:moveTo>
                    <a:pt x="531697" y="40799"/>
                  </a:moveTo>
                  <a:cubicBezTo>
                    <a:pt x="552957" y="125839"/>
                    <a:pt x="539652" y="78733"/>
                    <a:pt x="573900" y="181476"/>
                  </a:cubicBezTo>
                  <a:lnTo>
                    <a:pt x="587968" y="223679"/>
                  </a:lnTo>
                  <a:cubicBezTo>
                    <a:pt x="592657" y="265882"/>
                    <a:pt x="586266" y="310863"/>
                    <a:pt x="602036" y="350289"/>
                  </a:cubicBezTo>
                  <a:cubicBezTo>
                    <a:pt x="607543" y="364057"/>
                    <a:pt x="629501" y="365994"/>
                    <a:pt x="644239" y="364356"/>
                  </a:cubicBezTo>
                  <a:cubicBezTo>
                    <a:pt x="673715" y="361081"/>
                    <a:pt x="728645" y="336221"/>
                    <a:pt x="728645" y="336221"/>
                  </a:cubicBezTo>
                  <a:cubicBezTo>
                    <a:pt x="762894" y="438969"/>
                    <a:pt x="728008" y="427820"/>
                    <a:pt x="813051" y="406559"/>
                  </a:cubicBezTo>
                  <a:cubicBezTo>
                    <a:pt x="831808" y="411248"/>
                    <a:pt x="852927" y="410380"/>
                    <a:pt x="869322" y="420627"/>
                  </a:cubicBezTo>
                  <a:cubicBezTo>
                    <a:pt x="1021909" y="515994"/>
                    <a:pt x="852447" y="452515"/>
                    <a:pt x="967796" y="490966"/>
                  </a:cubicBezTo>
                  <a:cubicBezTo>
                    <a:pt x="972485" y="509723"/>
                    <a:pt x="976553" y="528646"/>
                    <a:pt x="981864" y="547236"/>
                  </a:cubicBezTo>
                  <a:cubicBezTo>
                    <a:pt x="985938" y="561494"/>
                    <a:pt x="995931" y="574610"/>
                    <a:pt x="995931" y="589439"/>
                  </a:cubicBezTo>
                  <a:cubicBezTo>
                    <a:pt x="995931" y="640546"/>
                    <a:pt x="978506" y="718769"/>
                    <a:pt x="967796" y="772319"/>
                  </a:cubicBezTo>
                  <a:cubicBezTo>
                    <a:pt x="957682" y="731863"/>
                    <a:pt x="962480" y="710045"/>
                    <a:pt x="925593" y="687913"/>
                  </a:cubicBezTo>
                  <a:cubicBezTo>
                    <a:pt x="912878" y="680284"/>
                    <a:pt x="897458" y="678535"/>
                    <a:pt x="883390" y="673846"/>
                  </a:cubicBezTo>
                  <a:cubicBezTo>
                    <a:pt x="780642" y="708095"/>
                    <a:pt x="791791" y="673209"/>
                    <a:pt x="813051" y="758252"/>
                  </a:cubicBezTo>
                  <a:cubicBezTo>
                    <a:pt x="808362" y="772320"/>
                    <a:pt x="802201" y="785980"/>
                    <a:pt x="798984" y="800455"/>
                  </a:cubicBezTo>
                  <a:cubicBezTo>
                    <a:pt x="792796" y="828299"/>
                    <a:pt x="802030" y="862042"/>
                    <a:pt x="784916" y="884861"/>
                  </a:cubicBezTo>
                  <a:cubicBezTo>
                    <a:pt x="776958" y="895471"/>
                    <a:pt x="766159" y="866104"/>
                    <a:pt x="756780" y="856726"/>
                  </a:cubicBezTo>
                  <a:cubicBezTo>
                    <a:pt x="742712" y="861415"/>
                    <a:pt x="725062" y="860308"/>
                    <a:pt x="714577" y="870793"/>
                  </a:cubicBezTo>
                  <a:cubicBezTo>
                    <a:pt x="704092" y="881278"/>
                    <a:pt x="708139" y="900281"/>
                    <a:pt x="700510" y="912996"/>
                  </a:cubicBezTo>
                  <a:cubicBezTo>
                    <a:pt x="693686" y="924369"/>
                    <a:pt x="681753" y="931753"/>
                    <a:pt x="672374" y="941132"/>
                  </a:cubicBezTo>
                  <a:cubicBezTo>
                    <a:pt x="662996" y="931753"/>
                    <a:pt x="657502" y="912996"/>
                    <a:pt x="644239" y="912996"/>
                  </a:cubicBezTo>
                  <a:cubicBezTo>
                    <a:pt x="630976" y="912996"/>
                    <a:pt x="620298" y="928549"/>
                    <a:pt x="616104" y="941132"/>
                  </a:cubicBezTo>
                  <a:cubicBezTo>
                    <a:pt x="605619" y="972588"/>
                    <a:pt x="616865" y="1009949"/>
                    <a:pt x="602036" y="1039606"/>
                  </a:cubicBezTo>
                  <a:cubicBezTo>
                    <a:pt x="595404" y="1052869"/>
                    <a:pt x="573901" y="1048984"/>
                    <a:pt x="559833" y="1053673"/>
                  </a:cubicBezTo>
                  <a:cubicBezTo>
                    <a:pt x="550454" y="1081808"/>
                    <a:pt x="550454" y="1128700"/>
                    <a:pt x="503562" y="1081809"/>
                  </a:cubicBezTo>
                  <a:cubicBezTo>
                    <a:pt x="493076" y="1071324"/>
                    <a:pt x="499979" y="1050091"/>
                    <a:pt x="489494" y="1039606"/>
                  </a:cubicBezTo>
                  <a:cubicBezTo>
                    <a:pt x="479009" y="1029121"/>
                    <a:pt x="461359" y="1030227"/>
                    <a:pt x="447291" y="1025538"/>
                  </a:cubicBezTo>
                  <a:cubicBezTo>
                    <a:pt x="437913" y="1011470"/>
                    <a:pt x="432358" y="993897"/>
                    <a:pt x="419156" y="983335"/>
                  </a:cubicBezTo>
                  <a:cubicBezTo>
                    <a:pt x="407577" y="974072"/>
                    <a:pt x="389669" y="976896"/>
                    <a:pt x="376953" y="969267"/>
                  </a:cubicBezTo>
                  <a:cubicBezTo>
                    <a:pt x="365580" y="962443"/>
                    <a:pt x="358196" y="950510"/>
                    <a:pt x="348817" y="941132"/>
                  </a:cubicBezTo>
                  <a:cubicBezTo>
                    <a:pt x="344128" y="927064"/>
                    <a:pt x="342379" y="911644"/>
                    <a:pt x="334750" y="898929"/>
                  </a:cubicBezTo>
                  <a:cubicBezTo>
                    <a:pt x="324278" y="881476"/>
                    <a:pt x="279894" y="849293"/>
                    <a:pt x="264411" y="842658"/>
                  </a:cubicBezTo>
                  <a:cubicBezTo>
                    <a:pt x="246640" y="835042"/>
                    <a:pt x="226897" y="833279"/>
                    <a:pt x="208140" y="828590"/>
                  </a:cubicBezTo>
                  <a:cubicBezTo>
                    <a:pt x="198762" y="814522"/>
                    <a:pt x="187566" y="801509"/>
                    <a:pt x="180005" y="786387"/>
                  </a:cubicBezTo>
                  <a:cubicBezTo>
                    <a:pt x="173373" y="773124"/>
                    <a:pt x="176422" y="754669"/>
                    <a:pt x="165937" y="744184"/>
                  </a:cubicBezTo>
                  <a:cubicBezTo>
                    <a:pt x="142027" y="720274"/>
                    <a:pt x="81531" y="687913"/>
                    <a:pt x="81531" y="687913"/>
                  </a:cubicBezTo>
                  <a:cubicBezTo>
                    <a:pt x="76842" y="673845"/>
                    <a:pt x="76727" y="657289"/>
                    <a:pt x="67464" y="645710"/>
                  </a:cubicBezTo>
                  <a:cubicBezTo>
                    <a:pt x="56902" y="632508"/>
                    <a:pt x="28576" y="634154"/>
                    <a:pt x="25260" y="617575"/>
                  </a:cubicBezTo>
                  <a:cubicBezTo>
                    <a:pt x="0" y="491277"/>
                    <a:pt x="23990" y="511425"/>
                    <a:pt x="95599" y="490966"/>
                  </a:cubicBezTo>
                  <a:cubicBezTo>
                    <a:pt x="109857" y="486892"/>
                    <a:pt x="123734" y="481587"/>
                    <a:pt x="137802" y="476898"/>
                  </a:cubicBezTo>
                  <a:cubicBezTo>
                    <a:pt x="173498" y="369808"/>
                    <a:pt x="136856" y="398308"/>
                    <a:pt x="236276" y="378424"/>
                  </a:cubicBezTo>
                  <a:cubicBezTo>
                    <a:pt x="246994" y="346270"/>
                    <a:pt x="244315" y="316794"/>
                    <a:pt x="292547" y="322153"/>
                  </a:cubicBezTo>
                  <a:cubicBezTo>
                    <a:pt x="322023" y="325428"/>
                    <a:pt x="376953" y="350289"/>
                    <a:pt x="376953" y="350289"/>
                  </a:cubicBezTo>
                  <a:cubicBezTo>
                    <a:pt x="386331" y="340910"/>
                    <a:pt x="398264" y="333526"/>
                    <a:pt x="405088" y="322153"/>
                  </a:cubicBezTo>
                  <a:cubicBezTo>
                    <a:pt x="468173" y="217011"/>
                    <a:pt x="359621" y="352483"/>
                    <a:pt x="433224" y="223679"/>
                  </a:cubicBezTo>
                  <a:cubicBezTo>
                    <a:pt x="443095" y="206406"/>
                    <a:pt x="462691" y="196760"/>
                    <a:pt x="475427" y="181476"/>
                  </a:cubicBezTo>
                  <a:cubicBezTo>
                    <a:pt x="486251" y="168488"/>
                    <a:pt x="494184" y="153341"/>
                    <a:pt x="503562" y="139273"/>
                  </a:cubicBezTo>
                  <a:cubicBezTo>
                    <a:pt x="518453" y="20152"/>
                    <a:pt x="544364" y="0"/>
                    <a:pt x="531697" y="40799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手繪多邊形 88"/>
            <p:cNvSpPr/>
            <p:nvPr/>
          </p:nvSpPr>
          <p:spPr>
            <a:xfrm>
              <a:off x="1357290" y="3786190"/>
              <a:ext cx="1021909" cy="1128700"/>
            </a:xfrm>
            <a:custGeom>
              <a:avLst/>
              <a:gdLst>
                <a:gd name="connsiteX0" fmla="*/ 531697 w 1021909"/>
                <a:gd name="connsiteY0" fmla="*/ 40799 h 1128700"/>
                <a:gd name="connsiteX1" fmla="*/ 573900 w 1021909"/>
                <a:gd name="connsiteY1" fmla="*/ 181476 h 1128700"/>
                <a:gd name="connsiteX2" fmla="*/ 587968 w 1021909"/>
                <a:gd name="connsiteY2" fmla="*/ 223679 h 1128700"/>
                <a:gd name="connsiteX3" fmla="*/ 602036 w 1021909"/>
                <a:gd name="connsiteY3" fmla="*/ 350289 h 1128700"/>
                <a:gd name="connsiteX4" fmla="*/ 644239 w 1021909"/>
                <a:gd name="connsiteY4" fmla="*/ 364356 h 1128700"/>
                <a:gd name="connsiteX5" fmla="*/ 728645 w 1021909"/>
                <a:gd name="connsiteY5" fmla="*/ 336221 h 1128700"/>
                <a:gd name="connsiteX6" fmla="*/ 813051 w 1021909"/>
                <a:gd name="connsiteY6" fmla="*/ 406559 h 1128700"/>
                <a:gd name="connsiteX7" fmla="*/ 869322 w 1021909"/>
                <a:gd name="connsiteY7" fmla="*/ 420627 h 1128700"/>
                <a:gd name="connsiteX8" fmla="*/ 967796 w 1021909"/>
                <a:gd name="connsiteY8" fmla="*/ 490966 h 1128700"/>
                <a:gd name="connsiteX9" fmla="*/ 981864 w 1021909"/>
                <a:gd name="connsiteY9" fmla="*/ 547236 h 1128700"/>
                <a:gd name="connsiteX10" fmla="*/ 995931 w 1021909"/>
                <a:gd name="connsiteY10" fmla="*/ 589439 h 1128700"/>
                <a:gd name="connsiteX11" fmla="*/ 967796 w 1021909"/>
                <a:gd name="connsiteY11" fmla="*/ 772319 h 1128700"/>
                <a:gd name="connsiteX12" fmla="*/ 925593 w 1021909"/>
                <a:gd name="connsiteY12" fmla="*/ 687913 h 1128700"/>
                <a:gd name="connsiteX13" fmla="*/ 883390 w 1021909"/>
                <a:gd name="connsiteY13" fmla="*/ 673846 h 1128700"/>
                <a:gd name="connsiteX14" fmla="*/ 813051 w 1021909"/>
                <a:gd name="connsiteY14" fmla="*/ 758252 h 1128700"/>
                <a:gd name="connsiteX15" fmla="*/ 798984 w 1021909"/>
                <a:gd name="connsiteY15" fmla="*/ 800455 h 1128700"/>
                <a:gd name="connsiteX16" fmla="*/ 784916 w 1021909"/>
                <a:gd name="connsiteY16" fmla="*/ 884861 h 1128700"/>
                <a:gd name="connsiteX17" fmla="*/ 756780 w 1021909"/>
                <a:gd name="connsiteY17" fmla="*/ 856726 h 1128700"/>
                <a:gd name="connsiteX18" fmla="*/ 714577 w 1021909"/>
                <a:gd name="connsiteY18" fmla="*/ 870793 h 1128700"/>
                <a:gd name="connsiteX19" fmla="*/ 700510 w 1021909"/>
                <a:gd name="connsiteY19" fmla="*/ 912996 h 1128700"/>
                <a:gd name="connsiteX20" fmla="*/ 672374 w 1021909"/>
                <a:gd name="connsiteY20" fmla="*/ 941132 h 1128700"/>
                <a:gd name="connsiteX21" fmla="*/ 644239 w 1021909"/>
                <a:gd name="connsiteY21" fmla="*/ 912996 h 1128700"/>
                <a:gd name="connsiteX22" fmla="*/ 616104 w 1021909"/>
                <a:gd name="connsiteY22" fmla="*/ 941132 h 1128700"/>
                <a:gd name="connsiteX23" fmla="*/ 602036 w 1021909"/>
                <a:gd name="connsiteY23" fmla="*/ 1039606 h 1128700"/>
                <a:gd name="connsiteX24" fmla="*/ 559833 w 1021909"/>
                <a:gd name="connsiteY24" fmla="*/ 1053673 h 1128700"/>
                <a:gd name="connsiteX25" fmla="*/ 503562 w 1021909"/>
                <a:gd name="connsiteY25" fmla="*/ 1081809 h 1128700"/>
                <a:gd name="connsiteX26" fmla="*/ 489494 w 1021909"/>
                <a:gd name="connsiteY26" fmla="*/ 1039606 h 1128700"/>
                <a:gd name="connsiteX27" fmla="*/ 447291 w 1021909"/>
                <a:gd name="connsiteY27" fmla="*/ 1025538 h 1128700"/>
                <a:gd name="connsiteX28" fmla="*/ 419156 w 1021909"/>
                <a:gd name="connsiteY28" fmla="*/ 983335 h 1128700"/>
                <a:gd name="connsiteX29" fmla="*/ 376953 w 1021909"/>
                <a:gd name="connsiteY29" fmla="*/ 969267 h 1128700"/>
                <a:gd name="connsiteX30" fmla="*/ 348817 w 1021909"/>
                <a:gd name="connsiteY30" fmla="*/ 941132 h 1128700"/>
                <a:gd name="connsiteX31" fmla="*/ 334750 w 1021909"/>
                <a:gd name="connsiteY31" fmla="*/ 898929 h 1128700"/>
                <a:gd name="connsiteX32" fmla="*/ 264411 w 1021909"/>
                <a:gd name="connsiteY32" fmla="*/ 842658 h 1128700"/>
                <a:gd name="connsiteX33" fmla="*/ 208140 w 1021909"/>
                <a:gd name="connsiteY33" fmla="*/ 828590 h 1128700"/>
                <a:gd name="connsiteX34" fmla="*/ 180005 w 1021909"/>
                <a:gd name="connsiteY34" fmla="*/ 786387 h 1128700"/>
                <a:gd name="connsiteX35" fmla="*/ 165937 w 1021909"/>
                <a:gd name="connsiteY35" fmla="*/ 744184 h 1128700"/>
                <a:gd name="connsiteX36" fmla="*/ 81531 w 1021909"/>
                <a:gd name="connsiteY36" fmla="*/ 687913 h 1128700"/>
                <a:gd name="connsiteX37" fmla="*/ 67464 w 1021909"/>
                <a:gd name="connsiteY37" fmla="*/ 645710 h 1128700"/>
                <a:gd name="connsiteX38" fmla="*/ 25260 w 1021909"/>
                <a:gd name="connsiteY38" fmla="*/ 617575 h 1128700"/>
                <a:gd name="connsiteX39" fmla="*/ 95599 w 1021909"/>
                <a:gd name="connsiteY39" fmla="*/ 490966 h 1128700"/>
                <a:gd name="connsiteX40" fmla="*/ 137802 w 1021909"/>
                <a:gd name="connsiteY40" fmla="*/ 476898 h 1128700"/>
                <a:gd name="connsiteX41" fmla="*/ 236276 w 1021909"/>
                <a:gd name="connsiteY41" fmla="*/ 378424 h 1128700"/>
                <a:gd name="connsiteX42" fmla="*/ 292547 w 1021909"/>
                <a:gd name="connsiteY42" fmla="*/ 322153 h 1128700"/>
                <a:gd name="connsiteX43" fmla="*/ 376953 w 1021909"/>
                <a:gd name="connsiteY43" fmla="*/ 350289 h 1128700"/>
                <a:gd name="connsiteX44" fmla="*/ 405088 w 1021909"/>
                <a:gd name="connsiteY44" fmla="*/ 322153 h 1128700"/>
                <a:gd name="connsiteX45" fmla="*/ 433224 w 1021909"/>
                <a:gd name="connsiteY45" fmla="*/ 223679 h 1128700"/>
                <a:gd name="connsiteX46" fmla="*/ 475427 w 1021909"/>
                <a:gd name="connsiteY46" fmla="*/ 181476 h 1128700"/>
                <a:gd name="connsiteX47" fmla="*/ 503562 w 1021909"/>
                <a:gd name="connsiteY47" fmla="*/ 139273 h 1128700"/>
                <a:gd name="connsiteX48" fmla="*/ 531697 w 1021909"/>
                <a:gd name="connsiteY48" fmla="*/ 40799 h 11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021909" h="1128700">
                  <a:moveTo>
                    <a:pt x="531697" y="40799"/>
                  </a:moveTo>
                  <a:cubicBezTo>
                    <a:pt x="552957" y="125839"/>
                    <a:pt x="539652" y="78733"/>
                    <a:pt x="573900" y="181476"/>
                  </a:cubicBezTo>
                  <a:lnTo>
                    <a:pt x="587968" y="223679"/>
                  </a:lnTo>
                  <a:cubicBezTo>
                    <a:pt x="592657" y="265882"/>
                    <a:pt x="586266" y="310863"/>
                    <a:pt x="602036" y="350289"/>
                  </a:cubicBezTo>
                  <a:cubicBezTo>
                    <a:pt x="607543" y="364057"/>
                    <a:pt x="629501" y="365994"/>
                    <a:pt x="644239" y="364356"/>
                  </a:cubicBezTo>
                  <a:cubicBezTo>
                    <a:pt x="673715" y="361081"/>
                    <a:pt x="728645" y="336221"/>
                    <a:pt x="728645" y="336221"/>
                  </a:cubicBezTo>
                  <a:cubicBezTo>
                    <a:pt x="762894" y="438969"/>
                    <a:pt x="728008" y="427820"/>
                    <a:pt x="813051" y="406559"/>
                  </a:cubicBezTo>
                  <a:cubicBezTo>
                    <a:pt x="831808" y="411248"/>
                    <a:pt x="852927" y="410380"/>
                    <a:pt x="869322" y="420627"/>
                  </a:cubicBezTo>
                  <a:cubicBezTo>
                    <a:pt x="1021909" y="515994"/>
                    <a:pt x="852447" y="452515"/>
                    <a:pt x="967796" y="490966"/>
                  </a:cubicBezTo>
                  <a:cubicBezTo>
                    <a:pt x="972485" y="509723"/>
                    <a:pt x="976553" y="528646"/>
                    <a:pt x="981864" y="547236"/>
                  </a:cubicBezTo>
                  <a:cubicBezTo>
                    <a:pt x="985938" y="561494"/>
                    <a:pt x="995931" y="574610"/>
                    <a:pt x="995931" y="589439"/>
                  </a:cubicBezTo>
                  <a:cubicBezTo>
                    <a:pt x="995931" y="640546"/>
                    <a:pt x="978506" y="718769"/>
                    <a:pt x="967796" y="772319"/>
                  </a:cubicBezTo>
                  <a:cubicBezTo>
                    <a:pt x="957682" y="731863"/>
                    <a:pt x="962480" y="710045"/>
                    <a:pt x="925593" y="687913"/>
                  </a:cubicBezTo>
                  <a:cubicBezTo>
                    <a:pt x="912878" y="680284"/>
                    <a:pt x="897458" y="678535"/>
                    <a:pt x="883390" y="673846"/>
                  </a:cubicBezTo>
                  <a:cubicBezTo>
                    <a:pt x="780642" y="708095"/>
                    <a:pt x="791791" y="673209"/>
                    <a:pt x="813051" y="758252"/>
                  </a:cubicBezTo>
                  <a:cubicBezTo>
                    <a:pt x="808362" y="772320"/>
                    <a:pt x="802201" y="785980"/>
                    <a:pt x="798984" y="800455"/>
                  </a:cubicBezTo>
                  <a:cubicBezTo>
                    <a:pt x="792796" y="828299"/>
                    <a:pt x="802030" y="862042"/>
                    <a:pt x="784916" y="884861"/>
                  </a:cubicBezTo>
                  <a:cubicBezTo>
                    <a:pt x="776958" y="895471"/>
                    <a:pt x="766159" y="866104"/>
                    <a:pt x="756780" y="856726"/>
                  </a:cubicBezTo>
                  <a:cubicBezTo>
                    <a:pt x="742712" y="861415"/>
                    <a:pt x="725062" y="860308"/>
                    <a:pt x="714577" y="870793"/>
                  </a:cubicBezTo>
                  <a:cubicBezTo>
                    <a:pt x="704092" y="881278"/>
                    <a:pt x="708139" y="900281"/>
                    <a:pt x="700510" y="912996"/>
                  </a:cubicBezTo>
                  <a:cubicBezTo>
                    <a:pt x="693686" y="924369"/>
                    <a:pt x="681753" y="931753"/>
                    <a:pt x="672374" y="941132"/>
                  </a:cubicBezTo>
                  <a:cubicBezTo>
                    <a:pt x="662996" y="931753"/>
                    <a:pt x="657502" y="912996"/>
                    <a:pt x="644239" y="912996"/>
                  </a:cubicBezTo>
                  <a:cubicBezTo>
                    <a:pt x="630976" y="912996"/>
                    <a:pt x="620298" y="928549"/>
                    <a:pt x="616104" y="941132"/>
                  </a:cubicBezTo>
                  <a:cubicBezTo>
                    <a:pt x="605619" y="972588"/>
                    <a:pt x="616865" y="1009949"/>
                    <a:pt x="602036" y="1039606"/>
                  </a:cubicBezTo>
                  <a:cubicBezTo>
                    <a:pt x="595404" y="1052869"/>
                    <a:pt x="573901" y="1048984"/>
                    <a:pt x="559833" y="1053673"/>
                  </a:cubicBezTo>
                  <a:cubicBezTo>
                    <a:pt x="550454" y="1081808"/>
                    <a:pt x="550454" y="1128700"/>
                    <a:pt x="503562" y="1081809"/>
                  </a:cubicBezTo>
                  <a:cubicBezTo>
                    <a:pt x="493076" y="1071324"/>
                    <a:pt x="499979" y="1050091"/>
                    <a:pt x="489494" y="1039606"/>
                  </a:cubicBezTo>
                  <a:cubicBezTo>
                    <a:pt x="479009" y="1029121"/>
                    <a:pt x="461359" y="1030227"/>
                    <a:pt x="447291" y="1025538"/>
                  </a:cubicBezTo>
                  <a:cubicBezTo>
                    <a:pt x="437913" y="1011470"/>
                    <a:pt x="432358" y="993897"/>
                    <a:pt x="419156" y="983335"/>
                  </a:cubicBezTo>
                  <a:cubicBezTo>
                    <a:pt x="407577" y="974072"/>
                    <a:pt x="389669" y="976896"/>
                    <a:pt x="376953" y="969267"/>
                  </a:cubicBezTo>
                  <a:cubicBezTo>
                    <a:pt x="365580" y="962443"/>
                    <a:pt x="358196" y="950510"/>
                    <a:pt x="348817" y="941132"/>
                  </a:cubicBezTo>
                  <a:cubicBezTo>
                    <a:pt x="344128" y="927064"/>
                    <a:pt x="342379" y="911644"/>
                    <a:pt x="334750" y="898929"/>
                  </a:cubicBezTo>
                  <a:cubicBezTo>
                    <a:pt x="324278" y="881476"/>
                    <a:pt x="279894" y="849293"/>
                    <a:pt x="264411" y="842658"/>
                  </a:cubicBezTo>
                  <a:cubicBezTo>
                    <a:pt x="246640" y="835042"/>
                    <a:pt x="226897" y="833279"/>
                    <a:pt x="208140" y="828590"/>
                  </a:cubicBezTo>
                  <a:cubicBezTo>
                    <a:pt x="198762" y="814522"/>
                    <a:pt x="187566" y="801509"/>
                    <a:pt x="180005" y="786387"/>
                  </a:cubicBezTo>
                  <a:cubicBezTo>
                    <a:pt x="173373" y="773124"/>
                    <a:pt x="176422" y="754669"/>
                    <a:pt x="165937" y="744184"/>
                  </a:cubicBezTo>
                  <a:cubicBezTo>
                    <a:pt x="142027" y="720274"/>
                    <a:pt x="81531" y="687913"/>
                    <a:pt x="81531" y="687913"/>
                  </a:cubicBezTo>
                  <a:cubicBezTo>
                    <a:pt x="76842" y="673845"/>
                    <a:pt x="76727" y="657289"/>
                    <a:pt x="67464" y="645710"/>
                  </a:cubicBezTo>
                  <a:cubicBezTo>
                    <a:pt x="56902" y="632508"/>
                    <a:pt x="28576" y="634154"/>
                    <a:pt x="25260" y="617575"/>
                  </a:cubicBezTo>
                  <a:cubicBezTo>
                    <a:pt x="0" y="491277"/>
                    <a:pt x="23990" y="511425"/>
                    <a:pt x="95599" y="490966"/>
                  </a:cubicBezTo>
                  <a:cubicBezTo>
                    <a:pt x="109857" y="486892"/>
                    <a:pt x="123734" y="481587"/>
                    <a:pt x="137802" y="476898"/>
                  </a:cubicBezTo>
                  <a:cubicBezTo>
                    <a:pt x="173498" y="369808"/>
                    <a:pt x="136856" y="398308"/>
                    <a:pt x="236276" y="378424"/>
                  </a:cubicBezTo>
                  <a:cubicBezTo>
                    <a:pt x="246994" y="346270"/>
                    <a:pt x="244315" y="316794"/>
                    <a:pt x="292547" y="322153"/>
                  </a:cubicBezTo>
                  <a:cubicBezTo>
                    <a:pt x="322023" y="325428"/>
                    <a:pt x="376953" y="350289"/>
                    <a:pt x="376953" y="350289"/>
                  </a:cubicBezTo>
                  <a:cubicBezTo>
                    <a:pt x="386331" y="340910"/>
                    <a:pt x="398264" y="333526"/>
                    <a:pt x="405088" y="322153"/>
                  </a:cubicBezTo>
                  <a:cubicBezTo>
                    <a:pt x="468173" y="217011"/>
                    <a:pt x="359621" y="352483"/>
                    <a:pt x="433224" y="223679"/>
                  </a:cubicBezTo>
                  <a:cubicBezTo>
                    <a:pt x="443095" y="206406"/>
                    <a:pt x="462691" y="196760"/>
                    <a:pt x="475427" y="181476"/>
                  </a:cubicBezTo>
                  <a:cubicBezTo>
                    <a:pt x="486251" y="168488"/>
                    <a:pt x="494184" y="153341"/>
                    <a:pt x="503562" y="139273"/>
                  </a:cubicBezTo>
                  <a:cubicBezTo>
                    <a:pt x="518453" y="20152"/>
                    <a:pt x="544364" y="0"/>
                    <a:pt x="531697" y="40799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手繪多邊形 89"/>
            <p:cNvSpPr/>
            <p:nvPr/>
          </p:nvSpPr>
          <p:spPr>
            <a:xfrm>
              <a:off x="2357422" y="3786190"/>
              <a:ext cx="1021909" cy="1128700"/>
            </a:xfrm>
            <a:custGeom>
              <a:avLst/>
              <a:gdLst>
                <a:gd name="connsiteX0" fmla="*/ 531697 w 1021909"/>
                <a:gd name="connsiteY0" fmla="*/ 40799 h 1128700"/>
                <a:gd name="connsiteX1" fmla="*/ 573900 w 1021909"/>
                <a:gd name="connsiteY1" fmla="*/ 181476 h 1128700"/>
                <a:gd name="connsiteX2" fmla="*/ 587968 w 1021909"/>
                <a:gd name="connsiteY2" fmla="*/ 223679 h 1128700"/>
                <a:gd name="connsiteX3" fmla="*/ 602036 w 1021909"/>
                <a:gd name="connsiteY3" fmla="*/ 350289 h 1128700"/>
                <a:gd name="connsiteX4" fmla="*/ 644239 w 1021909"/>
                <a:gd name="connsiteY4" fmla="*/ 364356 h 1128700"/>
                <a:gd name="connsiteX5" fmla="*/ 728645 w 1021909"/>
                <a:gd name="connsiteY5" fmla="*/ 336221 h 1128700"/>
                <a:gd name="connsiteX6" fmla="*/ 813051 w 1021909"/>
                <a:gd name="connsiteY6" fmla="*/ 406559 h 1128700"/>
                <a:gd name="connsiteX7" fmla="*/ 869322 w 1021909"/>
                <a:gd name="connsiteY7" fmla="*/ 420627 h 1128700"/>
                <a:gd name="connsiteX8" fmla="*/ 967796 w 1021909"/>
                <a:gd name="connsiteY8" fmla="*/ 490966 h 1128700"/>
                <a:gd name="connsiteX9" fmla="*/ 981864 w 1021909"/>
                <a:gd name="connsiteY9" fmla="*/ 547236 h 1128700"/>
                <a:gd name="connsiteX10" fmla="*/ 995931 w 1021909"/>
                <a:gd name="connsiteY10" fmla="*/ 589439 h 1128700"/>
                <a:gd name="connsiteX11" fmla="*/ 967796 w 1021909"/>
                <a:gd name="connsiteY11" fmla="*/ 772319 h 1128700"/>
                <a:gd name="connsiteX12" fmla="*/ 925593 w 1021909"/>
                <a:gd name="connsiteY12" fmla="*/ 687913 h 1128700"/>
                <a:gd name="connsiteX13" fmla="*/ 883390 w 1021909"/>
                <a:gd name="connsiteY13" fmla="*/ 673846 h 1128700"/>
                <a:gd name="connsiteX14" fmla="*/ 813051 w 1021909"/>
                <a:gd name="connsiteY14" fmla="*/ 758252 h 1128700"/>
                <a:gd name="connsiteX15" fmla="*/ 798984 w 1021909"/>
                <a:gd name="connsiteY15" fmla="*/ 800455 h 1128700"/>
                <a:gd name="connsiteX16" fmla="*/ 784916 w 1021909"/>
                <a:gd name="connsiteY16" fmla="*/ 884861 h 1128700"/>
                <a:gd name="connsiteX17" fmla="*/ 756780 w 1021909"/>
                <a:gd name="connsiteY17" fmla="*/ 856726 h 1128700"/>
                <a:gd name="connsiteX18" fmla="*/ 714577 w 1021909"/>
                <a:gd name="connsiteY18" fmla="*/ 870793 h 1128700"/>
                <a:gd name="connsiteX19" fmla="*/ 700510 w 1021909"/>
                <a:gd name="connsiteY19" fmla="*/ 912996 h 1128700"/>
                <a:gd name="connsiteX20" fmla="*/ 672374 w 1021909"/>
                <a:gd name="connsiteY20" fmla="*/ 941132 h 1128700"/>
                <a:gd name="connsiteX21" fmla="*/ 644239 w 1021909"/>
                <a:gd name="connsiteY21" fmla="*/ 912996 h 1128700"/>
                <a:gd name="connsiteX22" fmla="*/ 616104 w 1021909"/>
                <a:gd name="connsiteY22" fmla="*/ 941132 h 1128700"/>
                <a:gd name="connsiteX23" fmla="*/ 602036 w 1021909"/>
                <a:gd name="connsiteY23" fmla="*/ 1039606 h 1128700"/>
                <a:gd name="connsiteX24" fmla="*/ 559833 w 1021909"/>
                <a:gd name="connsiteY24" fmla="*/ 1053673 h 1128700"/>
                <a:gd name="connsiteX25" fmla="*/ 503562 w 1021909"/>
                <a:gd name="connsiteY25" fmla="*/ 1081809 h 1128700"/>
                <a:gd name="connsiteX26" fmla="*/ 489494 w 1021909"/>
                <a:gd name="connsiteY26" fmla="*/ 1039606 h 1128700"/>
                <a:gd name="connsiteX27" fmla="*/ 447291 w 1021909"/>
                <a:gd name="connsiteY27" fmla="*/ 1025538 h 1128700"/>
                <a:gd name="connsiteX28" fmla="*/ 419156 w 1021909"/>
                <a:gd name="connsiteY28" fmla="*/ 983335 h 1128700"/>
                <a:gd name="connsiteX29" fmla="*/ 376953 w 1021909"/>
                <a:gd name="connsiteY29" fmla="*/ 969267 h 1128700"/>
                <a:gd name="connsiteX30" fmla="*/ 348817 w 1021909"/>
                <a:gd name="connsiteY30" fmla="*/ 941132 h 1128700"/>
                <a:gd name="connsiteX31" fmla="*/ 334750 w 1021909"/>
                <a:gd name="connsiteY31" fmla="*/ 898929 h 1128700"/>
                <a:gd name="connsiteX32" fmla="*/ 264411 w 1021909"/>
                <a:gd name="connsiteY32" fmla="*/ 842658 h 1128700"/>
                <a:gd name="connsiteX33" fmla="*/ 208140 w 1021909"/>
                <a:gd name="connsiteY33" fmla="*/ 828590 h 1128700"/>
                <a:gd name="connsiteX34" fmla="*/ 180005 w 1021909"/>
                <a:gd name="connsiteY34" fmla="*/ 786387 h 1128700"/>
                <a:gd name="connsiteX35" fmla="*/ 165937 w 1021909"/>
                <a:gd name="connsiteY35" fmla="*/ 744184 h 1128700"/>
                <a:gd name="connsiteX36" fmla="*/ 81531 w 1021909"/>
                <a:gd name="connsiteY36" fmla="*/ 687913 h 1128700"/>
                <a:gd name="connsiteX37" fmla="*/ 67464 w 1021909"/>
                <a:gd name="connsiteY37" fmla="*/ 645710 h 1128700"/>
                <a:gd name="connsiteX38" fmla="*/ 25260 w 1021909"/>
                <a:gd name="connsiteY38" fmla="*/ 617575 h 1128700"/>
                <a:gd name="connsiteX39" fmla="*/ 95599 w 1021909"/>
                <a:gd name="connsiteY39" fmla="*/ 490966 h 1128700"/>
                <a:gd name="connsiteX40" fmla="*/ 137802 w 1021909"/>
                <a:gd name="connsiteY40" fmla="*/ 476898 h 1128700"/>
                <a:gd name="connsiteX41" fmla="*/ 236276 w 1021909"/>
                <a:gd name="connsiteY41" fmla="*/ 378424 h 1128700"/>
                <a:gd name="connsiteX42" fmla="*/ 292547 w 1021909"/>
                <a:gd name="connsiteY42" fmla="*/ 322153 h 1128700"/>
                <a:gd name="connsiteX43" fmla="*/ 376953 w 1021909"/>
                <a:gd name="connsiteY43" fmla="*/ 350289 h 1128700"/>
                <a:gd name="connsiteX44" fmla="*/ 405088 w 1021909"/>
                <a:gd name="connsiteY44" fmla="*/ 322153 h 1128700"/>
                <a:gd name="connsiteX45" fmla="*/ 433224 w 1021909"/>
                <a:gd name="connsiteY45" fmla="*/ 223679 h 1128700"/>
                <a:gd name="connsiteX46" fmla="*/ 475427 w 1021909"/>
                <a:gd name="connsiteY46" fmla="*/ 181476 h 1128700"/>
                <a:gd name="connsiteX47" fmla="*/ 503562 w 1021909"/>
                <a:gd name="connsiteY47" fmla="*/ 139273 h 1128700"/>
                <a:gd name="connsiteX48" fmla="*/ 531697 w 1021909"/>
                <a:gd name="connsiteY48" fmla="*/ 40799 h 11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021909" h="1128700">
                  <a:moveTo>
                    <a:pt x="531697" y="40799"/>
                  </a:moveTo>
                  <a:cubicBezTo>
                    <a:pt x="552957" y="125839"/>
                    <a:pt x="539652" y="78733"/>
                    <a:pt x="573900" y="181476"/>
                  </a:cubicBezTo>
                  <a:lnTo>
                    <a:pt x="587968" y="223679"/>
                  </a:lnTo>
                  <a:cubicBezTo>
                    <a:pt x="592657" y="265882"/>
                    <a:pt x="586266" y="310863"/>
                    <a:pt x="602036" y="350289"/>
                  </a:cubicBezTo>
                  <a:cubicBezTo>
                    <a:pt x="607543" y="364057"/>
                    <a:pt x="629501" y="365994"/>
                    <a:pt x="644239" y="364356"/>
                  </a:cubicBezTo>
                  <a:cubicBezTo>
                    <a:pt x="673715" y="361081"/>
                    <a:pt x="728645" y="336221"/>
                    <a:pt x="728645" y="336221"/>
                  </a:cubicBezTo>
                  <a:cubicBezTo>
                    <a:pt x="762894" y="438969"/>
                    <a:pt x="728008" y="427820"/>
                    <a:pt x="813051" y="406559"/>
                  </a:cubicBezTo>
                  <a:cubicBezTo>
                    <a:pt x="831808" y="411248"/>
                    <a:pt x="852927" y="410380"/>
                    <a:pt x="869322" y="420627"/>
                  </a:cubicBezTo>
                  <a:cubicBezTo>
                    <a:pt x="1021909" y="515994"/>
                    <a:pt x="852447" y="452515"/>
                    <a:pt x="967796" y="490966"/>
                  </a:cubicBezTo>
                  <a:cubicBezTo>
                    <a:pt x="972485" y="509723"/>
                    <a:pt x="976553" y="528646"/>
                    <a:pt x="981864" y="547236"/>
                  </a:cubicBezTo>
                  <a:cubicBezTo>
                    <a:pt x="985938" y="561494"/>
                    <a:pt x="995931" y="574610"/>
                    <a:pt x="995931" y="589439"/>
                  </a:cubicBezTo>
                  <a:cubicBezTo>
                    <a:pt x="995931" y="640546"/>
                    <a:pt x="978506" y="718769"/>
                    <a:pt x="967796" y="772319"/>
                  </a:cubicBezTo>
                  <a:cubicBezTo>
                    <a:pt x="957682" y="731863"/>
                    <a:pt x="962480" y="710045"/>
                    <a:pt x="925593" y="687913"/>
                  </a:cubicBezTo>
                  <a:cubicBezTo>
                    <a:pt x="912878" y="680284"/>
                    <a:pt x="897458" y="678535"/>
                    <a:pt x="883390" y="673846"/>
                  </a:cubicBezTo>
                  <a:cubicBezTo>
                    <a:pt x="780642" y="708095"/>
                    <a:pt x="791791" y="673209"/>
                    <a:pt x="813051" y="758252"/>
                  </a:cubicBezTo>
                  <a:cubicBezTo>
                    <a:pt x="808362" y="772320"/>
                    <a:pt x="802201" y="785980"/>
                    <a:pt x="798984" y="800455"/>
                  </a:cubicBezTo>
                  <a:cubicBezTo>
                    <a:pt x="792796" y="828299"/>
                    <a:pt x="802030" y="862042"/>
                    <a:pt x="784916" y="884861"/>
                  </a:cubicBezTo>
                  <a:cubicBezTo>
                    <a:pt x="776958" y="895471"/>
                    <a:pt x="766159" y="866104"/>
                    <a:pt x="756780" y="856726"/>
                  </a:cubicBezTo>
                  <a:cubicBezTo>
                    <a:pt x="742712" y="861415"/>
                    <a:pt x="725062" y="860308"/>
                    <a:pt x="714577" y="870793"/>
                  </a:cubicBezTo>
                  <a:cubicBezTo>
                    <a:pt x="704092" y="881278"/>
                    <a:pt x="708139" y="900281"/>
                    <a:pt x="700510" y="912996"/>
                  </a:cubicBezTo>
                  <a:cubicBezTo>
                    <a:pt x="693686" y="924369"/>
                    <a:pt x="681753" y="931753"/>
                    <a:pt x="672374" y="941132"/>
                  </a:cubicBezTo>
                  <a:cubicBezTo>
                    <a:pt x="662996" y="931753"/>
                    <a:pt x="657502" y="912996"/>
                    <a:pt x="644239" y="912996"/>
                  </a:cubicBezTo>
                  <a:cubicBezTo>
                    <a:pt x="630976" y="912996"/>
                    <a:pt x="620298" y="928549"/>
                    <a:pt x="616104" y="941132"/>
                  </a:cubicBezTo>
                  <a:cubicBezTo>
                    <a:pt x="605619" y="972588"/>
                    <a:pt x="616865" y="1009949"/>
                    <a:pt x="602036" y="1039606"/>
                  </a:cubicBezTo>
                  <a:cubicBezTo>
                    <a:pt x="595404" y="1052869"/>
                    <a:pt x="573901" y="1048984"/>
                    <a:pt x="559833" y="1053673"/>
                  </a:cubicBezTo>
                  <a:cubicBezTo>
                    <a:pt x="550454" y="1081808"/>
                    <a:pt x="550454" y="1128700"/>
                    <a:pt x="503562" y="1081809"/>
                  </a:cubicBezTo>
                  <a:cubicBezTo>
                    <a:pt x="493076" y="1071324"/>
                    <a:pt x="499979" y="1050091"/>
                    <a:pt x="489494" y="1039606"/>
                  </a:cubicBezTo>
                  <a:cubicBezTo>
                    <a:pt x="479009" y="1029121"/>
                    <a:pt x="461359" y="1030227"/>
                    <a:pt x="447291" y="1025538"/>
                  </a:cubicBezTo>
                  <a:cubicBezTo>
                    <a:pt x="437913" y="1011470"/>
                    <a:pt x="432358" y="993897"/>
                    <a:pt x="419156" y="983335"/>
                  </a:cubicBezTo>
                  <a:cubicBezTo>
                    <a:pt x="407577" y="974072"/>
                    <a:pt x="389669" y="976896"/>
                    <a:pt x="376953" y="969267"/>
                  </a:cubicBezTo>
                  <a:cubicBezTo>
                    <a:pt x="365580" y="962443"/>
                    <a:pt x="358196" y="950510"/>
                    <a:pt x="348817" y="941132"/>
                  </a:cubicBezTo>
                  <a:cubicBezTo>
                    <a:pt x="344128" y="927064"/>
                    <a:pt x="342379" y="911644"/>
                    <a:pt x="334750" y="898929"/>
                  </a:cubicBezTo>
                  <a:cubicBezTo>
                    <a:pt x="324278" y="881476"/>
                    <a:pt x="279894" y="849293"/>
                    <a:pt x="264411" y="842658"/>
                  </a:cubicBezTo>
                  <a:cubicBezTo>
                    <a:pt x="246640" y="835042"/>
                    <a:pt x="226897" y="833279"/>
                    <a:pt x="208140" y="828590"/>
                  </a:cubicBezTo>
                  <a:cubicBezTo>
                    <a:pt x="198762" y="814522"/>
                    <a:pt x="187566" y="801509"/>
                    <a:pt x="180005" y="786387"/>
                  </a:cubicBezTo>
                  <a:cubicBezTo>
                    <a:pt x="173373" y="773124"/>
                    <a:pt x="176422" y="754669"/>
                    <a:pt x="165937" y="744184"/>
                  </a:cubicBezTo>
                  <a:cubicBezTo>
                    <a:pt x="142027" y="720274"/>
                    <a:pt x="81531" y="687913"/>
                    <a:pt x="81531" y="687913"/>
                  </a:cubicBezTo>
                  <a:cubicBezTo>
                    <a:pt x="76842" y="673845"/>
                    <a:pt x="76727" y="657289"/>
                    <a:pt x="67464" y="645710"/>
                  </a:cubicBezTo>
                  <a:cubicBezTo>
                    <a:pt x="56902" y="632508"/>
                    <a:pt x="28576" y="634154"/>
                    <a:pt x="25260" y="617575"/>
                  </a:cubicBezTo>
                  <a:cubicBezTo>
                    <a:pt x="0" y="491277"/>
                    <a:pt x="23990" y="511425"/>
                    <a:pt x="95599" y="490966"/>
                  </a:cubicBezTo>
                  <a:cubicBezTo>
                    <a:pt x="109857" y="486892"/>
                    <a:pt x="123734" y="481587"/>
                    <a:pt x="137802" y="476898"/>
                  </a:cubicBezTo>
                  <a:cubicBezTo>
                    <a:pt x="173498" y="369808"/>
                    <a:pt x="136856" y="398308"/>
                    <a:pt x="236276" y="378424"/>
                  </a:cubicBezTo>
                  <a:cubicBezTo>
                    <a:pt x="246994" y="346270"/>
                    <a:pt x="244315" y="316794"/>
                    <a:pt x="292547" y="322153"/>
                  </a:cubicBezTo>
                  <a:cubicBezTo>
                    <a:pt x="322023" y="325428"/>
                    <a:pt x="376953" y="350289"/>
                    <a:pt x="376953" y="350289"/>
                  </a:cubicBezTo>
                  <a:cubicBezTo>
                    <a:pt x="386331" y="340910"/>
                    <a:pt x="398264" y="333526"/>
                    <a:pt x="405088" y="322153"/>
                  </a:cubicBezTo>
                  <a:cubicBezTo>
                    <a:pt x="468173" y="217011"/>
                    <a:pt x="359621" y="352483"/>
                    <a:pt x="433224" y="223679"/>
                  </a:cubicBezTo>
                  <a:cubicBezTo>
                    <a:pt x="443095" y="206406"/>
                    <a:pt x="462691" y="196760"/>
                    <a:pt x="475427" y="181476"/>
                  </a:cubicBezTo>
                  <a:cubicBezTo>
                    <a:pt x="486251" y="168488"/>
                    <a:pt x="494184" y="153341"/>
                    <a:pt x="503562" y="139273"/>
                  </a:cubicBezTo>
                  <a:cubicBezTo>
                    <a:pt x="518453" y="20152"/>
                    <a:pt x="544364" y="0"/>
                    <a:pt x="531697" y="40799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手繪多邊形 90"/>
            <p:cNvSpPr/>
            <p:nvPr/>
          </p:nvSpPr>
          <p:spPr>
            <a:xfrm>
              <a:off x="3357554" y="3800498"/>
              <a:ext cx="1021909" cy="1128700"/>
            </a:xfrm>
            <a:custGeom>
              <a:avLst/>
              <a:gdLst>
                <a:gd name="connsiteX0" fmla="*/ 531697 w 1021909"/>
                <a:gd name="connsiteY0" fmla="*/ 40799 h 1128700"/>
                <a:gd name="connsiteX1" fmla="*/ 573900 w 1021909"/>
                <a:gd name="connsiteY1" fmla="*/ 181476 h 1128700"/>
                <a:gd name="connsiteX2" fmla="*/ 587968 w 1021909"/>
                <a:gd name="connsiteY2" fmla="*/ 223679 h 1128700"/>
                <a:gd name="connsiteX3" fmla="*/ 602036 w 1021909"/>
                <a:gd name="connsiteY3" fmla="*/ 350289 h 1128700"/>
                <a:gd name="connsiteX4" fmla="*/ 644239 w 1021909"/>
                <a:gd name="connsiteY4" fmla="*/ 364356 h 1128700"/>
                <a:gd name="connsiteX5" fmla="*/ 728645 w 1021909"/>
                <a:gd name="connsiteY5" fmla="*/ 336221 h 1128700"/>
                <a:gd name="connsiteX6" fmla="*/ 813051 w 1021909"/>
                <a:gd name="connsiteY6" fmla="*/ 406559 h 1128700"/>
                <a:gd name="connsiteX7" fmla="*/ 869322 w 1021909"/>
                <a:gd name="connsiteY7" fmla="*/ 420627 h 1128700"/>
                <a:gd name="connsiteX8" fmla="*/ 967796 w 1021909"/>
                <a:gd name="connsiteY8" fmla="*/ 490966 h 1128700"/>
                <a:gd name="connsiteX9" fmla="*/ 981864 w 1021909"/>
                <a:gd name="connsiteY9" fmla="*/ 547236 h 1128700"/>
                <a:gd name="connsiteX10" fmla="*/ 995931 w 1021909"/>
                <a:gd name="connsiteY10" fmla="*/ 589439 h 1128700"/>
                <a:gd name="connsiteX11" fmla="*/ 967796 w 1021909"/>
                <a:gd name="connsiteY11" fmla="*/ 772319 h 1128700"/>
                <a:gd name="connsiteX12" fmla="*/ 925593 w 1021909"/>
                <a:gd name="connsiteY12" fmla="*/ 687913 h 1128700"/>
                <a:gd name="connsiteX13" fmla="*/ 883390 w 1021909"/>
                <a:gd name="connsiteY13" fmla="*/ 673846 h 1128700"/>
                <a:gd name="connsiteX14" fmla="*/ 813051 w 1021909"/>
                <a:gd name="connsiteY14" fmla="*/ 758252 h 1128700"/>
                <a:gd name="connsiteX15" fmla="*/ 798984 w 1021909"/>
                <a:gd name="connsiteY15" fmla="*/ 800455 h 1128700"/>
                <a:gd name="connsiteX16" fmla="*/ 784916 w 1021909"/>
                <a:gd name="connsiteY16" fmla="*/ 884861 h 1128700"/>
                <a:gd name="connsiteX17" fmla="*/ 756780 w 1021909"/>
                <a:gd name="connsiteY17" fmla="*/ 856726 h 1128700"/>
                <a:gd name="connsiteX18" fmla="*/ 714577 w 1021909"/>
                <a:gd name="connsiteY18" fmla="*/ 870793 h 1128700"/>
                <a:gd name="connsiteX19" fmla="*/ 700510 w 1021909"/>
                <a:gd name="connsiteY19" fmla="*/ 912996 h 1128700"/>
                <a:gd name="connsiteX20" fmla="*/ 672374 w 1021909"/>
                <a:gd name="connsiteY20" fmla="*/ 941132 h 1128700"/>
                <a:gd name="connsiteX21" fmla="*/ 644239 w 1021909"/>
                <a:gd name="connsiteY21" fmla="*/ 912996 h 1128700"/>
                <a:gd name="connsiteX22" fmla="*/ 616104 w 1021909"/>
                <a:gd name="connsiteY22" fmla="*/ 941132 h 1128700"/>
                <a:gd name="connsiteX23" fmla="*/ 602036 w 1021909"/>
                <a:gd name="connsiteY23" fmla="*/ 1039606 h 1128700"/>
                <a:gd name="connsiteX24" fmla="*/ 559833 w 1021909"/>
                <a:gd name="connsiteY24" fmla="*/ 1053673 h 1128700"/>
                <a:gd name="connsiteX25" fmla="*/ 503562 w 1021909"/>
                <a:gd name="connsiteY25" fmla="*/ 1081809 h 1128700"/>
                <a:gd name="connsiteX26" fmla="*/ 489494 w 1021909"/>
                <a:gd name="connsiteY26" fmla="*/ 1039606 h 1128700"/>
                <a:gd name="connsiteX27" fmla="*/ 447291 w 1021909"/>
                <a:gd name="connsiteY27" fmla="*/ 1025538 h 1128700"/>
                <a:gd name="connsiteX28" fmla="*/ 419156 w 1021909"/>
                <a:gd name="connsiteY28" fmla="*/ 983335 h 1128700"/>
                <a:gd name="connsiteX29" fmla="*/ 376953 w 1021909"/>
                <a:gd name="connsiteY29" fmla="*/ 969267 h 1128700"/>
                <a:gd name="connsiteX30" fmla="*/ 348817 w 1021909"/>
                <a:gd name="connsiteY30" fmla="*/ 941132 h 1128700"/>
                <a:gd name="connsiteX31" fmla="*/ 334750 w 1021909"/>
                <a:gd name="connsiteY31" fmla="*/ 898929 h 1128700"/>
                <a:gd name="connsiteX32" fmla="*/ 264411 w 1021909"/>
                <a:gd name="connsiteY32" fmla="*/ 842658 h 1128700"/>
                <a:gd name="connsiteX33" fmla="*/ 208140 w 1021909"/>
                <a:gd name="connsiteY33" fmla="*/ 828590 h 1128700"/>
                <a:gd name="connsiteX34" fmla="*/ 180005 w 1021909"/>
                <a:gd name="connsiteY34" fmla="*/ 786387 h 1128700"/>
                <a:gd name="connsiteX35" fmla="*/ 165937 w 1021909"/>
                <a:gd name="connsiteY35" fmla="*/ 744184 h 1128700"/>
                <a:gd name="connsiteX36" fmla="*/ 81531 w 1021909"/>
                <a:gd name="connsiteY36" fmla="*/ 687913 h 1128700"/>
                <a:gd name="connsiteX37" fmla="*/ 67464 w 1021909"/>
                <a:gd name="connsiteY37" fmla="*/ 645710 h 1128700"/>
                <a:gd name="connsiteX38" fmla="*/ 25260 w 1021909"/>
                <a:gd name="connsiteY38" fmla="*/ 617575 h 1128700"/>
                <a:gd name="connsiteX39" fmla="*/ 95599 w 1021909"/>
                <a:gd name="connsiteY39" fmla="*/ 490966 h 1128700"/>
                <a:gd name="connsiteX40" fmla="*/ 137802 w 1021909"/>
                <a:gd name="connsiteY40" fmla="*/ 476898 h 1128700"/>
                <a:gd name="connsiteX41" fmla="*/ 236276 w 1021909"/>
                <a:gd name="connsiteY41" fmla="*/ 378424 h 1128700"/>
                <a:gd name="connsiteX42" fmla="*/ 292547 w 1021909"/>
                <a:gd name="connsiteY42" fmla="*/ 322153 h 1128700"/>
                <a:gd name="connsiteX43" fmla="*/ 376953 w 1021909"/>
                <a:gd name="connsiteY43" fmla="*/ 350289 h 1128700"/>
                <a:gd name="connsiteX44" fmla="*/ 405088 w 1021909"/>
                <a:gd name="connsiteY44" fmla="*/ 322153 h 1128700"/>
                <a:gd name="connsiteX45" fmla="*/ 433224 w 1021909"/>
                <a:gd name="connsiteY45" fmla="*/ 223679 h 1128700"/>
                <a:gd name="connsiteX46" fmla="*/ 475427 w 1021909"/>
                <a:gd name="connsiteY46" fmla="*/ 181476 h 1128700"/>
                <a:gd name="connsiteX47" fmla="*/ 503562 w 1021909"/>
                <a:gd name="connsiteY47" fmla="*/ 139273 h 1128700"/>
                <a:gd name="connsiteX48" fmla="*/ 531697 w 1021909"/>
                <a:gd name="connsiteY48" fmla="*/ 40799 h 11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021909" h="1128700">
                  <a:moveTo>
                    <a:pt x="531697" y="40799"/>
                  </a:moveTo>
                  <a:cubicBezTo>
                    <a:pt x="552957" y="125839"/>
                    <a:pt x="539652" y="78733"/>
                    <a:pt x="573900" y="181476"/>
                  </a:cubicBezTo>
                  <a:lnTo>
                    <a:pt x="587968" y="223679"/>
                  </a:lnTo>
                  <a:cubicBezTo>
                    <a:pt x="592657" y="265882"/>
                    <a:pt x="586266" y="310863"/>
                    <a:pt x="602036" y="350289"/>
                  </a:cubicBezTo>
                  <a:cubicBezTo>
                    <a:pt x="607543" y="364057"/>
                    <a:pt x="629501" y="365994"/>
                    <a:pt x="644239" y="364356"/>
                  </a:cubicBezTo>
                  <a:cubicBezTo>
                    <a:pt x="673715" y="361081"/>
                    <a:pt x="728645" y="336221"/>
                    <a:pt x="728645" y="336221"/>
                  </a:cubicBezTo>
                  <a:cubicBezTo>
                    <a:pt x="762894" y="438969"/>
                    <a:pt x="728008" y="427820"/>
                    <a:pt x="813051" y="406559"/>
                  </a:cubicBezTo>
                  <a:cubicBezTo>
                    <a:pt x="831808" y="411248"/>
                    <a:pt x="852927" y="410380"/>
                    <a:pt x="869322" y="420627"/>
                  </a:cubicBezTo>
                  <a:cubicBezTo>
                    <a:pt x="1021909" y="515994"/>
                    <a:pt x="852447" y="452515"/>
                    <a:pt x="967796" y="490966"/>
                  </a:cubicBezTo>
                  <a:cubicBezTo>
                    <a:pt x="972485" y="509723"/>
                    <a:pt x="976553" y="528646"/>
                    <a:pt x="981864" y="547236"/>
                  </a:cubicBezTo>
                  <a:cubicBezTo>
                    <a:pt x="985938" y="561494"/>
                    <a:pt x="995931" y="574610"/>
                    <a:pt x="995931" y="589439"/>
                  </a:cubicBezTo>
                  <a:cubicBezTo>
                    <a:pt x="995931" y="640546"/>
                    <a:pt x="978506" y="718769"/>
                    <a:pt x="967796" y="772319"/>
                  </a:cubicBezTo>
                  <a:cubicBezTo>
                    <a:pt x="957682" y="731863"/>
                    <a:pt x="962480" y="710045"/>
                    <a:pt x="925593" y="687913"/>
                  </a:cubicBezTo>
                  <a:cubicBezTo>
                    <a:pt x="912878" y="680284"/>
                    <a:pt x="897458" y="678535"/>
                    <a:pt x="883390" y="673846"/>
                  </a:cubicBezTo>
                  <a:cubicBezTo>
                    <a:pt x="780642" y="708095"/>
                    <a:pt x="791791" y="673209"/>
                    <a:pt x="813051" y="758252"/>
                  </a:cubicBezTo>
                  <a:cubicBezTo>
                    <a:pt x="808362" y="772320"/>
                    <a:pt x="802201" y="785980"/>
                    <a:pt x="798984" y="800455"/>
                  </a:cubicBezTo>
                  <a:cubicBezTo>
                    <a:pt x="792796" y="828299"/>
                    <a:pt x="802030" y="862042"/>
                    <a:pt x="784916" y="884861"/>
                  </a:cubicBezTo>
                  <a:cubicBezTo>
                    <a:pt x="776958" y="895471"/>
                    <a:pt x="766159" y="866104"/>
                    <a:pt x="756780" y="856726"/>
                  </a:cubicBezTo>
                  <a:cubicBezTo>
                    <a:pt x="742712" y="861415"/>
                    <a:pt x="725062" y="860308"/>
                    <a:pt x="714577" y="870793"/>
                  </a:cubicBezTo>
                  <a:cubicBezTo>
                    <a:pt x="704092" y="881278"/>
                    <a:pt x="708139" y="900281"/>
                    <a:pt x="700510" y="912996"/>
                  </a:cubicBezTo>
                  <a:cubicBezTo>
                    <a:pt x="693686" y="924369"/>
                    <a:pt x="681753" y="931753"/>
                    <a:pt x="672374" y="941132"/>
                  </a:cubicBezTo>
                  <a:cubicBezTo>
                    <a:pt x="662996" y="931753"/>
                    <a:pt x="657502" y="912996"/>
                    <a:pt x="644239" y="912996"/>
                  </a:cubicBezTo>
                  <a:cubicBezTo>
                    <a:pt x="630976" y="912996"/>
                    <a:pt x="620298" y="928549"/>
                    <a:pt x="616104" y="941132"/>
                  </a:cubicBezTo>
                  <a:cubicBezTo>
                    <a:pt x="605619" y="972588"/>
                    <a:pt x="616865" y="1009949"/>
                    <a:pt x="602036" y="1039606"/>
                  </a:cubicBezTo>
                  <a:cubicBezTo>
                    <a:pt x="595404" y="1052869"/>
                    <a:pt x="573901" y="1048984"/>
                    <a:pt x="559833" y="1053673"/>
                  </a:cubicBezTo>
                  <a:cubicBezTo>
                    <a:pt x="550454" y="1081808"/>
                    <a:pt x="550454" y="1128700"/>
                    <a:pt x="503562" y="1081809"/>
                  </a:cubicBezTo>
                  <a:cubicBezTo>
                    <a:pt x="493076" y="1071324"/>
                    <a:pt x="499979" y="1050091"/>
                    <a:pt x="489494" y="1039606"/>
                  </a:cubicBezTo>
                  <a:cubicBezTo>
                    <a:pt x="479009" y="1029121"/>
                    <a:pt x="461359" y="1030227"/>
                    <a:pt x="447291" y="1025538"/>
                  </a:cubicBezTo>
                  <a:cubicBezTo>
                    <a:pt x="437913" y="1011470"/>
                    <a:pt x="432358" y="993897"/>
                    <a:pt x="419156" y="983335"/>
                  </a:cubicBezTo>
                  <a:cubicBezTo>
                    <a:pt x="407577" y="974072"/>
                    <a:pt x="389669" y="976896"/>
                    <a:pt x="376953" y="969267"/>
                  </a:cubicBezTo>
                  <a:cubicBezTo>
                    <a:pt x="365580" y="962443"/>
                    <a:pt x="358196" y="950510"/>
                    <a:pt x="348817" y="941132"/>
                  </a:cubicBezTo>
                  <a:cubicBezTo>
                    <a:pt x="344128" y="927064"/>
                    <a:pt x="342379" y="911644"/>
                    <a:pt x="334750" y="898929"/>
                  </a:cubicBezTo>
                  <a:cubicBezTo>
                    <a:pt x="324278" y="881476"/>
                    <a:pt x="279894" y="849293"/>
                    <a:pt x="264411" y="842658"/>
                  </a:cubicBezTo>
                  <a:cubicBezTo>
                    <a:pt x="246640" y="835042"/>
                    <a:pt x="226897" y="833279"/>
                    <a:pt x="208140" y="828590"/>
                  </a:cubicBezTo>
                  <a:cubicBezTo>
                    <a:pt x="198762" y="814522"/>
                    <a:pt x="187566" y="801509"/>
                    <a:pt x="180005" y="786387"/>
                  </a:cubicBezTo>
                  <a:cubicBezTo>
                    <a:pt x="173373" y="773124"/>
                    <a:pt x="176422" y="754669"/>
                    <a:pt x="165937" y="744184"/>
                  </a:cubicBezTo>
                  <a:cubicBezTo>
                    <a:pt x="142027" y="720274"/>
                    <a:pt x="81531" y="687913"/>
                    <a:pt x="81531" y="687913"/>
                  </a:cubicBezTo>
                  <a:cubicBezTo>
                    <a:pt x="76842" y="673845"/>
                    <a:pt x="76727" y="657289"/>
                    <a:pt x="67464" y="645710"/>
                  </a:cubicBezTo>
                  <a:cubicBezTo>
                    <a:pt x="56902" y="632508"/>
                    <a:pt x="28576" y="634154"/>
                    <a:pt x="25260" y="617575"/>
                  </a:cubicBezTo>
                  <a:cubicBezTo>
                    <a:pt x="0" y="491277"/>
                    <a:pt x="23990" y="511425"/>
                    <a:pt x="95599" y="490966"/>
                  </a:cubicBezTo>
                  <a:cubicBezTo>
                    <a:pt x="109857" y="486892"/>
                    <a:pt x="123734" y="481587"/>
                    <a:pt x="137802" y="476898"/>
                  </a:cubicBezTo>
                  <a:cubicBezTo>
                    <a:pt x="173498" y="369808"/>
                    <a:pt x="136856" y="398308"/>
                    <a:pt x="236276" y="378424"/>
                  </a:cubicBezTo>
                  <a:cubicBezTo>
                    <a:pt x="246994" y="346270"/>
                    <a:pt x="244315" y="316794"/>
                    <a:pt x="292547" y="322153"/>
                  </a:cubicBezTo>
                  <a:cubicBezTo>
                    <a:pt x="322023" y="325428"/>
                    <a:pt x="376953" y="350289"/>
                    <a:pt x="376953" y="350289"/>
                  </a:cubicBezTo>
                  <a:cubicBezTo>
                    <a:pt x="386331" y="340910"/>
                    <a:pt x="398264" y="333526"/>
                    <a:pt x="405088" y="322153"/>
                  </a:cubicBezTo>
                  <a:cubicBezTo>
                    <a:pt x="468173" y="217011"/>
                    <a:pt x="359621" y="352483"/>
                    <a:pt x="433224" y="223679"/>
                  </a:cubicBezTo>
                  <a:cubicBezTo>
                    <a:pt x="443095" y="206406"/>
                    <a:pt x="462691" y="196760"/>
                    <a:pt x="475427" y="181476"/>
                  </a:cubicBezTo>
                  <a:cubicBezTo>
                    <a:pt x="486251" y="168488"/>
                    <a:pt x="494184" y="153341"/>
                    <a:pt x="503562" y="139273"/>
                  </a:cubicBezTo>
                  <a:cubicBezTo>
                    <a:pt x="518453" y="20152"/>
                    <a:pt x="544364" y="0"/>
                    <a:pt x="531697" y="40799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矩形 91"/>
            <p:cNvSpPr/>
            <p:nvPr/>
          </p:nvSpPr>
          <p:spPr>
            <a:xfrm>
              <a:off x="1825304" y="2214554"/>
              <a:ext cx="2000264" cy="214314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 for Solution 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/>
          <p:nvPr/>
        </p:nvPicPr>
        <p:blipFill>
          <a:blip r:embed="rId2"/>
          <a:srcRect l="31299" r="23523" b="30986"/>
          <a:stretch>
            <a:fillRect/>
          </a:stretch>
        </p:blipFill>
        <p:spPr bwMode="auto">
          <a:xfrm>
            <a:off x="1285852" y="1571612"/>
            <a:ext cx="6357982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Traditional Problem about Wang tile</a:t>
            </a:r>
          </a:p>
          <a:p>
            <a:r>
              <a:rPr lang="en-US" altLang="zh-TW" dirty="0" smtClean="0"/>
              <a:t>Paper Solution</a:t>
            </a:r>
          </a:p>
          <a:p>
            <a:r>
              <a:rPr lang="en-US" altLang="zh-TW" dirty="0" smtClean="0"/>
              <a:t>Implement Problem</a:t>
            </a:r>
          </a:p>
          <a:p>
            <a:r>
              <a:rPr lang="en-US" altLang="zh-TW" dirty="0" smtClean="0"/>
              <a:t>Our approach</a:t>
            </a:r>
          </a:p>
          <a:p>
            <a:r>
              <a:rPr lang="en-US" altLang="zh-TW" dirty="0" smtClean="0"/>
              <a:t>Result</a:t>
            </a:r>
            <a:endParaRPr lang="zh-TW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Some Demo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</a:t>
            </a:r>
            <a:endParaRPr lang="zh-TW" altLang="en-US" dirty="0"/>
          </a:p>
        </p:txBody>
      </p:sp>
      <p:pic>
        <p:nvPicPr>
          <p:cNvPr id="3074" name="Picture 2" descr="D:\Java Program\Wang Tile\result1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8" y="2214554"/>
            <a:ext cx="3048000" cy="3048000"/>
          </a:xfrm>
          <a:prstGeom prst="rect">
            <a:avLst/>
          </a:prstGeom>
          <a:noFill/>
        </p:spPr>
      </p:pic>
      <p:pic>
        <p:nvPicPr>
          <p:cNvPr id="3075" name="Picture 3" descr="D:\Java Program\Wang Tile\result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4" y="2143116"/>
            <a:ext cx="3048000" cy="304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Traditional Problem 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Motivation - Corner problem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8662" y="1857364"/>
            <a:ext cx="7000924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Motivation-- </a:t>
            </a:r>
            <a:r>
              <a:rPr lang="en-US" dirty="0" smtClean="0"/>
              <a:t>Joint </a:t>
            </a:r>
            <a:r>
              <a:rPr lang="en-US" dirty="0"/>
              <a:t>problem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8662" y="1714488"/>
            <a:ext cx="6572296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Motivation—sampling problem</a:t>
            </a: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429124" y="3071810"/>
            <a:ext cx="3929090" cy="2620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285860"/>
            <a:ext cx="3829050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Paper </a:t>
            </a:r>
            <a:r>
              <a:rPr lang="en-US" altLang="zh-TW" dirty="0" smtClean="0"/>
              <a:t>Solution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Strict Wang tile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714488"/>
            <a:ext cx="6500858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1214414" y="5214950"/>
            <a:ext cx="6572296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No sampling problem</a:t>
            </a:r>
          </a:p>
          <a:p>
            <a:pPr algn="ctr"/>
            <a:r>
              <a:rPr lang="en-US" altLang="zh-TW" dirty="0" smtClean="0"/>
              <a:t>But Need many </a:t>
            </a:r>
            <a:r>
              <a:rPr lang="en-US" altLang="zh-TW" dirty="0" err="1" smtClean="0"/>
              <a:t>precomputatative</a:t>
            </a:r>
            <a:r>
              <a:rPr lang="en-US" altLang="zh-TW" dirty="0" smtClean="0"/>
              <a:t> time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Implement </a:t>
            </a:r>
            <a:r>
              <a:rPr lang="en-US" altLang="zh-TW" dirty="0" smtClean="0"/>
              <a:t>Problem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5532</TotalTime>
  <Words>93</Words>
  <Application>Microsoft Office PowerPoint</Application>
  <PresentationFormat>如螢幕大小 (4:3)</PresentationFormat>
  <Paragraphs>31</Paragraphs>
  <Slides>21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2" baseType="lpstr">
      <vt:lpstr>Office 佈景主題</vt:lpstr>
      <vt:lpstr>Texture Synthesis  using wang tile and graph cut</vt:lpstr>
      <vt:lpstr>Outline</vt:lpstr>
      <vt:lpstr>Traditional Problem </vt:lpstr>
      <vt:lpstr>Motivation - Corner problem</vt:lpstr>
      <vt:lpstr>Motivation-- Joint problem</vt:lpstr>
      <vt:lpstr>Motivation—sampling problem</vt:lpstr>
      <vt:lpstr>Paper Solution</vt:lpstr>
      <vt:lpstr>Strict Wang tile</vt:lpstr>
      <vt:lpstr>Implement Problem</vt:lpstr>
      <vt:lpstr>Problem 1—Graph cut?</vt:lpstr>
      <vt:lpstr>How to connect Graph cut</vt:lpstr>
      <vt:lpstr>Graph cut Result</vt:lpstr>
      <vt:lpstr>Problem2</vt:lpstr>
      <vt:lpstr>Our approach</vt:lpstr>
      <vt:lpstr>學長的可行方法</vt:lpstr>
      <vt:lpstr>Solution1</vt:lpstr>
      <vt:lpstr>Problem for Solution 1</vt:lpstr>
      <vt:lpstr>Solution 2</vt:lpstr>
      <vt:lpstr>Result for Solution 2</vt:lpstr>
      <vt:lpstr>Some Demo</vt:lpstr>
      <vt:lpstr>Result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Texture Synthesis  using wang tile and graph cut</dc:title>
  <dc:creator>peter12</dc:creator>
  <cp:lastModifiedBy>peter12</cp:lastModifiedBy>
  <cp:revision>175</cp:revision>
  <dcterms:created xsi:type="dcterms:W3CDTF">2009-04-06T01:51:12Z</dcterms:created>
  <dcterms:modified xsi:type="dcterms:W3CDTF">2009-06-18T11:20:48Z</dcterms:modified>
</cp:coreProperties>
</file>