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5" r:id="rId4"/>
    <p:sldId id="266" r:id="rId5"/>
    <p:sldId id="262" r:id="rId6"/>
    <p:sldId id="264" r:id="rId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08" y="-1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B6F64-F534-40A1-9E9B-8DFA9A9C7644}" type="datetimeFigureOut">
              <a:rPr lang="zh-TW" altLang="en-US" smtClean="0"/>
              <a:pPr/>
              <a:t>2009/5/14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485E3-6EF0-4221-82EB-2C5E37F7354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B6F64-F534-40A1-9E9B-8DFA9A9C7644}" type="datetimeFigureOut">
              <a:rPr lang="zh-TW" altLang="en-US" smtClean="0"/>
              <a:pPr/>
              <a:t>2009/5/14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485E3-6EF0-4221-82EB-2C5E37F7354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B6F64-F534-40A1-9E9B-8DFA9A9C7644}" type="datetimeFigureOut">
              <a:rPr lang="zh-TW" altLang="en-US" smtClean="0"/>
              <a:pPr/>
              <a:t>2009/5/14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485E3-6EF0-4221-82EB-2C5E37F7354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B6F64-F534-40A1-9E9B-8DFA9A9C7644}" type="datetimeFigureOut">
              <a:rPr lang="zh-TW" altLang="en-US" smtClean="0"/>
              <a:pPr/>
              <a:t>2009/5/14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485E3-6EF0-4221-82EB-2C5E37F7354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B6F64-F534-40A1-9E9B-8DFA9A9C7644}" type="datetimeFigureOut">
              <a:rPr lang="zh-TW" altLang="en-US" smtClean="0"/>
              <a:pPr/>
              <a:t>2009/5/14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485E3-6EF0-4221-82EB-2C5E37F7354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B6F64-F534-40A1-9E9B-8DFA9A9C7644}" type="datetimeFigureOut">
              <a:rPr lang="zh-TW" altLang="en-US" smtClean="0"/>
              <a:pPr/>
              <a:t>2009/5/14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485E3-6EF0-4221-82EB-2C5E37F7354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B6F64-F534-40A1-9E9B-8DFA9A9C7644}" type="datetimeFigureOut">
              <a:rPr lang="zh-TW" altLang="en-US" smtClean="0"/>
              <a:pPr/>
              <a:t>2009/5/14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485E3-6EF0-4221-82EB-2C5E37F7354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B6F64-F534-40A1-9E9B-8DFA9A9C7644}" type="datetimeFigureOut">
              <a:rPr lang="zh-TW" altLang="en-US" smtClean="0"/>
              <a:pPr/>
              <a:t>2009/5/14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485E3-6EF0-4221-82EB-2C5E37F7354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B6F64-F534-40A1-9E9B-8DFA9A9C7644}" type="datetimeFigureOut">
              <a:rPr lang="zh-TW" altLang="en-US" smtClean="0"/>
              <a:pPr/>
              <a:t>2009/5/14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485E3-6EF0-4221-82EB-2C5E37F7354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B6F64-F534-40A1-9E9B-8DFA9A9C7644}" type="datetimeFigureOut">
              <a:rPr lang="zh-TW" altLang="en-US" smtClean="0"/>
              <a:pPr/>
              <a:t>2009/5/14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485E3-6EF0-4221-82EB-2C5E37F7354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B6F64-F534-40A1-9E9B-8DFA9A9C7644}" type="datetimeFigureOut">
              <a:rPr lang="zh-TW" altLang="en-US" smtClean="0"/>
              <a:pPr/>
              <a:t>2009/5/14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485E3-6EF0-4221-82EB-2C5E37F7354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DB6F64-F534-40A1-9E9B-8DFA9A9C7644}" type="datetimeFigureOut">
              <a:rPr lang="zh-TW" altLang="en-US" smtClean="0"/>
              <a:pPr/>
              <a:t>2009/5/14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A485E3-6EF0-4221-82EB-2C5E37F7354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Texture Synthesis </a:t>
            </a:r>
            <a:br>
              <a:rPr lang="en-US" dirty="0" smtClean="0"/>
            </a:br>
            <a:r>
              <a:rPr lang="en-US" dirty="0" smtClean="0"/>
              <a:t>using </a:t>
            </a:r>
            <a:r>
              <a:rPr lang="en-US" dirty="0" err="1"/>
              <a:t>wang</a:t>
            </a:r>
            <a:r>
              <a:rPr lang="en-US" dirty="0"/>
              <a:t> tile and graph cut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Progress review</a:t>
            </a:r>
          </a:p>
          <a:p>
            <a:r>
              <a:rPr lang="en-US" altLang="zh-TW" dirty="0" smtClean="0"/>
              <a:t>9757553 </a:t>
            </a:r>
            <a:r>
              <a:rPr lang="zh-TW" altLang="en-US" dirty="0" smtClean="0"/>
              <a:t>顏志晟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Problem1</a:t>
            </a:r>
            <a:endParaRPr lang="zh-TW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28728" y="1928802"/>
            <a:ext cx="2021703" cy="2119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1" name="群組 50"/>
          <p:cNvGrpSpPr/>
          <p:nvPr/>
        </p:nvGrpSpPr>
        <p:grpSpPr>
          <a:xfrm>
            <a:off x="4214810" y="1643050"/>
            <a:ext cx="2571768" cy="2357454"/>
            <a:chOff x="4214810" y="1643050"/>
            <a:chExt cx="2571768" cy="2357454"/>
          </a:xfrm>
        </p:grpSpPr>
        <p:sp>
          <p:nvSpPr>
            <p:cNvPr id="6" name="橢圓 5"/>
            <p:cNvSpPr/>
            <p:nvPr/>
          </p:nvSpPr>
          <p:spPr>
            <a:xfrm>
              <a:off x="4214810" y="2571744"/>
              <a:ext cx="428628" cy="428628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橢圓 6"/>
            <p:cNvSpPr/>
            <p:nvPr/>
          </p:nvSpPr>
          <p:spPr>
            <a:xfrm>
              <a:off x="4500562" y="2214554"/>
              <a:ext cx="428628" cy="428628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橢圓 7"/>
            <p:cNvSpPr/>
            <p:nvPr/>
          </p:nvSpPr>
          <p:spPr>
            <a:xfrm>
              <a:off x="4572000" y="2857496"/>
              <a:ext cx="428628" cy="428628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橢圓 8"/>
            <p:cNvSpPr/>
            <p:nvPr/>
          </p:nvSpPr>
          <p:spPr>
            <a:xfrm>
              <a:off x="4857752" y="2500306"/>
              <a:ext cx="428628" cy="428628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橢圓 9"/>
            <p:cNvSpPr/>
            <p:nvPr/>
          </p:nvSpPr>
          <p:spPr>
            <a:xfrm>
              <a:off x="4857752" y="1928802"/>
              <a:ext cx="428628" cy="42862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橢圓 10"/>
            <p:cNvSpPr/>
            <p:nvPr/>
          </p:nvSpPr>
          <p:spPr>
            <a:xfrm>
              <a:off x="5214942" y="1643050"/>
              <a:ext cx="428628" cy="42862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橢圓 11"/>
            <p:cNvSpPr/>
            <p:nvPr/>
          </p:nvSpPr>
          <p:spPr>
            <a:xfrm>
              <a:off x="5214942" y="2214554"/>
              <a:ext cx="428628" cy="42862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橢圓 12"/>
            <p:cNvSpPr/>
            <p:nvPr/>
          </p:nvSpPr>
          <p:spPr>
            <a:xfrm>
              <a:off x="5572132" y="1928802"/>
              <a:ext cx="428628" cy="42862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橢圓 13"/>
            <p:cNvSpPr/>
            <p:nvPr/>
          </p:nvSpPr>
          <p:spPr>
            <a:xfrm>
              <a:off x="4929190" y="3214686"/>
              <a:ext cx="428628" cy="428628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橢圓 14"/>
            <p:cNvSpPr/>
            <p:nvPr/>
          </p:nvSpPr>
          <p:spPr>
            <a:xfrm>
              <a:off x="5286380" y="2928934"/>
              <a:ext cx="428628" cy="428628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橢圓 15"/>
            <p:cNvSpPr/>
            <p:nvPr/>
          </p:nvSpPr>
          <p:spPr>
            <a:xfrm>
              <a:off x="5643570" y="2571744"/>
              <a:ext cx="428628" cy="428628"/>
            </a:xfrm>
            <a:prstGeom prst="ellipse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橢圓 16"/>
            <p:cNvSpPr/>
            <p:nvPr/>
          </p:nvSpPr>
          <p:spPr>
            <a:xfrm>
              <a:off x="6000760" y="2214554"/>
              <a:ext cx="428628" cy="428628"/>
            </a:xfrm>
            <a:prstGeom prst="ellipse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橢圓 17"/>
            <p:cNvSpPr/>
            <p:nvPr/>
          </p:nvSpPr>
          <p:spPr>
            <a:xfrm>
              <a:off x="5286380" y="3571876"/>
              <a:ext cx="428628" cy="428628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橢圓 18"/>
            <p:cNvSpPr/>
            <p:nvPr/>
          </p:nvSpPr>
          <p:spPr>
            <a:xfrm>
              <a:off x="5643570" y="3286124"/>
              <a:ext cx="428628" cy="428628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橢圓 19"/>
            <p:cNvSpPr/>
            <p:nvPr/>
          </p:nvSpPr>
          <p:spPr>
            <a:xfrm>
              <a:off x="6000760" y="2928934"/>
              <a:ext cx="428628" cy="428628"/>
            </a:xfrm>
            <a:prstGeom prst="ellipse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橢圓 20"/>
            <p:cNvSpPr/>
            <p:nvPr/>
          </p:nvSpPr>
          <p:spPr>
            <a:xfrm>
              <a:off x="6357950" y="2643182"/>
              <a:ext cx="428628" cy="428628"/>
            </a:xfrm>
            <a:prstGeom prst="ellipse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49" name="群組 48"/>
          <p:cNvGrpSpPr/>
          <p:nvPr/>
        </p:nvGrpSpPr>
        <p:grpSpPr>
          <a:xfrm>
            <a:off x="4643438" y="2000240"/>
            <a:ext cx="1714512" cy="1430348"/>
            <a:chOff x="4643438" y="2071678"/>
            <a:chExt cx="1714512" cy="1430348"/>
          </a:xfrm>
        </p:grpSpPr>
        <p:cxnSp>
          <p:nvCxnSpPr>
            <p:cNvPr id="26" name="直線接點 25"/>
            <p:cNvCxnSpPr/>
            <p:nvPr/>
          </p:nvCxnSpPr>
          <p:spPr>
            <a:xfrm rot="16200000" flipH="1">
              <a:off x="4000497" y="2714622"/>
              <a:ext cx="1357323" cy="71435"/>
            </a:xfrm>
            <a:prstGeom prst="line">
              <a:avLst/>
            </a:prstGeom>
            <a:ln w="762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接點 27"/>
            <p:cNvCxnSpPr/>
            <p:nvPr/>
          </p:nvCxnSpPr>
          <p:spPr>
            <a:xfrm rot="16200000" flipH="1">
              <a:off x="5621594" y="2764082"/>
              <a:ext cx="1258398" cy="71438"/>
            </a:xfrm>
            <a:prstGeom prst="line">
              <a:avLst/>
            </a:prstGeom>
            <a:ln w="762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接點 28"/>
            <p:cNvCxnSpPr/>
            <p:nvPr/>
          </p:nvCxnSpPr>
          <p:spPr>
            <a:xfrm>
              <a:off x="4714876" y="3500438"/>
              <a:ext cx="1643074" cy="1588"/>
            </a:xfrm>
            <a:prstGeom prst="line">
              <a:avLst/>
            </a:prstGeom>
            <a:ln w="762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接點 31"/>
            <p:cNvCxnSpPr/>
            <p:nvPr/>
          </p:nvCxnSpPr>
          <p:spPr>
            <a:xfrm>
              <a:off x="4643438" y="2071678"/>
              <a:ext cx="1571636" cy="1588"/>
            </a:xfrm>
            <a:prstGeom prst="line">
              <a:avLst/>
            </a:prstGeom>
            <a:ln w="762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Solution1</a:t>
            </a:r>
            <a:endParaRPr lang="zh-TW" altLang="en-US" dirty="0"/>
          </a:p>
        </p:txBody>
      </p:sp>
      <p:pic>
        <p:nvPicPr>
          <p:cNvPr id="2050" name="Picture 2" descr="D:\Java Program\Wang Tile\說明.bmp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1500174"/>
            <a:ext cx="4273174" cy="4525963"/>
          </a:xfrm>
          <a:prstGeom prst="rect">
            <a:avLst/>
          </a:prstGeom>
          <a:noFill/>
        </p:spPr>
      </p:pic>
      <p:grpSp>
        <p:nvGrpSpPr>
          <p:cNvPr id="5" name="群組 4"/>
          <p:cNvGrpSpPr/>
          <p:nvPr/>
        </p:nvGrpSpPr>
        <p:grpSpPr>
          <a:xfrm>
            <a:off x="4214810" y="1785926"/>
            <a:ext cx="1000132" cy="1071570"/>
            <a:chOff x="1285852" y="1785926"/>
            <a:chExt cx="1571636" cy="1571636"/>
          </a:xfrm>
        </p:grpSpPr>
        <p:sp>
          <p:nvSpPr>
            <p:cNvPr id="6" name="矩形 5"/>
            <p:cNvSpPr/>
            <p:nvPr/>
          </p:nvSpPr>
          <p:spPr>
            <a:xfrm>
              <a:off x="1285852" y="1785926"/>
              <a:ext cx="785818" cy="7858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2071670" y="1785926"/>
              <a:ext cx="785818" cy="785818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1285852" y="2571744"/>
              <a:ext cx="785818" cy="785818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2071670" y="2571744"/>
              <a:ext cx="785818" cy="785818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0" name="群組 9"/>
          <p:cNvGrpSpPr/>
          <p:nvPr/>
        </p:nvGrpSpPr>
        <p:grpSpPr>
          <a:xfrm>
            <a:off x="5214942" y="1785926"/>
            <a:ext cx="1000132" cy="1071570"/>
            <a:chOff x="1285852" y="1785926"/>
            <a:chExt cx="1571636" cy="1571636"/>
          </a:xfrm>
        </p:grpSpPr>
        <p:sp>
          <p:nvSpPr>
            <p:cNvPr id="11" name="矩形 10"/>
            <p:cNvSpPr/>
            <p:nvPr/>
          </p:nvSpPr>
          <p:spPr>
            <a:xfrm>
              <a:off x="1285852" y="1785926"/>
              <a:ext cx="785818" cy="785818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2071670" y="1785926"/>
              <a:ext cx="785818" cy="785818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1285852" y="2571744"/>
              <a:ext cx="785818" cy="785818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2071670" y="2571744"/>
              <a:ext cx="785818" cy="785818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5" name="群組 14"/>
          <p:cNvGrpSpPr/>
          <p:nvPr/>
        </p:nvGrpSpPr>
        <p:grpSpPr>
          <a:xfrm>
            <a:off x="6215074" y="1785926"/>
            <a:ext cx="1000132" cy="1071570"/>
            <a:chOff x="1285852" y="1785926"/>
            <a:chExt cx="1571636" cy="1571636"/>
          </a:xfrm>
        </p:grpSpPr>
        <p:sp>
          <p:nvSpPr>
            <p:cNvPr id="16" name="矩形 15"/>
            <p:cNvSpPr/>
            <p:nvPr/>
          </p:nvSpPr>
          <p:spPr>
            <a:xfrm>
              <a:off x="1285852" y="1785926"/>
              <a:ext cx="785818" cy="7858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2071670" y="1785926"/>
              <a:ext cx="785818" cy="785818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1285852" y="2571744"/>
              <a:ext cx="785818" cy="785818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2071670" y="2571744"/>
              <a:ext cx="785818" cy="785818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0" name="群組 19"/>
          <p:cNvGrpSpPr/>
          <p:nvPr/>
        </p:nvGrpSpPr>
        <p:grpSpPr>
          <a:xfrm>
            <a:off x="4714876" y="2321711"/>
            <a:ext cx="1000132" cy="1107289"/>
            <a:chOff x="1285852" y="1733538"/>
            <a:chExt cx="1571636" cy="1624024"/>
          </a:xfrm>
        </p:grpSpPr>
        <p:sp>
          <p:nvSpPr>
            <p:cNvPr id="21" name="矩形 20"/>
            <p:cNvSpPr/>
            <p:nvPr/>
          </p:nvSpPr>
          <p:spPr>
            <a:xfrm>
              <a:off x="1285852" y="1733538"/>
              <a:ext cx="785818" cy="785818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2071670" y="1733538"/>
              <a:ext cx="785818" cy="785818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矩形 22"/>
            <p:cNvSpPr/>
            <p:nvPr/>
          </p:nvSpPr>
          <p:spPr>
            <a:xfrm>
              <a:off x="1285852" y="2571744"/>
              <a:ext cx="785818" cy="785818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矩形 23"/>
            <p:cNvSpPr/>
            <p:nvPr/>
          </p:nvSpPr>
          <p:spPr>
            <a:xfrm>
              <a:off x="2071670" y="2571744"/>
              <a:ext cx="785818" cy="785818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0" name="群組 29"/>
          <p:cNvGrpSpPr/>
          <p:nvPr/>
        </p:nvGrpSpPr>
        <p:grpSpPr>
          <a:xfrm>
            <a:off x="5715008" y="2321711"/>
            <a:ext cx="1000132" cy="1107289"/>
            <a:chOff x="1285852" y="1733538"/>
            <a:chExt cx="1571636" cy="1624024"/>
          </a:xfrm>
        </p:grpSpPr>
        <p:sp>
          <p:nvSpPr>
            <p:cNvPr id="31" name="矩形 30"/>
            <p:cNvSpPr/>
            <p:nvPr/>
          </p:nvSpPr>
          <p:spPr>
            <a:xfrm>
              <a:off x="1285852" y="1733538"/>
              <a:ext cx="785818" cy="785818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" name="矩形 31"/>
            <p:cNvSpPr/>
            <p:nvPr/>
          </p:nvSpPr>
          <p:spPr>
            <a:xfrm>
              <a:off x="2071670" y="1733538"/>
              <a:ext cx="785818" cy="785818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矩形 32"/>
            <p:cNvSpPr/>
            <p:nvPr/>
          </p:nvSpPr>
          <p:spPr>
            <a:xfrm>
              <a:off x="1285852" y="2571744"/>
              <a:ext cx="785818" cy="785818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" name="矩形 33"/>
            <p:cNvSpPr/>
            <p:nvPr/>
          </p:nvSpPr>
          <p:spPr>
            <a:xfrm>
              <a:off x="2071670" y="2571744"/>
              <a:ext cx="785818" cy="785818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5" name="群組 34"/>
          <p:cNvGrpSpPr/>
          <p:nvPr/>
        </p:nvGrpSpPr>
        <p:grpSpPr>
          <a:xfrm>
            <a:off x="4214810" y="2857496"/>
            <a:ext cx="1000132" cy="1071570"/>
            <a:chOff x="1285852" y="1785926"/>
            <a:chExt cx="1571636" cy="1571636"/>
          </a:xfrm>
        </p:grpSpPr>
        <p:sp>
          <p:nvSpPr>
            <p:cNvPr id="36" name="矩形 35"/>
            <p:cNvSpPr/>
            <p:nvPr/>
          </p:nvSpPr>
          <p:spPr>
            <a:xfrm>
              <a:off x="1285852" y="1785926"/>
              <a:ext cx="785818" cy="785818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7" name="矩形 36"/>
            <p:cNvSpPr/>
            <p:nvPr/>
          </p:nvSpPr>
          <p:spPr>
            <a:xfrm>
              <a:off x="2071670" y="1838314"/>
              <a:ext cx="785818" cy="785818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8" name="矩形 37"/>
            <p:cNvSpPr/>
            <p:nvPr/>
          </p:nvSpPr>
          <p:spPr>
            <a:xfrm>
              <a:off x="1285852" y="2571744"/>
              <a:ext cx="785818" cy="785818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9" name="矩形 38"/>
            <p:cNvSpPr/>
            <p:nvPr/>
          </p:nvSpPr>
          <p:spPr>
            <a:xfrm>
              <a:off x="2071670" y="2571744"/>
              <a:ext cx="785818" cy="785818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40" name="群組 39"/>
          <p:cNvGrpSpPr/>
          <p:nvPr/>
        </p:nvGrpSpPr>
        <p:grpSpPr>
          <a:xfrm>
            <a:off x="5214942" y="2857496"/>
            <a:ext cx="1000132" cy="1071570"/>
            <a:chOff x="1285852" y="1785926"/>
            <a:chExt cx="1571636" cy="1571636"/>
          </a:xfrm>
        </p:grpSpPr>
        <p:sp>
          <p:nvSpPr>
            <p:cNvPr id="41" name="矩形 40"/>
            <p:cNvSpPr/>
            <p:nvPr/>
          </p:nvSpPr>
          <p:spPr>
            <a:xfrm>
              <a:off x="1285852" y="1785926"/>
              <a:ext cx="785818" cy="785818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2" name="矩形 41"/>
            <p:cNvSpPr/>
            <p:nvPr/>
          </p:nvSpPr>
          <p:spPr>
            <a:xfrm>
              <a:off x="2071670" y="1785926"/>
              <a:ext cx="785818" cy="785818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3" name="矩形 42"/>
            <p:cNvSpPr/>
            <p:nvPr/>
          </p:nvSpPr>
          <p:spPr>
            <a:xfrm>
              <a:off x="1285852" y="2571744"/>
              <a:ext cx="785818" cy="785818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4" name="矩形 43"/>
            <p:cNvSpPr/>
            <p:nvPr/>
          </p:nvSpPr>
          <p:spPr>
            <a:xfrm>
              <a:off x="2071670" y="2571744"/>
              <a:ext cx="785818" cy="785818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45" name="群組 44"/>
          <p:cNvGrpSpPr/>
          <p:nvPr/>
        </p:nvGrpSpPr>
        <p:grpSpPr>
          <a:xfrm>
            <a:off x="6215074" y="2857496"/>
            <a:ext cx="1000132" cy="1071570"/>
            <a:chOff x="1285852" y="1785926"/>
            <a:chExt cx="1571636" cy="1571636"/>
          </a:xfrm>
        </p:grpSpPr>
        <p:sp>
          <p:nvSpPr>
            <p:cNvPr id="46" name="矩形 45"/>
            <p:cNvSpPr/>
            <p:nvPr/>
          </p:nvSpPr>
          <p:spPr>
            <a:xfrm>
              <a:off x="1285852" y="1785926"/>
              <a:ext cx="785818" cy="785818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7" name="矩形 46"/>
            <p:cNvSpPr/>
            <p:nvPr/>
          </p:nvSpPr>
          <p:spPr>
            <a:xfrm>
              <a:off x="2071670" y="1785926"/>
              <a:ext cx="785818" cy="785818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8" name="矩形 47"/>
            <p:cNvSpPr/>
            <p:nvPr/>
          </p:nvSpPr>
          <p:spPr>
            <a:xfrm>
              <a:off x="1285852" y="2571744"/>
              <a:ext cx="785818" cy="785818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9" name="矩形 48"/>
            <p:cNvSpPr/>
            <p:nvPr/>
          </p:nvSpPr>
          <p:spPr>
            <a:xfrm>
              <a:off x="2071670" y="2571744"/>
              <a:ext cx="785818" cy="785818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50" name="群組 49"/>
          <p:cNvGrpSpPr/>
          <p:nvPr/>
        </p:nvGrpSpPr>
        <p:grpSpPr>
          <a:xfrm>
            <a:off x="4714876" y="3357562"/>
            <a:ext cx="1000132" cy="1071570"/>
            <a:chOff x="1285852" y="1785926"/>
            <a:chExt cx="1571636" cy="1571636"/>
          </a:xfrm>
        </p:grpSpPr>
        <p:sp>
          <p:nvSpPr>
            <p:cNvPr id="51" name="矩形 50"/>
            <p:cNvSpPr/>
            <p:nvPr/>
          </p:nvSpPr>
          <p:spPr>
            <a:xfrm>
              <a:off x="1285852" y="1785926"/>
              <a:ext cx="785818" cy="785818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2071670" y="1785926"/>
              <a:ext cx="785818" cy="785818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3" name="矩形 52"/>
            <p:cNvSpPr/>
            <p:nvPr/>
          </p:nvSpPr>
          <p:spPr>
            <a:xfrm>
              <a:off x="1285852" y="2571744"/>
              <a:ext cx="785818" cy="785818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4" name="矩形 53"/>
            <p:cNvSpPr/>
            <p:nvPr/>
          </p:nvSpPr>
          <p:spPr>
            <a:xfrm>
              <a:off x="2071670" y="2571744"/>
              <a:ext cx="785818" cy="785818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55" name="群組 54"/>
          <p:cNvGrpSpPr/>
          <p:nvPr/>
        </p:nvGrpSpPr>
        <p:grpSpPr>
          <a:xfrm>
            <a:off x="5715008" y="3357562"/>
            <a:ext cx="1000132" cy="1071570"/>
            <a:chOff x="1285852" y="1785926"/>
            <a:chExt cx="1571636" cy="1571636"/>
          </a:xfrm>
        </p:grpSpPr>
        <p:sp>
          <p:nvSpPr>
            <p:cNvPr id="56" name="矩形 55"/>
            <p:cNvSpPr/>
            <p:nvPr/>
          </p:nvSpPr>
          <p:spPr>
            <a:xfrm>
              <a:off x="1285852" y="1785926"/>
              <a:ext cx="785818" cy="785818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7" name="矩形 56"/>
            <p:cNvSpPr/>
            <p:nvPr/>
          </p:nvSpPr>
          <p:spPr>
            <a:xfrm>
              <a:off x="2071670" y="1785926"/>
              <a:ext cx="785818" cy="785818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8" name="矩形 57"/>
            <p:cNvSpPr/>
            <p:nvPr/>
          </p:nvSpPr>
          <p:spPr>
            <a:xfrm>
              <a:off x="1285852" y="2571744"/>
              <a:ext cx="785818" cy="785818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9" name="矩形 58"/>
            <p:cNvSpPr/>
            <p:nvPr/>
          </p:nvSpPr>
          <p:spPr>
            <a:xfrm>
              <a:off x="2071670" y="2571744"/>
              <a:ext cx="785818" cy="785818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60" name="群組 59"/>
          <p:cNvGrpSpPr/>
          <p:nvPr/>
        </p:nvGrpSpPr>
        <p:grpSpPr>
          <a:xfrm>
            <a:off x="4214810" y="3929066"/>
            <a:ext cx="1000132" cy="1071570"/>
            <a:chOff x="1285852" y="1785926"/>
            <a:chExt cx="1571636" cy="1571636"/>
          </a:xfrm>
        </p:grpSpPr>
        <p:sp>
          <p:nvSpPr>
            <p:cNvPr id="61" name="矩形 60"/>
            <p:cNvSpPr/>
            <p:nvPr/>
          </p:nvSpPr>
          <p:spPr>
            <a:xfrm>
              <a:off x="1285852" y="1785926"/>
              <a:ext cx="785818" cy="785818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2" name="矩形 61"/>
            <p:cNvSpPr/>
            <p:nvPr/>
          </p:nvSpPr>
          <p:spPr>
            <a:xfrm>
              <a:off x="2071670" y="1785926"/>
              <a:ext cx="785818" cy="785818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3" name="矩形 62"/>
            <p:cNvSpPr/>
            <p:nvPr/>
          </p:nvSpPr>
          <p:spPr>
            <a:xfrm>
              <a:off x="1285852" y="2571744"/>
              <a:ext cx="785818" cy="785818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4" name="矩形 63"/>
            <p:cNvSpPr/>
            <p:nvPr/>
          </p:nvSpPr>
          <p:spPr>
            <a:xfrm>
              <a:off x="2071670" y="2571744"/>
              <a:ext cx="785818" cy="785818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65" name="群組 64"/>
          <p:cNvGrpSpPr/>
          <p:nvPr/>
        </p:nvGrpSpPr>
        <p:grpSpPr>
          <a:xfrm>
            <a:off x="5214942" y="3929066"/>
            <a:ext cx="1000132" cy="1071570"/>
            <a:chOff x="1285852" y="1785926"/>
            <a:chExt cx="1571636" cy="1571636"/>
          </a:xfrm>
        </p:grpSpPr>
        <p:sp>
          <p:nvSpPr>
            <p:cNvPr id="66" name="矩形 65"/>
            <p:cNvSpPr/>
            <p:nvPr/>
          </p:nvSpPr>
          <p:spPr>
            <a:xfrm>
              <a:off x="1285852" y="1785926"/>
              <a:ext cx="785818" cy="785818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7" name="矩形 66"/>
            <p:cNvSpPr/>
            <p:nvPr/>
          </p:nvSpPr>
          <p:spPr>
            <a:xfrm>
              <a:off x="2071670" y="1785926"/>
              <a:ext cx="785818" cy="785818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8" name="矩形 67"/>
            <p:cNvSpPr/>
            <p:nvPr/>
          </p:nvSpPr>
          <p:spPr>
            <a:xfrm>
              <a:off x="1285852" y="2571744"/>
              <a:ext cx="785818" cy="785818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9" name="矩形 68"/>
            <p:cNvSpPr/>
            <p:nvPr/>
          </p:nvSpPr>
          <p:spPr>
            <a:xfrm>
              <a:off x="2071670" y="2571744"/>
              <a:ext cx="785818" cy="785818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70" name="群組 69"/>
          <p:cNvGrpSpPr/>
          <p:nvPr/>
        </p:nvGrpSpPr>
        <p:grpSpPr>
          <a:xfrm>
            <a:off x="6215074" y="3929066"/>
            <a:ext cx="1000132" cy="1071570"/>
            <a:chOff x="1285852" y="1785926"/>
            <a:chExt cx="1571636" cy="1571636"/>
          </a:xfrm>
        </p:grpSpPr>
        <p:sp>
          <p:nvSpPr>
            <p:cNvPr id="71" name="矩形 70"/>
            <p:cNvSpPr/>
            <p:nvPr/>
          </p:nvSpPr>
          <p:spPr>
            <a:xfrm>
              <a:off x="1285852" y="1785926"/>
              <a:ext cx="785818" cy="785818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2" name="矩形 71"/>
            <p:cNvSpPr/>
            <p:nvPr/>
          </p:nvSpPr>
          <p:spPr>
            <a:xfrm>
              <a:off x="2071670" y="1785926"/>
              <a:ext cx="785818" cy="785818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3" name="矩形 72"/>
            <p:cNvSpPr/>
            <p:nvPr/>
          </p:nvSpPr>
          <p:spPr>
            <a:xfrm>
              <a:off x="1285852" y="2571744"/>
              <a:ext cx="785818" cy="785818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4" name="矩形 73"/>
            <p:cNvSpPr/>
            <p:nvPr/>
          </p:nvSpPr>
          <p:spPr>
            <a:xfrm>
              <a:off x="2071670" y="2571744"/>
              <a:ext cx="785818" cy="785818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88" name="群組 87"/>
          <p:cNvGrpSpPr/>
          <p:nvPr/>
        </p:nvGrpSpPr>
        <p:grpSpPr>
          <a:xfrm>
            <a:off x="4214810" y="1785924"/>
            <a:ext cx="3000398" cy="3214714"/>
            <a:chOff x="4214810" y="1785924"/>
            <a:chExt cx="3000398" cy="3214714"/>
          </a:xfrm>
        </p:grpSpPr>
        <p:cxnSp>
          <p:nvCxnSpPr>
            <p:cNvPr id="76" name="直線接點 75"/>
            <p:cNvCxnSpPr/>
            <p:nvPr/>
          </p:nvCxnSpPr>
          <p:spPr>
            <a:xfrm rot="5400000">
              <a:off x="4179092" y="1821643"/>
              <a:ext cx="1571637" cy="1500200"/>
            </a:xfrm>
            <a:prstGeom prst="line">
              <a:avLst/>
            </a:prstGeom>
            <a:ln w="762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線接點 76"/>
            <p:cNvCxnSpPr/>
            <p:nvPr/>
          </p:nvCxnSpPr>
          <p:spPr>
            <a:xfrm rot="16200000" flipH="1">
              <a:off x="5679289" y="1821645"/>
              <a:ext cx="1571636" cy="1500198"/>
            </a:xfrm>
            <a:prstGeom prst="line">
              <a:avLst/>
            </a:prstGeom>
            <a:ln w="762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線接點 77"/>
            <p:cNvCxnSpPr/>
            <p:nvPr/>
          </p:nvCxnSpPr>
          <p:spPr>
            <a:xfrm rot="16200000" flipH="1">
              <a:off x="4179091" y="3464719"/>
              <a:ext cx="1571636" cy="1500198"/>
            </a:xfrm>
            <a:prstGeom prst="line">
              <a:avLst/>
            </a:prstGeom>
            <a:ln w="762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線接點 78"/>
            <p:cNvCxnSpPr/>
            <p:nvPr/>
          </p:nvCxnSpPr>
          <p:spPr>
            <a:xfrm rot="5400000" flipH="1" flipV="1">
              <a:off x="5643570" y="3429000"/>
              <a:ext cx="1643075" cy="1500201"/>
            </a:xfrm>
            <a:prstGeom prst="line">
              <a:avLst/>
            </a:prstGeom>
            <a:ln w="762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Problem2—Graph cut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868" y="2285992"/>
            <a:ext cx="1562108" cy="15835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28662" y="1928802"/>
            <a:ext cx="2021703" cy="2119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" name="群組 5"/>
          <p:cNvGrpSpPr/>
          <p:nvPr/>
        </p:nvGrpSpPr>
        <p:grpSpPr>
          <a:xfrm>
            <a:off x="5500694" y="1928802"/>
            <a:ext cx="2571768" cy="2357454"/>
            <a:chOff x="4214810" y="1643050"/>
            <a:chExt cx="2571768" cy="2357454"/>
          </a:xfrm>
        </p:grpSpPr>
        <p:sp>
          <p:nvSpPr>
            <p:cNvPr id="7" name="橢圓 6"/>
            <p:cNvSpPr/>
            <p:nvPr/>
          </p:nvSpPr>
          <p:spPr>
            <a:xfrm>
              <a:off x="4214810" y="2571744"/>
              <a:ext cx="428628" cy="428628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橢圓 7"/>
            <p:cNvSpPr/>
            <p:nvPr/>
          </p:nvSpPr>
          <p:spPr>
            <a:xfrm>
              <a:off x="4500562" y="2214554"/>
              <a:ext cx="428628" cy="428628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橢圓 8"/>
            <p:cNvSpPr/>
            <p:nvPr/>
          </p:nvSpPr>
          <p:spPr>
            <a:xfrm>
              <a:off x="4572000" y="2857496"/>
              <a:ext cx="428628" cy="428628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橢圓 9"/>
            <p:cNvSpPr/>
            <p:nvPr/>
          </p:nvSpPr>
          <p:spPr>
            <a:xfrm>
              <a:off x="4857752" y="2500306"/>
              <a:ext cx="428628" cy="428628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橢圓 10"/>
            <p:cNvSpPr/>
            <p:nvPr/>
          </p:nvSpPr>
          <p:spPr>
            <a:xfrm>
              <a:off x="4857752" y="1928802"/>
              <a:ext cx="428628" cy="42862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橢圓 11"/>
            <p:cNvSpPr/>
            <p:nvPr/>
          </p:nvSpPr>
          <p:spPr>
            <a:xfrm>
              <a:off x="5214942" y="1643050"/>
              <a:ext cx="428628" cy="42862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橢圓 12"/>
            <p:cNvSpPr/>
            <p:nvPr/>
          </p:nvSpPr>
          <p:spPr>
            <a:xfrm>
              <a:off x="5214942" y="2214554"/>
              <a:ext cx="428628" cy="42862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橢圓 13"/>
            <p:cNvSpPr/>
            <p:nvPr/>
          </p:nvSpPr>
          <p:spPr>
            <a:xfrm>
              <a:off x="5572132" y="1928802"/>
              <a:ext cx="428628" cy="42862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橢圓 14"/>
            <p:cNvSpPr/>
            <p:nvPr/>
          </p:nvSpPr>
          <p:spPr>
            <a:xfrm>
              <a:off x="4929190" y="3214686"/>
              <a:ext cx="428628" cy="428628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橢圓 15"/>
            <p:cNvSpPr/>
            <p:nvPr/>
          </p:nvSpPr>
          <p:spPr>
            <a:xfrm>
              <a:off x="5286380" y="2928934"/>
              <a:ext cx="428628" cy="428628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橢圓 16"/>
            <p:cNvSpPr/>
            <p:nvPr/>
          </p:nvSpPr>
          <p:spPr>
            <a:xfrm>
              <a:off x="5643570" y="2571744"/>
              <a:ext cx="428628" cy="428628"/>
            </a:xfrm>
            <a:prstGeom prst="ellipse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橢圓 17"/>
            <p:cNvSpPr/>
            <p:nvPr/>
          </p:nvSpPr>
          <p:spPr>
            <a:xfrm>
              <a:off x="6000760" y="2214554"/>
              <a:ext cx="428628" cy="428628"/>
            </a:xfrm>
            <a:prstGeom prst="ellipse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橢圓 18"/>
            <p:cNvSpPr/>
            <p:nvPr/>
          </p:nvSpPr>
          <p:spPr>
            <a:xfrm>
              <a:off x="5286380" y="3571876"/>
              <a:ext cx="428628" cy="428628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橢圓 19"/>
            <p:cNvSpPr/>
            <p:nvPr/>
          </p:nvSpPr>
          <p:spPr>
            <a:xfrm>
              <a:off x="5643570" y="3286124"/>
              <a:ext cx="428628" cy="428628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橢圓 20"/>
            <p:cNvSpPr/>
            <p:nvPr/>
          </p:nvSpPr>
          <p:spPr>
            <a:xfrm>
              <a:off x="6000760" y="2928934"/>
              <a:ext cx="428628" cy="428628"/>
            </a:xfrm>
            <a:prstGeom prst="ellipse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橢圓 21"/>
            <p:cNvSpPr/>
            <p:nvPr/>
          </p:nvSpPr>
          <p:spPr>
            <a:xfrm>
              <a:off x="6357950" y="2643182"/>
              <a:ext cx="428628" cy="428628"/>
            </a:xfrm>
            <a:prstGeom prst="ellipse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3" name="群組 22"/>
          <p:cNvGrpSpPr/>
          <p:nvPr/>
        </p:nvGrpSpPr>
        <p:grpSpPr>
          <a:xfrm>
            <a:off x="5929322" y="2357430"/>
            <a:ext cx="1714512" cy="1358910"/>
            <a:chOff x="4643438" y="2071678"/>
            <a:chExt cx="1714512" cy="1430348"/>
          </a:xfrm>
        </p:grpSpPr>
        <p:cxnSp>
          <p:nvCxnSpPr>
            <p:cNvPr id="24" name="直線接點 23"/>
            <p:cNvCxnSpPr/>
            <p:nvPr/>
          </p:nvCxnSpPr>
          <p:spPr>
            <a:xfrm rot="16200000" flipH="1">
              <a:off x="4000497" y="2714622"/>
              <a:ext cx="1357323" cy="71435"/>
            </a:xfrm>
            <a:prstGeom prst="line">
              <a:avLst/>
            </a:prstGeom>
            <a:ln w="762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接點 24"/>
            <p:cNvCxnSpPr/>
            <p:nvPr/>
          </p:nvCxnSpPr>
          <p:spPr>
            <a:xfrm rot="16200000" flipH="1">
              <a:off x="5621594" y="2764082"/>
              <a:ext cx="1258398" cy="71438"/>
            </a:xfrm>
            <a:prstGeom prst="line">
              <a:avLst/>
            </a:prstGeom>
            <a:ln w="762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接點 25"/>
            <p:cNvCxnSpPr/>
            <p:nvPr/>
          </p:nvCxnSpPr>
          <p:spPr>
            <a:xfrm>
              <a:off x="4714876" y="3500438"/>
              <a:ext cx="1643074" cy="1588"/>
            </a:xfrm>
            <a:prstGeom prst="line">
              <a:avLst/>
            </a:prstGeom>
            <a:ln w="762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接點 26"/>
            <p:cNvCxnSpPr/>
            <p:nvPr/>
          </p:nvCxnSpPr>
          <p:spPr>
            <a:xfrm>
              <a:off x="4643438" y="2071678"/>
              <a:ext cx="1571636" cy="1588"/>
            </a:xfrm>
            <a:prstGeom prst="line">
              <a:avLst/>
            </a:prstGeom>
            <a:ln w="762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Schedule</a:t>
            </a:r>
            <a:endParaRPr lang="zh-TW" altLang="en-US" dirty="0"/>
          </a:p>
        </p:txBody>
      </p:sp>
      <p:pic>
        <p:nvPicPr>
          <p:cNvPr id="4098" name="Picture 2" descr="C:\Documents and Settings\peter\桌面\texture synthesis project用\專案1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1928802"/>
            <a:ext cx="7758122" cy="407196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Some Demo</a:t>
            </a:r>
            <a:endParaRPr lang="zh-TW" altLang="en-US" dirty="0"/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2353</TotalTime>
  <Words>15</Words>
  <Application>Microsoft Office PowerPoint</Application>
  <PresentationFormat>如螢幕大小 (4:3)</PresentationFormat>
  <Paragraphs>8</Paragraphs>
  <Slides>6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7" baseType="lpstr">
      <vt:lpstr>Office 佈景主題</vt:lpstr>
      <vt:lpstr>Texture Synthesis  using wang tile and graph cut</vt:lpstr>
      <vt:lpstr>Problem1</vt:lpstr>
      <vt:lpstr>Solution1</vt:lpstr>
      <vt:lpstr>Problem2—Graph cut</vt:lpstr>
      <vt:lpstr>Schedule</vt:lpstr>
      <vt:lpstr>Some Demo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Texture Synthesis  using wang tile and graph cut</dc:title>
  <dc:creator>peter12</dc:creator>
  <cp:lastModifiedBy>peter12</cp:lastModifiedBy>
  <cp:revision>116</cp:revision>
  <dcterms:created xsi:type="dcterms:W3CDTF">2009-04-06T01:51:12Z</dcterms:created>
  <dcterms:modified xsi:type="dcterms:W3CDTF">2009-05-15T01:46:58Z</dcterms:modified>
</cp:coreProperties>
</file>