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23f473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23f473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21bf9a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21bf9a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21bf9a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21bf9a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21bf9a9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21bf9a9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21bf9a9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21bf9a9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9f040f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9f040f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21bf9a9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21bf9a9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21bf9a9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21bf9a9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21bf9a9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21bf9a9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CoiNR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Miles Benjamin and Peter Ivanov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735000" y="2340300"/>
            <a:ext cx="4621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 non-fully featured cryptocurrency in Golang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CS 7610 Fall 2018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and Blockchain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1543050"/>
            <a:ext cx="67707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Lato"/>
              <a:buChar char="●"/>
            </a:pPr>
            <a:r>
              <a:rPr lang="en" sz="2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Cryptocurrency is based on Blockchain</a:t>
            </a:r>
            <a:endParaRPr sz="2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Lato"/>
              <a:buChar char="●"/>
            </a:pPr>
            <a:r>
              <a:rPr lang="en" sz="2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Blockchain is a form of </a:t>
            </a:r>
            <a:r>
              <a:rPr lang="en" sz="2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consensus</a:t>
            </a:r>
            <a:r>
              <a:rPr lang="en" sz="2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protocol.</a:t>
            </a:r>
            <a:endParaRPr sz="2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Lato"/>
              <a:buChar char="○"/>
            </a:pPr>
            <a:r>
              <a:rPr lang="en" sz="2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Based on a public ledger of data</a:t>
            </a:r>
            <a:endParaRPr sz="2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Lato"/>
              <a:buChar char="○"/>
            </a:pPr>
            <a:r>
              <a:rPr lang="en" sz="2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Distributed P2P system</a:t>
            </a:r>
            <a:endParaRPr sz="2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Lato"/>
              <a:buChar char="○"/>
            </a:pPr>
            <a:r>
              <a:rPr lang="en" sz="2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Uses “Proof-of-Work” to allow peers to vote / propose data</a:t>
            </a:r>
            <a:endParaRPr sz="2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Font typeface="Lato"/>
              <a:buChar char="○"/>
            </a:pPr>
            <a:r>
              <a:rPr lang="en" sz="22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Data is fundamentally transaction based.</a:t>
            </a:r>
            <a:endParaRPr sz="22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big deal?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450" y="1307850"/>
            <a:ext cx="44853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P2P communication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centralized authority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 to Generate, Easy to Validate Blocks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Hashable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Difficulty agreement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Coin Ownership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Public/Private Keys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read Transactions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750" y="992588"/>
            <a:ext cx="3056451" cy="315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plan?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47125"/>
            <a:ext cx="46752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Leverage libp2p-go for p2p communication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on core features of blockchain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Block structure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Hashing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Proof-of-work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Stretch Goal: Transactions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Public/Private Keys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Transaction caching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Coinbase Transactions</a:t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00" y="2027625"/>
            <a:ext cx="2866600" cy="1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45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LibP2P was great but not perfect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Decided to focus on Blockchain rather than getting full networking working.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 Blockchain with Block Validation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Proof-of-work and Block Mining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Stretch Goal UNLOCKED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Transaction logging and Coin ownership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Transaction pool/verification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Transactions still entered manually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6520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Details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3381850" y="1567550"/>
            <a:ext cx="49545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Mining new blocks is surprisingly easy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Just require the hash to have a certain number of zeros in the beginning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Nonce term allows us to go through different hashes for same block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LibP2P deals with connection to different hosts differently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Available in multiple languages (GO, JS, Rust)</a:t>
            </a:r>
            <a:endParaRPr sz="18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025" y="1944238"/>
            <a:ext cx="2157825" cy="21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2872875" y="1567550"/>
            <a:ext cx="54636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and using Libp2p-go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 Source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Rapidly being developed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Poor Documentation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“Black Box”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Learning </a:t>
            </a:r>
            <a:r>
              <a:rPr lang="en" sz="1800"/>
              <a:t>Golang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Biting off more than we can chew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Lots of deceptively tricky small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Lots of external packages/APIs</a:t>
            </a:r>
            <a:endParaRPr sz="1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1567559"/>
            <a:ext cx="1575375" cy="15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