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83474" autoAdjust="0"/>
  </p:normalViewPr>
  <p:slideViewPr>
    <p:cSldViewPr snapToGrid="0">
      <p:cViewPr varScale="1">
        <p:scale>
          <a:sx n="110" d="100"/>
          <a:sy n="110" d="100"/>
        </p:scale>
        <p:origin x="-128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16929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6d1eb9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6d1eb9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c77bd15a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c77bd15a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c77bd15a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c77bd15a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c77bd15a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c77bd15a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tiny.cc/ccmcr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Dos and Don’ts for computational training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Sara El-Gebali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@yalahowy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Evolution of training</a:t>
            </a:r>
            <a:endParaRPr dirty="0"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l="22338" t="14050" r="22177" b="14846"/>
          <a:stretch/>
        </p:blipFill>
        <p:spPr>
          <a:xfrm>
            <a:off x="2260725" y="1130813"/>
            <a:ext cx="4622551" cy="28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950" y="927948"/>
            <a:ext cx="7276101" cy="387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22942" y="288637"/>
            <a:ext cx="6552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Remote participation of students abroad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2833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 err="1" smtClean="0"/>
              <a:t>Networking</a:t>
            </a:r>
            <a:r>
              <a:rPr lang="sv-SE" dirty="0" smtClean="0"/>
              <a:t> and Community </a:t>
            </a:r>
            <a:r>
              <a:rPr lang="sv-SE" dirty="0" err="1" smtClean="0"/>
              <a:t>building</a:t>
            </a:r>
            <a:r>
              <a:rPr lang="sv-SE" dirty="0" smtClean="0"/>
              <a:t> </a:t>
            </a:r>
            <a:endParaRPr dirty="0"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200" y="824768"/>
            <a:ext cx="5485600" cy="416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 algn="ctr">
              <a:buClr>
                <a:schemeClr val="dk1"/>
              </a:buClr>
              <a:buSzPts val="2400"/>
            </a:pPr>
            <a:r>
              <a:rPr lang="en-GB" sz="2400" dirty="0">
                <a:solidFill>
                  <a:schemeClr val="dk1"/>
                </a:solidFill>
              </a:rPr>
              <a:t>Fill in Audience Survey </a:t>
            </a:r>
            <a:r>
              <a:rPr lang="en-GB" sz="2400" dirty="0" smtClean="0">
                <a:solidFill>
                  <a:schemeClr val="dk1"/>
                </a:solidFill>
              </a:rPr>
              <a:t>(</a:t>
            </a:r>
            <a:r>
              <a:rPr lang="en-GB" sz="2400" b="1" u="sng" dirty="0">
                <a:solidFill>
                  <a:srgbClr val="1155CC"/>
                </a:solidFill>
                <a:hlinkClick r:id="rId3"/>
              </a:rPr>
              <a:t>http://tiny.cc/</a:t>
            </a:r>
            <a:r>
              <a:rPr lang="en-GB" sz="2400" b="1" u="sng" dirty="0" smtClean="0">
                <a:solidFill>
                  <a:srgbClr val="1155CC"/>
                </a:solidFill>
                <a:hlinkClick r:id="rId3"/>
              </a:rPr>
              <a:t>ccmcr19</a:t>
            </a:r>
            <a:r>
              <a:rPr lang="en-GB" sz="2400" b="1" u="sng" dirty="0" smtClean="0">
                <a:solidFill>
                  <a:srgbClr val="1155CC"/>
                </a:solidFill>
              </a:rPr>
              <a:t>)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</a:rPr>
              <a:t>Brief discussion what to do next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</a:rPr>
              <a:t>Group work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</a:rPr>
              <a:t>Discussion 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 smtClean="0">
                <a:solidFill>
                  <a:schemeClr val="dk1"/>
                </a:solidFill>
              </a:rPr>
              <a:t>Feedback Survey </a:t>
            </a:r>
            <a:r>
              <a:rPr lang="en-GB" sz="2400" dirty="0">
                <a:solidFill>
                  <a:schemeClr val="dk1"/>
                </a:solidFill>
              </a:rPr>
              <a:t>and Wrap up</a:t>
            </a: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52</Words>
  <Application>Microsoft Macintosh PowerPoint</Application>
  <PresentationFormat>On-screen Show (16:9)</PresentationFormat>
  <Paragraphs>12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Simple Light</vt:lpstr>
      <vt:lpstr>Dos and Don’ts for computational training </vt:lpstr>
      <vt:lpstr>Evolution of training</vt:lpstr>
      <vt:lpstr>PowerPoint Presentation</vt:lpstr>
      <vt:lpstr>Networking and Community building </vt:lpstr>
      <vt:lpstr>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 and Don’ts for computational training </dc:title>
  <cp:lastModifiedBy>localadmin</cp:lastModifiedBy>
  <cp:revision>5</cp:revision>
  <dcterms:modified xsi:type="dcterms:W3CDTF">2019-07-22T14:23:59Z</dcterms:modified>
</cp:coreProperties>
</file>