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98" r:id="rId4"/>
    <p:sldMasterId id="2147483699" r:id="rId5"/>
    <p:sldMasterId id="2147483700" r:id="rId6"/>
    <p:sldMasterId id="2147483701"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Lst>
  <p:sldSz cy="5143500" cx="9144000"/>
  <p:notesSz cx="6858000" cy="9144000"/>
  <p:embeddedFontLst>
    <p:embeddedFont>
      <p:font typeface="Gill Sans"/>
      <p:regular r:id="rId23"/>
      <p:bold r:id="rId24"/>
    </p:embeddedFont>
    <p:embeddedFont>
      <p:font typeface="Merriweather"/>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font" Target="fonts/GillSans-bold.fntdata"/><Relationship Id="rId23" Type="http://schemas.openxmlformats.org/officeDocument/2006/relationships/font" Target="fonts/Gill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7ef822dbab_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g7ef822dbab_2_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7ef822dbab_2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g7ef822dbab_2_4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7ef822dbab_2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g7ef822dbab_2_4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g7ef822dbab_2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g7ef822dbab_2_4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g7ef822dbab_2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g7ef822dbab_2_4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Google Shape;574;g7ef822dbab_2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g7ef822dbab_2_5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7ef822dbab_2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g7ef822dbab_2_2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7ef822dbab_2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g7ef822dbab_2_2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7ef822dbab_2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g7ef822dbab_2_2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g7ef822dbab_2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g7ef822dbab_2_3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7ef822dbab_2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g7ef822dbab_2_3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7ef822dbab_2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g7ef822dbab_2_3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g7ef822dbab_2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g7ef822dbab_2_39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g7ef822dbab_2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g7ef822dbab_2_40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7" name="Shape 57"/>
        <p:cNvGrpSpPr/>
        <p:nvPr/>
      </p:nvGrpSpPr>
      <p:grpSpPr>
        <a:xfrm>
          <a:off x="0" y="0"/>
          <a:ext cx="0" cy="0"/>
          <a:chOff x="0" y="0"/>
          <a:chExt cx="0" cy="0"/>
        </a:xfrm>
      </p:grpSpPr>
      <p:sp>
        <p:nvSpPr>
          <p:cNvPr id="58" name="Google Shape;58;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9" name="Google Shape;59;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0" name="Google Shape;60;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 name="Google Shape;62;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3" name="Shape 63"/>
        <p:cNvGrpSpPr/>
        <p:nvPr/>
      </p:nvGrpSpPr>
      <p:grpSpPr>
        <a:xfrm>
          <a:off x="0" y="0"/>
          <a:ext cx="0" cy="0"/>
          <a:chOff x="0" y="0"/>
          <a:chExt cx="0" cy="0"/>
        </a:xfrm>
      </p:grpSpPr>
      <p:sp>
        <p:nvSpPr>
          <p:cNvPr id="64" name="Google Shape;64;p15"/>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5" name="Google Shape;65;p15"/>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66" name="Google Shape;66;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9" name="Shape 69"/>
        <p:cNvGrpSpPr/>
        <p:nvPr/>
      </p:nvGrpSpPr>
      <p:grpSpPr>
        <a:xfrm>
          <a:off x="0" y="0"/>
          <a:ext cx="0" cy="0"/>
          <a:chOff x="0" y="0"/>
          <a:chExt cx="0" cy="0"/>
        </a:xfrm>
      </p:grpSpPr>
      <p:sp>
        <p:nvSpPr>
          <p:cNvPr id="70" name="Google Shape;70;p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1" name="Google Shape;71;p1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2" name="Google Shape;72;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5" name="Shape 75"/>
        <p:cNvGrpSpPr/>
        <p:nvPr/>
      </p:nvGrpSpPr>
      <p:grpSpPr>
        <a:xfrm>
          <a:off x="0" y="0"/>
          <a:ext cx="0" cy="0"/>
          <a:chOff x="0" y="0"/>
          <a:chExt cx="0" cy="0"/>
        </a:xfrm>
      </p:grpSpPr>
      <p:sp>
        <p:nvSpPr>
          <p:cNvPr id="76" name="Google Shape;76;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7" name="Google Shape;77;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9" name="Google Shape;79;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2" name="Shape 82"/>
        <p:cNvGrpSpPr/>
        <p:nvPr/>
      </p:nvGrpSpPr>
      <p:grpSpPr>
        <a:xfrm>
          <a:off x="0" y="0"/>
          <a:ext cx="0" cy="0"/>
          <a:chOff x="0" y="0"/>
          <a:chExt cx="0" cy="0"/>
        </a:xfrm>
      </p:grpSpPr>
      <p:sp>
        <p:nvSpPr>
          <p:cNvPr id="83" name="Google Shape;83;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4" name="Google Shape;84;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5" name="Google Shape;85;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6" name="Google Shape;86;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7" name="Google Shape;87;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8" name="Google Shape;88;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0" name="Google Shape;90;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1" name="Shape 91"/>
        <p:cNvGrpSpPr/>
        <p:nvPr/>
      </p:nvGrpSpPr>
      <p:grpSpPr>
        <a:xfrm>
          <a:off x="0" y="0"/>
          <a:ext cx="0" cy="0"/>
          <a:chOff x="0" y="0"/>
          <a:chExt cx="0" cy="0"/>
        </a:xfrm>
      </p:grpSpPr>
      <p:sp>
        <p:nvSpPr>
          <p:cNvPr id="92" name="Google Shape;92;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3" name="Google Shape;93;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6" name="Shape 96"/>
        <p:cNvGrpSpPr/>
        <p:nvPr/>
      </p:nvGrpSpPr>
      <p:grpSpPr>
        <a:xfrm>
          <a:off x="0" y="0"/>
          <a:ext cx="0" cy="0"/>
          <a:chOff x="0" y="0"/>
          <a:chExt cx="0" cy="0"/>
        </a:xfrm>
      </p:grpSpPr>
      <p:sp>
        <p:nvSpPr>
          <p:cNvPr id="97" name="Google Shape;97;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00" name="Shape 100"/>
        <p:cNvGrpSpPr/>
        <p:nvPr/>
      </p:nvGrpSpPr>
      <p:grpSpPr>
        <a:xfrm>
          <a:off x="0" y="0"/>
          <a:ext cx="0" cy="0"/>
          <a:chOff x="0" y="0"/>
          <a:chExt cx="0" cy="0"/>
        </a:xfrm>
      </p:grpSpPr>
      <p:sp>
        <p:nvSpPr>
          <p:cNvPr id="101" name="Google Shape;101;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2" name="Google Shape;102;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3" name="Google Shape;103;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4" name="Google Shape;104;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6" name="Google Shape;106;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07" name="Shape 107"/>
        <p:cNvGrpSpPr/>
        <p:nvPr/>
      </p:nvGrpSpPr>
      <p:grpSpPr>
        <a:xfrm>
          <a:off x="0" y="0"/>
          <a:ext cx="0" cy="0"/>
          <a:chOff x="0" y="0"/>
          <a:chExt cx="0" cy="0"/>
        </a:xfrm>
      </p:grpSpPr>
      <p:sp>
        <p:nvSpPr>
          <p:cNvPr id="108" name="Google Shape;108;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9" name="Google Shape;109;p22"/>
          <p:cNvSpPr/>
          <p:nvPr>
            <p:ph idx="2" type="pic"/>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10" name="Google Shape;110;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1" name="Google Shape;111;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3" name="Google Shape;113;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14" name="Shape 114"/>
        <p:cNvGrpSpPr/>
        <p:nvPr/>
      </p:nvGrpSpPr>
      <p:grpSpPr>
        <a:xfrm>
          <a:off x="0" y="0"/>
          <a:ext cx="0" cy="0"/>
          <a:chOff x="0" y="0"/>
          <a:chExt cx="0" cy="0"/>
        </a:xfrm>
      </p:grpSpPr>
      <p:sp>
        <p:nvSpPr>
          <p:cNvPr id="115" name="Google Shape;115;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6" name="Google Shape;116;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7" name="Google Shape;117;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9" name="Google Shape;119;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20" name="Shape 120"/>
        <p:cNvGrpSpPr/>
        <p:nvPr/>
      </p:nvGrpSpPr>
      <p:grpSpPr>
        <a:xfrm>
          <a:off x="0" y="0"/>
          <a:ext cx="0" cy="0"/>
          <a:chOff x="0" y="0"/>
          <a:chExt cx="0" cy="0"/>
        </a:xfrm>
      </p:grpSpPr>
      <p:sp>
        <p:nvSpPr>
          <p:cNvPr id="121" name="Google Shape;121;p24"/>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2" name="Google Shape;122;p24"/>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3" name="Google Shape;123;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132" name="Shape 132"/>
        <p:cNvGrpSpPr/>
        <p:nvPr/>
      </p:nvGrpSpPr>
      <p:grpSpPr>
        <a:xfrm>
          <a:off x="0" y="0"/>
          <a:ext cx="0" cy="0"/>
          <a:chOff x="0" y="0"/>
          <a:chExt cx="0" cy="0"/>
        </a:xfrm>
      </p:grpSpPr>
      <p:pic>
        <p:nvPicPr>
          <p:cNvPr descr="Celestia-R1---OverlayTitleHD.png" id="133" name="Google Shape;133;p26"/>
          <p:cNvPicPr preferRelativeResize="0"/>
          <p:nvPr/>
        </p:nvPicPr>
        <p:blipFill rotWithShape="1">
          <a:blip r:embed="rId3">
            <a:alphaModFix/>
          </a:blip>
          <a:srcRect b="0" l="0" r="0" t="0"/>
          <a:stretch/>
        </p:blipFill>
        <p:spPr>
          <a:xfrm>
            <a:off x="0" y="0"/>
            <a:ext cx="9141619" cy="5142161"/>
          </a:xfrm>
          <a:prstGeom prst="rect">
            <a:avLst/>
          </a:prstGeom>
          <a:noFill/>
          <a:ln>
            <a:noFill/>
          </a:ln>
        </p:spPr>
      </p:pic>
      <p:sp>
        <p:nvSpPr>
          <p:cNvPr id="134" name="Google Shape;134;p26"/>
          <p:cNvSpPr txBox="1"/>
          <p:nvPr>
            <p:ph type="ctrTitle"/>
          </p:nvPr>
        </p:nvSpPr>
        <p:spPr>
          <a:xfrm>
            <a:off x="2971799" y="1473200"/>
            <a:ext cx="5398294" cy="1816098"/>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Clr>
                <a:schemeClr val="lt1"/>
              </a:buClr>
              <a:buSzPts val="3600"/>
              <a:buFont typeface="Calibri"/>
              <a:buNone/>
              <a:defRPr sz="36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5" name="Google Shape;135;p26"/>
          <p:cNvSpPr txBox="1"/>
          <p:nvPr>
            <p:ph idx="1" type="subTitle"/>
          </p:nvPr>
        </p:nvSpPr>
        <p:spPr>
          <a:xfrm>
            <a:off x="2971799" y="3289299"/>
            <a:ext cx="5398294" cy="1054100"/>
          </a:xfrm>
          <a:prstGeom prst="rect">
            <a:avLst/>
          </a:prstGeom>
          <a:noFill/>
          <a:ln>
            <a:noFill/>
          </a:ln>
        </p:spPr>
        <p:txBody>
          <a:bodyPr anchorCtr="0" anchor="t" bIns="34275" lIns="68575" spcFirstLastPara="1" rIns="68575" wrap="square" tIns="34275">
            <a:noAutofit/>
          </a:bodyPr>
          <a:lstStyle>
            <a:lvl1pPr lvl="0" algn="r">
              <a:spcBef>
                <a:spcPts val="0"/>
              </a:spcBef>
              <a:spcAft>
                <a:spcPts val="0"/>
              </a:spcAft>
              <a:buSzPts val="1400"/>
              <a:buNone/>
              <a:defRPr sz="1400" cap="none">
                <a:solidFill>
                  <a:schemeClr val="lt1"/>
                </a:solidFill>
              </a:defRPr>
            </a:lvl1pPr>
            <a:lvl2pPr lvl="1" algn="ctr">
              <a:spcBef>
                <a:spcPts val="800"/>
              </a:spcBef>
              <a:spcAft>
                <a:spcPts val="0"/>
              </a:spcAft>
              <a:buSzPts val="1200"/>
              <a:buNone/>
              <a:defRPr>
                <a:solidFill>
                  <a:schemeClr val="lt1"/>
                </a:solidFill>
              </a:defRPr>
            </a:lvl2pPr>
            <a:lvl3pPr lvl="2" algn="ctr">
              <a:spcBef>
                <a:spcPts val="800"/>
              </a:spcBef>
              <a:spcAft>
                <a:spcPts val="0"/>
              </a:spcAft>
              <a:buSzPts val="1100"/>
              <a:buNone/>
              <a:defRPr>
                <a:solidFill>
                  <a:schemeClr val="lt1"/>
                </a:solidFill>
              </a:defRPr>
            </a:lvl3pPr>
            <a:lvl4pPr lvl="3" algn="ctr">
              <a:spcBef>
                <a:spcPts val="800"/>
              </a:spcBef>
              <a:spcAft>
                <a:spcPts val="0"/>
              </a:spcAft>
              <a:buSzPts val="900"/>
              <a:buNone/>
              <a:defRPr>
                <a:solidFill>
                  <a:schemeClr val="lt1"/>
                </a:solidFill>
              </a:defRPr>
            </a:lvl4pPr>
            <a:lvl5pPr lvl="4" algn="ctr">
              <a:spcBef>
                <a:spcPts val="800"/>
              </a:spcBef>
              <a:spcAft>
                <a:spcPts val="0"/>
              </a:spcAft>
              <a:buSzPts val="900"/>
              <a:buNone/>
              <a:defRPr>
                <a:solidFill>
                  <a:schemeClr val="lt1"/>
                </a:solidFill>
              </a:defRPr>
            </a:lvl5pPr>
            <a:lvl6pPr lvl="5" algn="ctr">
              <a:spcBef>
                <a:spcPts val="800"/>
              </a:spcBef>
              <a:spcAft>
                <a:spcPts val="0"/>
              </a:spcAft>
              <a:buSzPts val="900"/>
              <a:buNone/>
              <a:defRPr>
                <a:solidFill>
                  <a:schemeClr val="lt1"/>
                </a:solidFill>
              </a:defRPr>
            </a:lvl6pPr>
            <a:lvl7pPr lvl="6" algn="ctr">
              <a:spcBef>
                <a:spcPts val="800"/>
              </a:spcBef>
              <a:spcAft>
                <a:spcPts val="0"/>
              </a:spcAft>
              <a:buSzPts val="900"/>
              <a:buNone/>
              <a:defRPr>
                <a:solidFill>
                  <a:schemeClr val="lt1"/>
                </a:solidFill>
              </a:defRPr>
            </a:lvl7pPr>
            <a:lvl8pPr lvl="7" algn="ctr">
              <a:spcBef>
                <a:spcPts val="800"/>
              </a:spcBef>
              <a:spcAft>
                <a:spcPts val="0"/>
              </a:spcAft>
              <a:buSzPts val="900"/>
              <a:buNone/>
              <a:defRPr>
                <a:solidFill>
                  <a:schemeClr val="lt1"/>
                </a:solidFill>
              </a:defRPr>
            </a:lvl8pPr>
            <a:lvl9pPr lvl="8" algn="ctr">
              <a:spcBef>
                <a:spcPts val="800"/>
              </a:spcBef>
              <a:spcAft>
                <a:spcPts val="800"/>
              </a:spcAft>
              <a:buSzPts val="900"/>
              <a:buNone/>
              <a:defRPr>
                <a:solidFill>
                  <a:schemeClr val="lt1"/>
                </a:solidFill>
              </a:defRPr>
            </a:lvl9pPr>
          </a:lstStyle>
          <a:p/>
        </p:txBody>
      </p:sp>
      <p:sp>
        <p:nvSpPr>
          <p:cNvPr id="136" name="Google Shape;136;p26"/>
          <p:cNvSpPr txBox="1"/>
          <p:nvPr>
            <p:ph idx="10" type="dt"/>
          </p:nvPr>
        </p:nvSpPr>
        <p:spPr>
          <a:xfrm>
            <a:off x="6699418" y="4402931"/>
            <a:ext cx="1200150" cy="2833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7" name="Google Shape;137;p26"/>
          <p:cNvSpPr txBox="1"/>
          <p:nvPr>
            <p:ph idx="11" type="ftr"/>
          </p:nvPr>
        </p:nvSpPr>
        <p:spPr>
          <a:xfrm>
            <a:off x="2971799" y="4402931"/>
            <a:ext cx="3670468" cy="28336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8" name="Google Shape;138;p26"/>
          <p:cNvSpPr txBox="1"/>
          <p:nvPr>
            <p:ph idx="12" type="sldNum"/>
          </p:nvPr>
        </p:nvSpPr>
        <p:spPr>
          <a:xfrm>
            <a:off x="7956718" y="4402931"/>
            <a:ext cx="413375" cy="2833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39" name="Shape 139"/>
        <p:cNvGrpSpPr/>
        <p:nvPr/>
      </p:nvGrpSpPr>
      <p:grpSpPr>
        <a:xfrm>
          <a:off x="0" y="0"/>
          <a:ext cx="0" cy="0"/>
          <a:chOff x="0" y="0"/>
          <a:chExt cx="0" cy="0"/>
        </a:xfrm>
      </p:grpSpPr>
      <p:pic>
        <p:nvPicPr>
          <p:cNvPr descr="Celestia-R1---OverlayContentHD.png" id="140" name="Google Shape;140;p27"/>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41" name="Google Shape;141;p27"/>
          <p:cNvSpPr txBox="1"/>
          <p:nvPr>
            <p:ph type="title"/>
          </p:nvPr>
        </p:nvSpPr>
        <p:spPr>
          <a:xfrm>
            <a:off x="514351" y="457200"/>
            <a:ext cx="7598569" cy="10922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2" name="Google Shape;142;p27"/>
          <p:cNvSpPr txBox="1"/>
          <p:nvPr>
            <p:ph idx="1" type="body"/>
          </p:nvPr>
        </p:nvSpPr>
        <p:spPr>
          <a:xfrm>
            <a:off x="514351" y="1606550"/>
            <a:ext cx="7598569" cy="2736850"/>
          </a:xfrm>
          <a:prstGeom prst="rect">
            <a:avLst/>
          </a:prstGeom>
          <a:noFill/>
          <a:ln>
            <a:noFill/>
          </a:ln>
        </p:spPr>
        <p:txBody>
          <a:bodyPr anchorCtr="0" anchor="ctr" bIns="34275" lIns="68575" spcFirstLastPara="1" rIns="68575" wrap="square" tIns="34275">
            <a:noAutofit/>
          </a:bodyPr>
          <a:lstStyle>
            <a:lvl1pPr indent="-317500" lvl="0" marL="457200" algn="l">
              <a:spcBef>
                <a:spcPts val="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143" name="Google Shape;143;p27"/>
          <p:cNvSpPr txBox="1"/>
          <p:nvPr>
            <p:ph idx="10" type="dt"/>
          </p:nvPr>
        </p:nvSpPr>
        <p:spPr>
          <a:xfrm>
            <a:off x="6442245" y="4402931"/>
            <a:ext cx="1200150" cy="2833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4" name="Google Shape;144;p27"/>
          <p:cNvSpPr txBox="1"/>
          <p:nvPr>
            <p:ph idx="11" type="ftr"/>
          </p:nvPr>
        </p:nvSpPr>
        <p:spPr>
          <a:xfrm>
            <a:off x="514350" y="4402931"/>
            <a:ext cx="5870744" cy="28336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5" name="Google Shape;145;p27"/>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6" name="Shape 146"/>
        <p:cNvGrpSpPr/>
        <p:nvPr/>
      </p:nvGrpSpPr>
      <p:grpSpPr>
        <a:xfrm>
          <a:off x="0" y="0"/>
          <a:ext cx="0" cy="0"/>
          <a:chOff x="0" y="0"/>
          <a:chExt cx="0" cy="0"/>
        </a:xfrm>
      </p:grpSpPr>
      <p:pic>
        <p:nvPicPr>
          <p:cNvPr descr="Celestia-R1---OverlayContentHD.png" id="147" name="Google Shape;147;p28"/>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48" name="Google Shape;148;p28"/>
          <p:cNvSpPr txBox="1"/>
          <p:nvPr>
            <p:ph type="title"/>
          </p:nvPr>
        </p:nvSpPr>
        <p:spPr>
          <a:xfrm>
            <a:off x="514350" y="2481436"/>
            <a:ext cx="7598570" cy="11016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1"/>
              </a:buClr>
              <a:buSzPts val="3000"/>
              <a:buFont typeface="Calibri"/>
              <a:buNone/>
              <a:defRPr b="0" sz="30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9" name="Google Shape;149;p28"/>
          <p:cNvSpPr txBox="1"/>
          <p:nvPr>
            <p:ph idx="1" type="body"/>
          </p:nvPr>
        </p:nvSpPr>
        <p:spPr>
          <a:xfrm>
            <a:off x="514349" y="3583036"/>
            <a:ext cx="7598571" cy="645300"/>
          </a:xfrm>
          <a:prstGeom prst="rect">
            <a:avLst/>
          </a:prstGeom>
          <a:noFill/>
          <a:ln>
            <a:noFill/>
          </a:ln>
        </p:spPr>
        <p:txBody>
          <a:bodyPr anchorCtr="0" anchor="t" bIns="34275" lIns="68575" spcFirstLastPara="1" rIns="68575" wrap="square" tIns="34275">
            <a:noAutofit/>
          </a:bodyPr>
          <a:lstStyle>
            <a:lvl1pPr indent="-228600" lvl="0" marL="457200" algn="l">
              <a:spcBef>
                <a:spcPts val="0"/>
              </a:spcBef>
              <a:spcAft>
                <a:spcPts val="0"/>
              </a:spcAft>
              <a:buSzPts val="1500"/>
              <a:buNone/>
              <a:defRPr sz="1500" cap="none">
                <a:solidFill>
                  <a:schemeClr val="lt1"/>
                </a:solidFill>
              </a:defRPr>
            </a:lvl1pPr>
            <a:lvl2pPr indent="-228600" lvl="1" marL="914400" algn="l">
              <a:spcBef>
                <a:spcPts val="800"/>
              </a:spcBef>
              <a:spcAft>
                <a:spcPts val="0"/>
              </a:spcAft>
              <a:buSzPts val="1400"/>
              <a:buNone/>
              <a:defRPr sz="1400">
                <a:solidFill>
                  <a:schemeClr val="lt1"/>
                </a:solidFill>
              </a:defRPr>
            </a:lvl2pPr>
            <a:lvl3pPr indent="-228600" lvl="2" marL="1371600" algn="l">
              <a:spcBef>
                <a:spcPts val="800"/>
              </a:spcBef>
              <a:spcAft>
                <a:spcPts val="0"/>
              </a:spcAft>
              <a:buSzPts val="1200"/>
              <a:buNone/>
              <a:defRPr sz="1200">
                <a:solidFill>
                  <a:schemeClr val="lt1"/>
                </a:solidFill>
              </a:defRPr>
            </a:lvl3pPr>
            <a:lvl4pPr indent="-228600" lvl="3" marL="1828800" algn="l">
              <a:spcBef>
                <a:spcPts val="800"/>
              </a:spcBef>
              <a:spcAft>
                <a:spcPts val="0"/>
              </a:spcAft>
              <a:buSzPts val="1100"/>
              <a:buNone/>
              <a:defRPr sz="1100">
                <a:solidFill>
                  <a:schemeClr val="lt1"/>
                </a:solidFill>
              </a:defRPr>
            </a:lvl4pPr>
            <a:lvl5pPr indent="-228600" lvl="4" marL="2286000" algn="l">
              <a:spcBef>
                <a:spcPts val="800"/>
              </a:spcBef>
              <a:spcAft>
                <a:spcPts val="0"/>
              </a:spcAft>
              <a:buSzPts val="1100"/>
              <a:buNone/>
              <a:defRPr sz="1100">
                <a:solidFill>
                  <a:schemeClr val="lt1"/>
                </a:solidFill>
              </a:defRPr>
            </a:lvl5pPr>
            <a:lvl6pPr indent="-228600" lvl="5" marL="2743200" algn="l">
              <a:spcBef>
                <a:spcPts val="800"/>
              </a:spcBef>
              <a:spcAft>
                <a:spcPts val="0"/>
              </a:spcAft>
              <a:buSzPts val="1100"/>
              <a:buNone/>
              <a:defRPr sz="1100">
                <a:solidFill>
                  <a:schemeClr val="lt1"/>
                </a:solidFill>
              </a:defRPr>
            </a:lvl6pPr>
            <a:lvl7pPr indent="-228600" lvl="6" marL="3200400" algn="l">
              <a:spcBef>
                <a:spcPts val="800"/>
              </a:spcBef>
              <a:spcAft>
                <a:spcPts val="0"/>
              </a:spcAft>
              <a:buSzPts val="1100"/>
              <a:buNone/>
              <a:defRPr sz="1100">
                <a:solidFill>
                  <a:schemeClr val="lt1"/>
                </a:solidFill>
              </a:defRPr>
            </a:lvl7pPr>
            <a:lvl8pPr indent="-228600" lvl="7" marL="3657600" algn="l">
              <a:spcBef>
                <a:spcPts val="800"/>
              </a:spcBef>
              <a:spcAft>
                <a:spcPts val="0"/>
              </a:spcAft>
              <a:buSzPts val="1100"/>
              <a:buNone/>
              <a:defRPr sz="1100">
                <a:solidFill>
                  <a:schemeClr val="lt1"/>
                </a:solidFill>
              </a:defRPr>
            </a:lvl8pPr>
            <a:lvl9pPr indent="-228600" lvl="8" marL="4114800" algn="l">
              <a:spcBef>
                <a:spcPts val="800"/>
              </a:spcBef>
              <a:spcAft>
                <a:spcPts val="800"/>
              </a:spcAft>
              <a:buSzPts val="1100"/>
              <a:buNone/>
              <a:defRPr sz="1100">
                <a:solidFill>
                  <a:schemeClr val="lt1"/>
                </a:solidFill>
              </a:defRPr>
            </a:lvl9pPr>
          </a:lstStyle>
          <a:p/>
        </p:txBody>
      </p:sp>
      <p:sp>
        <p:nvSpPr>
          <p:cNvPr id="150" name="Google Shape;150;p28"/>
          <p:cNvSpPr txBox="1"/>
          <p:nvPr>
            <p:ph idx="10" type="dt"/>
          </p:nvPr>
        </p:nvSpPr>
        <p:spPr>
          <a:xfrm>
            <a:off x="6442245" y="4402931"/>
            <a:ext cx="1200150" cy="2833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1" name="Google Shape;151;p28"/>
          <p:cNvSpPr txBox="1"/>
          <p:nvPr>
            <p:ph idx="11" type="ftr"/>
          </p:nvPr>
        </p:nvSpPr>
        <p:spPr>
          <a:xfrm>
            <a:off x="514350" y="4402931"/>
            <a:ext cx="5870744" cy="28336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2" name="Google Shape;152;p28"/>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53" name="Shape 153"/>
        <p:cNvGrpSpPr/>
        <p:nvPr/>
      </p:nvGrpSpPr>
      <p:grpSpPr>
        <a:xfrm>
          <a:off x="0" y="0"/>
          <a:ext cx="0" cy="0"/>
          <a:chOff x="0" y="0"/>
          <a:chExt cx="0" cy="0"/>
        </a:xfrm>
      </p:grpSpPr>
      <p:pic>
        <p:nvPicPr>
          <p:cNvPr descr="Celestia-R1---OverlayContentHD.png" id="154" name="Google Shape;154;p29"/>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55" name="Google Shape;155;p29"/>
          <p:cNvSpPr txBox="1"/>
          <p:nvPr>
            <p:ph type="title"/>
          </p:nvPr>
        </p:nvSpPr>
        <p:spPr>
          <a:xfrm>
            <a:off x="514351" y="457200"/>
            <a:ext cx="7598569" cy="10922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6" name="Google Shape;156;p29"/>
          <p:cNvSpPr txBox="1"/>
          <p:nvPr>
            <p:ph idx="1" type="body"/>
          </p:nvPr>
        </p:nvSpPr>
        <p:spPr>
          <a:xfrm>
            <a:off x="514352" y="1606550"/>
            <a:ext cx="3746500" cy="2736850"/>
          </a:xfrm>
          <a:prstGeom prst="rect">
            <a:avLst/>
          </a:prstGeom>
          <a:noFill/>
          <a:ln>
            <a:noFill/>
          </a:ln>
        </p:spPr>
        <p:txBody>
          <a:bodyPr anchorCtr="0" anchor="ctr" bIns="34275" lIns="68575" spcFirstLastPara="1" rIns="68575" wrap="square" tIns="34275">
            <a:noAutofit/>
          </a:bodyPr>
          <a:lstStyle>
            <a:lvl1pPr indent="-317500" lvl="0" marL="457200" algn="l">
              <a:spcBef>
                <a:spcPts val="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157" name="Google Shape;157;p29"/>
          <p:cNvSpPr txBox="1"/>
          <p:nvPr>
            <p:ph idx="2" type="body"/>
          </p:nvPr>
        </p:nvSpPr>
        <p:spPr>
          <a:xfrm>
            <a:off x="4366421" y="1606550"/>
            <a:ext cx="3746499" cy="2736850"/>
          </a:xfrm>
          <a:prstGeom prst="rect">
            <a:avLst/>
          </a:prstGeom>
          <a:noFill/>
          <a:ln>
            <a:noFill/>
          </a:ln>
        </p:spPr>
        <p:txBody>
          <a:bodyPr anchorCtr="0" anchor="ctr" bIns="34275" lIns="68575" spcFirstLastPara="1" rIns="68575" wrap="square" tIns="34275">
            <a:noAutofit/>
          </a:bodyPr>
          <a:lstStyle>
            <a:lvl1pPr indent="-317500" lvl="0" marL="457200" algn="l">
              <a:spcBef>
                <a:spcPts val="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158" name="Google Shape;158;p29"/>
          <p:cNvSpPr txBox="1"/>
          <p:nvPr>
            <p:ph idx="10" type="dt"/>
          </p:nvPr>
        </p:nvSpPr>
        <p:spPr>
          <a:xfrm>
            <a:off x="6442245" y="4402931"/>
            <a:ext cx="1200150" cy="2833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9" name="Google Shape;159;p29"/>
          <p:cNvSpPr txBox="1"/>
          <p:nvPr>
            <p:ph idx="11" type="ftr"/>
          </p:nvPr>
        </p:nvSpPr>
        <p:spPr>
          <a:xfrm>
            <a:off x="514350" y="4402931"/>
            <a:ext cx="5870744" cy="28336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0" name="Google Shape;160;p29"/>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61" name="Shape 161"/>
        <p:cNvGrpSpPr/>
        <p:nvPr/>
      </p:nvGrpSpPr>
      <p:grpSpPr>
        <a:xfrm>
          <a:off x="0" y="0"/>
          <a:ext cx="0" cy="0"/>
          <a:chOff x="0" y="0"/>
          <a:chExt cx="0" cy="0"/>
        </a:xfrm>
      </p:grpSpPr>
      <p:sp>
        <p:nvSpPr>
          <p:cNvPr id="162" name="Google Shape;162;p30"/>
          <p:cNvSpPr txBox="1"/>
          <p:nvPr>
            <p:ph type="title"/>
          </p:nvPr>
        </p:nvSpPr>
        <p:spPr>
          <a:xfrm>
            <a:off x="514351" y="457200"/>
            <a:ext cx="7598569" cy="10922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1"/>
              </a:buClr>
              <a:buSzPts val="2700"/>
              <a:buFont typeface="Calibri"/>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3" name="Google Shape;163;p30"/>
          <p:cNvSpPr txBox="1"/>
          <p:nvPr>
            <p:ph idx="1" type="body"/>
          </p:nvPr>
        </p:nvSpPr>
        <p:spPr>
          <a:xfrm>
            <a:off x="730253" y="1663700"/>
            <a:ext cx="3531790" cy="432197"/>
          </a:xfrm>
          <a:prstGeom prst="rect">
            <a:avLst/>
          </a:prstGeom>
          <a:noFill/>
          <a:ln>
            <a:noFill/>
          </a:ln>
        </p:spPr>
        <p:txBody>
          <a:bodyPr anchorCtr="0" anchor="b" bIns="34275" lIns="68575" spcFirstLastPara="1" rIns="68575" wrap="square" tIns="34275">
            <a:noAutofit/>
          </a:bodyPr>
          <a:lstStyle>
            <a:lvl1pPr indent="-228600" lvl="0" marL="457200" algn="l">
              <a:spcBef>
                <a:spcPts val="0"/>
              </a:spcBef>
              <a:spcAft>
                <a:spcPts val="0"/>
              </a:spcAft>
              <a:buSzPts val="2100"/>
              <a:buNone/>
              <a:defRPr b="0" sz="2100"/>
            </a:lvl1pPr>
            <a:lvl2pPr indent="-228600" lvl="1" marL="914400" algn="l">
              <a:spcBef>
                <a:spcPts val="800"/>
              </a:spcBef>
              <a:spcAft>
                <a:spcPts val="0"/>
              </a:spcAft>
              <a:buSzPts val="1500"/>
              <a:buNone/>
              <a:defRPr b="1" sz="1500"/>
            </a:lvl2pPr>
            <a:lvl3pPr indent="-228600" lvl="2" marL="1371600" algn="l">
              <a:spcBef>
                <a:spcPts val="800"/>
              </a:spcBef>
              <a:spcAft>
                <a:spcPts val="0"/>
              </a:spcAft>
              <a:buSzPts val="1400"/>
              <a:buNone/>
              <a:defRPr b="1" sz="1400"/>
            </a:lvl3pPr>
            <a:lvl4pPr indent="-228600" lvl="3" marL="1828800" algn="l">
              <a:spcBef>
                <a:spcPts val="800"/>
              </a:spcBef>
              <a:spcAft>
                <a:spcPts val="0"/>
              </a:spcAft>
              <a:buSzPts val="1200"/>
              <a:buNone/>
              <a:defRPr b="1" sz="1200"/>
            </a:lvl4pPr>
            <a:lvl5pPr indent="-228600" lvl="4" marL="2286000" algn="l">
              <a:spcBef>
                <a:spcPts val="800"/>
              </a:spcBef>
              <a:spcAft>
                <a:spcPts val="0"/>
              </a:spcAft>
              <a:buSzPts val="1200"/>
              <a:buNone/>
              <a:defRPr b="1" sz="1200"/>
            </a:lvl5pPr>
            <a:lvl6pPr indent="-228600" lvl="5" marL="2743200" algn="l">
              <a:spcBef>
                <a:spcPts val="800"/>
              </a:spcBef>
              <a:spcAft>
                <a:spcPts val="0"/>
              </a:spcAft>
              <a:buSzPts val="1200"/>
              <a:buNone/>
              <a:defRPr b="1" sz="1200"/>
            </a:lvl6pPr>
            <a:lvl7pPr indent="-228600" lvl="6" marL="3200400" algn="l">
              <a:spcBef>
                <a:spcPts val="800"/>
              </a:spcBef>
              <a:spcAft>
                <a:spcPts val="0"/>
              </a:spcAft>
              <a:buSzPts val="1200"/>
              <a:buNone/>
              <a:defRPr b="1" sz="1200"/>
            </a:lvl7pPr>
            <a:lvl8pPr indent="-228600" lvl="7" marL="3657600" algn="l">
              <a:spcBef>
                <a:spcPts val="800"/>
              </a:spcBef>
              <a:spcAft>
                <a:spcPts val="0"/>
              </a:spcAft>
              <a:buSzPts val="1200"/>
              <a:buNone/>
              <a:defRPr b="1" sz="1200"/>
            </a:lvl8pPr>
            <a:lvl9pPr indent="-228600" lvl="8" marL="4114800" algn="l">
              <a:spcBef>
                <a:spcPts val="800"/>
              </a:spcBef>
              <a:spcAft>
                <a:spcPts val="800"/>
              </a:spcAft>
              <a:buSzPts val="1200"/>
              <a:buNone/>
              <a:defRPr b="1" sz="1200"/>
            </a:lvl9pPr>
          </a:lstStyle>
          <a:p/>
        </p:txBody>
      </p:sp>
      <p:sp>
        <p:nvSpPr>
          <p:cNvPr id="164" name="Google Shape;164;p30"/>
          <p:cNvSpPr txBox="1"/>
          <p:nvPr>
            <p:ph idx="2" type="body"/>
          </p:nvPr>
        </p:nvSpPr>
        <p:spPr>
          <a:xfrm>
            <a:off x="514351" y="2152651"/>
            <a:ext cx="3747692" cy="2190749"/>
          </a:xfrm>
          <a:prstGeom prst="rect">
            <a:avLst/>
          </a:prstGeom>
          <a:noFill/>
          <a:ln>
            <a:noFill/>
          </a:ln>
        </p:spPr>
        <p:txBody>
          <a:bodyPr anchorCtr="0" anchor="t" bIns="34275" lIns="68575" spcFirstLastPara="1" rIns="68575" wrap="square" tIns="34275">
            <a:noAutofit/>
          </a:bodyPr>
          <a:lstStyle>
            <a:lvl1pPr indent="-317500" lvl="0" marL="457200" algn="l">
              <a:spcBef>
                <a:spcPts val="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165" name="Google Shape;165;p30"/>
          <p:cNvSpPr txBox="1"/>
          <p:nvPr>
            <p:ph idx="3" type="body"/>
          </p:nvPr>
        </p:nvSpPr>
        <p:spPr>
          <a:xfrm>
            <a:off x="4572002" y="1670050"/>
            <a:ext cx="3542110" cy="432197"/>
          </a:xfrm>
          <a:prstGeom prst="rect">
            <a:avLst/>
          </a:prstGeom>
          <a:noFill/>
          <a:ln>
            <a:noFill/>
          </a:ln>
        </p:spPr>
        <p:txBody>
          <a:bodyPr anchorCtr="0" anchor="b" bIns="34275" lIns="68575" spcFirstLastPara="1" rIns="68575" wrap="square" tIns="34275">
            <a:noAutofit/>
          </a:bodyPr>
          <a:lstStyle>
            <a:lvl1pPr indent="-228600" lvl="0" marL="457200" algn="l">
              <a:spcBef>
                <a:spcPts val="0"/>
              </a:spcBef>
              <a:spcAft>
                <a:spcPts val="0"/>
              </a:spcAft>
              <a:buSzPts val="2100"/>
              <a:buNone/>
              <a:defRPr b="0" sz="2100"/>
            </a:lvl1pPr>
            <a:lvl2pPr indent="-228600" lvl="1" marL="914400" algn="l">
              <a:spcBef>
                <a:spcPts val="800"/>
              </a:spcBef>
              <a:spcAft>
                <a:spcPts val="0"/>
              </a:spcAft>
              <a:buSzPts val="1500"/>
              <a:buNone/>
              <a:defRPr b="1" sz="1500"/>
            </a:lvl2pPr>
            <a:lvl3pPr indent="-228600" lvl="2" marL="1371600" algn="l">
              <a:spcBef>
                <a:spcPts val="800"/>
              </a:spcBef>
              <a:spcAft>
                <a:spcPts val="0"/>
              </a:spcAft>
              <a:buSzPts val="1400"/>
              <a:buNone/>
              <a:defRPr b="1" sz="1400"/>
            </a:lvl3pPr>
            <a:lvl4pPr indent="-228600" lvl="3" marL="1828800" algn="l">
              <a:spcBef>
                <a:spcPts val="800"/>
              </a:spcBef>
              <a:spcAft>
                <a:spcPts val="0"/>
              </a:spcAft>
              <a:buSzPts val="1200"/>
              <a:buNone/>
              <a:defRPr b="1" sz="1200"/>
            </a:lvl4pPr>
            <a:lvl5pPr indent="-228600" lvl="4" marL="2286000" algn="l">
              <a:spcBef>
                <a:spcPts val="800"/>
              </a:spcBef>
              <a:spcAft>
                <a:spcPts val="0"/>
              </a:spcAft>
              <a:buSzPts val="1200"/>
              <a:buNone/>
              <a:defRPr b="1" sz="1200"/>
            </a:lvl5pPr>
            <a:lvl6pPr indent="-228600" lvl="5" marL="2743200" algn="l">
              <a:spcBef>
                <a:spcPts val="800"/>
              </a:spcBef>
              <a:spcAft>
                <a:spcPts val="0"/>
              </a:spcAft>
              <a:buSzPts val="1200"/>
              <a:buNone/>
              <a:defRPr b="1" sz="1200"/>
            </a:lvl6pPr>
            <a:lvl7pPr indent="-228600" lvl="6" marL="3200400" algn="l">
              <a:spcBef>
                <a:spcPts val="800"/>
              </a:spcBef>
              <a:spcAft>
                <a:spcPts val="0"/>
              </a:spcAft>
              <a:buSzPts val="1200"/>
              <a:buNone/>
              <a:defRPr b="1" sz="1200"/>
            </a:lvl7pPr>
            <a:lvl8pPr indent="-228600" lvl="7" marL="3657600" algn="l">
              <a:spcBef>
                <a:spcPts val="800"/>
              </a:spcBef>
              <a:spcAft>
                <a:spcPts val="0"/>
              </a:spcAft>
              <a:buSzPts val="1200"/>
              <a:buNone/>
              <a:defRPr b="1" sz="1200"/>
            </a:lvl8pPr>
            <a:lvl9pPr indent="-228600" lvl="8" marL="4114800" algn="l">
              <a:spcBef>
                <a:spcPts val="800"/>
              </a:spcBef>
              <a:spcAft>
                <a:spcPts val="800"/>
              </a:spcAft>
              <a:buSzPts val="1200"/>
              <a:buNone/>
              <a:defRPr b="1" sz="1200"/>
            </a:lvl9pPr>
          </a:lstStyle>
          <a:p/>
        </p:txBody>
      </p:sp>
      <p:sp>
        <p:nvSpPr>
          <p:cNvPr id="166" name="Google Shape;166;p30"/>
          <p:cNvSpPr txBox="1"/>
          <p:nvPr>
            <p:ph idx="4" type="body"/>
          </p:nvPr>
        </p:nvSpPr>
        <p:spPr>
          <a:xfrm>
            <a:off x="4367612" y="2152651"/>
            <a:ext cx="3746500" cy="2190749"/>
          </a:xfrm>
          <a:prstGeom prst="rect">
            <a:avLst/>
          </a:prstGeom>
          <a:noFill/>
          <a:ln>
            <a:noFill/>
          </a:ln>
        </p:spPr>
        <p:txBody>
          <a:bodyPr anchorCtr="0" anchor="t" bIns="34275" lIns="68575" spcFirstLastPara="1" rIns="68575" wrap="square" tIns="34275">
            <a:noAutofit/>
          </a:bodyPr>
          <a:lstStyle>
            <a:lvl1pPr indent="-317500" lvl="0" marL="457200" algn="l">
              <a:spcBef>
                <a:spcPts val="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167" name="Google Shape;167;p30"/>
          <p:cNvSpPr txBox="1"/>
          <p:nvPr>
            <p:ph idx="10" type="dt"/>
          </p:nvPr>
        </p:nvSpPr>
        <p:spPr>
          <a:xfrm>
            <a:off x="6442245" y="4402931"/>
            <a:ext cx="1200150" cy="2833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8" name="Google Shape;168;p30"/>
          <p:cNvSpPr txBox="1"/>
          <p:nvPr>
            <p:ph idx="11" type="ftr"/>
          </p:nvPr>
        </p:nvSpPr>
        <p:spPr>
          <a:xfrm>
            <a:off x="514350" y="4402931"/>
            <a:ext cx="5870744" cy="28336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9" name="Google Shape;169;p30"/>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70" name="Shape 170"/>
        <p:cNvGrpSpPr/>
        <p:nvPr/>
      </p:nvGrpSpPr>
      <p:grpSpPr>
        <a:xfrm>
          <a:off x="0" y="0"/>
          <a:ext cx="0" cy="0"/>
          <a:chOff x="0" y="0"/>
          <a:chExt cx="0" cy="0"/>
        </a:xfrm>
      </p:grpSpPr>
      <p:pic>
        <p:nvPicPr>
          <p:cNvPr descr="Celestia-R1---OverlayContentHD.png" id="171" name="Google Shape;171;p31"/>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72" name="Google Shape;172;p31"/>
          <p:cNvSpPr txBox="1"/>
          <p:nvPr>
            <p:ph type="title"/>
          </p:nvPr>
        </p:nvSpPr>
        <p:spPr>
          <a:xfrm>
            <a:off x="514351" y="457200"/>
            <a:ext cx="7598569" cy="10922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3" name="Google Shape;173;p31"/>
          <p:cNvSpPr txBox="1"/>
          <p:nvPr>
            <p:ph idx="10" type="dt"/>
          </p:nvPr>
        </p:nvSpPr>
        <p:spPr>
          <a:xfrm>
            <a:off x="6442245" y="4402931"/>
            <a:ext cx="1200150" cy="2833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4" name="Google Shape;174;p31"/>
          <p:cNvSpPr txBox="1"/>
          <p:nvPr>
            <p:ph idx="11" type="ftr"/>
          </p:nvPr>
        </p:nvSpPr>
        <p:spPr>
          <a:xfrm>
            <a:off x="514350" y="4402931"/>
            <a:ext cx="5870744" cy="28336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5" name="Google Shape;175;p31"/>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76" name="Shape 176"/>
        <p:cNvGrpSpPr/>
        <p:nvPr/>
      </p:nvGrpSpPr>
      <p:grpSpPr>
        <a:xfrm>
          <a:off x="0" y="0"/>
          <a:ext cx="0" cy="0"/>
          <a:chOff x="0" y="0"/>
          <a:chExt cx="0" cy="0"/>
        </a:xfrm>
      </p:grpSpPr>
      <p:pic>
        <p:nvPicPr>
          <p:cNvPr descr="Celestia-R1---OverlayContentHD.png" id="177" name="Google Shape;177;p32"/>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78" name="Google Shape;178;p32"/>
          <p:cNvSpPr txBox="1"/>
          <p:nvPr>
            <p:ph idx="10" type="dt"/>
          </p:nvPr>
        </p:nvSpPr>
        <p:spPr>
          <a:xfrm>
            <a:off x="6442245" y="4402931"/>
            <a:ext cx="1200150" cy="2833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9" name="Google Shape;179;p32"/>
          <p:cNvSpPr txBox="1"/>
          <p:nvPr>
            <p:ph idx="11" type="ftr"/>
          </p:nvPr>
        </p:nvSpPr>
        <p:spPr>
          <a:xfrm>
            <a:off x="514350" y="4402931"/>
            <a:ext cx="5870744" cy="28336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0" name="Google Shape;180;p32"/>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81" name="Shape 181"/>
        <p:cNvGrpSpPr/>
        <p:nvPr/>
      </p:nvGrpSpPr>
      <p:grpSpPr>
        <a:xfrm>
          <a:off x="0" y="0"/>
          <a:ext cx="0" cy="0"/>
          <a:chOff x="0" y="0"/>
          <a:chExt cx="0" cy="0"/>
        </a:xfrm>
      </p:grpSpPr>
      <p:pic>
        <p:nvPicPr>
          <p:cNvPr descr="Celestia-R1---OverlayContentHD.png" id="182" name="Google Shape;182;p33"/>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83" name="Google Shape;183;p33"/>
          <p:cNvSpPr txBox="1"/>
          <p:nvPr>
            <p:ph type="title"/>
          </p:nvPr>
        </p:nvSpPr>
        <p:spPr>
          <a:xfrm>
            <a:off x="514350" y="1555750"/>
            <a:ext cx="2760664" cy="10287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1"/>
              </a:buClr>
              <a:buSzPts val="1800"/>
              <a:buFont typeface="Calibri"/>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4" name="Google Shape;184;p33"/>
          <p:cNvSpPr txBox="1"/>
          <p:nvPr>
            <p:ph idx="1" type="body"/>
          </p:nvPr>
        </p:nvSpPr>
        <p:spPr>
          <a:xfrm>
            <a:off x="3486151" y="457201"/>
            <a:ext cx="4626769" cy="3886200"/>
          </a:xfrm>
          <a:prstGeom prst="rect">
            <a:avLst/>
          </a:prstGeom>
          <a:noFill/>
          <a:ln>
            <a:noFill/>
          </a:ln>
        </p:spPr>
        <p:txBody>
          <a:bodyPr anchorCtr="0" anchor="ctr" bIns="34275" lIns="68575" spcFirstLastPara="1" rIns="68575" wrap="square" tIns="34275">
            <a:noAutofit/>
          </a:bodyPr>
          <a:lstStyle>
            <a:lvl1pPr indent="-317500" lvl="0" marL="457200" algn="l">
              <a:spcBef>
                <a:spcPts val="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185" name="Google Shape;185;p33"/>
          <p:cNvSpPr txBox="1"/>
          <p:nvPr>
            <p:ph idx="2" type="body"/>
          </p:nvPr>
        </p:nvSpPr>
        <p:spPr>
          <a:xfrm>
            <a:off x="514350" y="2584450"/>
            <a:ext cx="2760664" cy="1371600"/>
          </a:xfrm>
          <a:prstGeom prst="rect">
            <a:avLst/>
          </a:prstGeom>
          <a:noFill/>
          <a:ln>
            <a:noFill/>
          </a:ln>
        </p:spPr>
        <p:txBody>
          <a:bodyPr anchorCtr="0" anchor="t" bIns="34275" lIns="68575" spcFirstLastPara="1" rIns="68575" wrap="square" tIns="34275">
            <a:noAutofit/>
          </a:bodyPr>
          <a:lstStyle>
            <a:lvl1pPr indent="-228600" lvl="0" marL="457200" algn="l">
              <a:spcBef>
                <a:spcPts val="0"/>
              </a:spcBef>
              <a:spcAft>
                <a:spcPts val="0"/>
              </a:spcAft>
              <a:buSzPts val="1200"/>
              <a:buNone/>
              <a:defRPr sz="1200"/>
            </a:lvl1pPr>
            <a:lvl2pPr indent="-228600" lvl="1" marL="914400" algn="l">
              <a:spcBef>
                <a:spcPts val="800"/>
              </a:spcBef>
              <a:spcAft>
                <a:spcPts val="0"/>
              </a:spcAft>
              <a:buSzPts val="900"/>
              <a:buNone/>
              <a:defRPr sz="900"/>
            </a:lvl2pPr>
            <a:lvl3pPr indent="-228600" lvl="2" marL="1371600" algn="l">
              <a:spcBef>
                <a:spcPts val="800"/>
              </a:spcBef>
              <a:spcAft>
                <a:spcPts val="0"/>
              </a:spcAft>
              <a:buSzPts val="800"/>
              <a:buNone/>
              <a:defRPr sz="800"/>
            </a:lvl3pPr>
            <a:lvl4pPr indent="-228600" lvl="3" marL="1828800" algn="l">
              <a:spcBef>
                <a:spcPts val="800"/>
              </a:spcBef>
              <a:spcAft>
                <a:spcPts val="0"/>
              </a:spcAft>
              <a:buSzPts val="700"/>
              <a:buNone/>
              <a:defRPr sz="700"/>
            </a:lvl4pPr>
            <a:lvl5pPr indent="-228600" lvl="4" marL="2286000" algn="l">
              <a:spcBef>
                <a:spcPts val="800"/>
              </a:spcBef>
              <a:spcAft>
                <a:spcPts val="0"/>
              </a:spcAft>
              <a:buSzPts val="700"/>
              <a:buNone/>
              <a:defRPr sz="700"/>
            </a:lvl5pPr>
            <a:lvl6pPr indent="-228600" lvl="5" marL="2743200" algn="l">
              <a:spcBef>
                <a:spcPts val="800"/>
              </a:spcBef>
              <a:spcAft>
                <a:spcPts val="0"/>
              </a:spcAft>
              <a:buSzPts val="700"/>
              <a:buNone/>
              <a:defRPr sz="700"/>
            </a:lvl6pPr>
            <a:lvl7pPr indent="-228600" lvl="6" marL="3200400" algn="l">
              <a:spcBef>
                <a:spcPts val="800"/>
              </a:spcBef>
              <a:spcAft>
                <a:spcPts val="0"/>
              </a:spcAft>
              <a:buSzPts val="700"/>
              <a:buNone/>
              <a:defRPr sz="700"/>
            </a:lvl7pPr>
            <a:lvl8pPr indent="-228600" lvl="7" marL="3657600" algn="l">
              <a:spcBef>
                <a:spcPts val="800"/>
              </a:spcBef>
              <a:spcAft>
                <a:spcPts val="0"/>
              </a:spcAft>
              <a:buSzPts val="700"/>
              <a:buNone/>
              <a:defRPr sz="700"/>
            </a:lvl8pPr>
            <a:lvl9pPr indent="-228600" lvl="8" marL="4114800" algn="l">
              <a:spcBef>
                <a:spcPts val="800"/>
              </a:spcBef>
              <a:spcAft>
                <a:spcPts val="800"/>
              </a:spcAft>
              <a:buSzPts val="700"/>
              <a:buNone/>
              <a:defRPr sz="700"/>
            </a:lvl9pPr>
          </a:lstStyle>
          <a:p/>
        </p:txBody>
      </p:sp>
      <p:sp>
        <p:nvSpPr>
          <p:cNvPr id="186" name="Google Shape;186;p33"/>
          <p:cNvSpPr txBox="1"/>
          <p:nvPr>
            <p:ph idx="10" type="dt"/>
          </p:nvPr>
        </p:nvSpPr>
        <p:spPr>
          <a:xfrm>
            <a:off x="6442245" y="4402931"/>
            <a:ext cx="1200150" cy="2833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7" name="Google Shape;187;p33"/>
          <p:cNvSpPr txBox="1"/>
          <p:nvPr>
            <p:ph idx="11" type="ftr"/>
          </p:nvPr>
        </p:nvSpPr>
        <p:spPr>
          <a:xfrm>
            <a:off x="514350" y="4402931"/>
            <a:ext cx="5870744" cy="28336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8" name="Google Shape;188;p33"/>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89" name="Shape 189"/>
        <p:cNvGrpSpPr/>
        <p:nvPr/>
      </p:nvGrpSpPr>
      <p:grpSpPr>
        <a:xfrm>
          <a:off x="0" y="0"/>
          <a:ext cx="0" cy="0"/>
          <a:chOff x="0" y="0"/>
          <a:chExt cx="0" cy="0"/>
        </a:xfrm>
      </p:grpSpPr>
      <p:pic>
        <p:nvPicPr>
          <p:cNvPr descr="Celestia-R1---OverlayContentHD.png" id="190" name="Google Shape;190;p34"/>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91" name="Google Shape;191;p34"/>
          <p:cNvSpPr txBox="1"/>
          <p:nvPr>
            <p:ph type="title"/>
          </p:nvPr>
        </p:nvSpPr>
        <p:spPr>
          <a:xfrm>
            <a:off x="514350" y="1200150"/>
            <a:ext cx="4623490" cy="10287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1"/>
              </a:buClr>
              <a:buSzPts val="2100"/>
              <a:buFont typeface="Calibri"/>
              <a:buNone/>
              <a:defRPr b="0" sz="21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2" name="Google Shape;192;p34"/>
          <p:cNvSpPr/>
          <p:nvPr>
            <p:ph idx="2" type="pic"/>
          </p:nvPr>
        </p:nvSpPr>
        <p:spPr>
          <a:xfrm>
            <a:off x="5652190" y="685800"/>
            <a:ext cx="2460730" cy="3429000"/>
          </a:xfrm>
          <a:prstGeom prst="roundRect">
            <a:avLst>
              <a:gd fmla="val 42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txBody>
          <a:bodyPr anchorCtr="0" anchor="t" bIns="34275" lIns="68575" spcFirstLastPara="1" rIns="68575" wrap="square" tIns="34275">
            <a:noAutofit/>
          </a:bodyPr>
          <a:lstStyle>
            <a:lvl1pPr lvl="0" marR="0" rtl="0" algn="ctr">
              <a:spcBef>
                <a:spcPts val="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1pPr>
            <a:lvl2pPr lvl="1"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3pPr>
            <a:lvl4pPr lvl="3"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l">
              <a:spcBef>
                <a:spcPts val="800"/>
              </a:spcBef>
              <a:spcAft>
                <a:spcPts val="8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193" name="Google Shape;193;p34"/>
          <p:cNvSpPr txBox="1"/>
          <p:nvPr>
            <p:ph idx="1" type="body"/>
          </p:nvPr>
        </p:nvSpPr>
        <p:spPr>
          <a:xfrm>
            <a:off x="514350" y="2228850"/>
            <a:ext cx="4623490" cy="1371600"/>
          </a:xfrm>
          <a:prstGeom prst="rect">
            <a:avLst/>
          </a:prstGeom>
          <a:noFill/>
          <a:ln>
            <a:noFill/>
          </a:ln>
        </p:spPr>
        <p:txBody>
          <a:bodyPr anchorCtr="0" anchor="t" bIns="34275" lIns="68575" spcFirstLastPara="1" rIns="68575" wrap="square" tIns="34275">
            <a:noAutofit/>
          </a:bodyPr>
          <a:lstStyle>
            <a:lvl1pPr indent="-228600" lvl="0" marL="457200" algn="l">
              <a:spcBef>
                <a:spcPts val="0"/>
              </a:spcBef>
              <a:spcAft>
                <a:spcPts val="0"/>
              </a:spcAft>
              <a:buSzPts val="1400"/>
              <a:buNone/>
              <a:defRPr sz="1400"/>
            </a:lvl1pPr>
            <a:lvl2pPr indent="-228600" lvl="1" marL="914400" algn="l">
              <a:spcBef>
                <a:spcPts val="800"/>
              </a:spcBef>
              <a:spcAft>
                <a:spcPts val="0"/>
              </a:spcAft>
              <a:buSzPts val="900"/>
              <a:buNone/>
              <a:defRPr sz="900"/>
            </a:lvl2pPr>
            <a:lvl3pPr indent="-228600" lvl="2" marL="1371600" algn="l">
              <a:spcBef>
                <a:spcPts val="800"/>
              </a:spcBef>
              <a:spcAft>
                <a:spcPts val="0"/>
              </a:spcAft>
              <a:buSzPts val="800"/>
              <a:buNone/>
              <a:defRPr sz="800"/>
            </a:lvl3pPr>
            <a:lvl4pPr indent="-228600" lvl="3" marL="1828800" algn="l">
              <a:spcBef>
                <a:spcPts val="800"/>
              </a:spcBef>
              <a:spcAft>
                <a:spcPts val="0"/>
              </a:spcAft>
              <a:buSzPts val="700"/>
              <a:buNone/>
              <a:defRPr sz="700"/>
            </a:lvl4pPr>
            <a:lvl5pPr indent="-228600" lvl="4" marL="2286000" algn="l">
              <a:spcBef>
                <a:spcPts val="800"/>
              </a:spcBef>
              <a:spcAft>
                <a:spcPts val="0"/>
              </a:spcAft>
              <a:buSzPts val="700"/>
              <a:buNone/>
              <a:defRPr sz="700"/>
            </a:lvl5pPr>
            <a:lvl6pPr indent="-228600" lvl="5" marL="2743200" algn="l">
              <a:spcBef>
                <a:spcPts val="800"/>
              </a:spcBef>
              <a:spcAft>
                <a:spcPts val="0"/>
              </a:spcAft>
              <a:buSzPts val="700"/>
              <a:buNone/>
              <a:defRPr sz="700"/>
            </a:lvl6pPr>
            <a:lvl7pPr indent="-228600" lvl="6" marL="3200400" algn="l">
              <a:spcBef>
                <a:spcPts val="800"/>
              </a:spcBef>
              <a:spcAft>
                <a:spcPts val="0"/>
              </a:spcAft>
              <a:buSzPts val="700"/>
              <a:buNone/>
              <a:defRPr sz="700"/>
            </a:lvl7pPr>
            <a:lvl8pPr indent="-228600" lvl="7" marL="3657600" algn="l">
              <a:spcBef>
                <a:spcPts val="800"/>
              </a:spcBef>
              <a:spcAft>
                <a:spcPts val="0"/>
              </a:spcAft>
              <a:buSzPts val="700"/>
              <a:buNone/>
              <a:defRPr sz="700"/>
            </a:lvl8pPr>
            <a:lvl9pPr indent="-228600" lvl="8" marL="4114800" algn="l">
              <a:spcBef>
                <a:spcPts val="800"/>
              </a:spcBef>
              <a:spcAft>
                <a:spcPts val="800"/>
              </a:spcAft>
              <a:buSzPts val="700"/>
              <a:buNone/>
              <a:defRPr sz="700"/>
            </a:lvl9pPr>
          </a:lstStyle>
          <a:p/>
        </p:txBody>
      </p:sp>
      <p:sp>
        <p:nvSpPr>
          <p:cNvPr id="194" name="Google Shape;194;p34"/>
          <p:cNvSpPr txBox="1"/>
          <p:nvPr>
            <p:ph idx="10" type="dt"/>
          </p:nvPr>
        </p:nvSpPr>
        <p:spPr>
          <a:xfrm>
            <a:off x="6442245" y="4402931"/>
            <a:ext cx="1200150" cy="2833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5" name="Google Shape;195;p34"/>
          <p:cNvSpPr txBox="1"/>
          <p:nvPr>
            <p:ph idx="11" type="ftr"/>
          </p:nvPr>
        </p:nvSpPr>
        <p:spPr>
          <a:xfrm>
            <a:off x="514350" y="4402931"/>
            <a:ext cx="5870744" cy="28336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6" name="Google Shape;196;p34"/>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197" name="Shape 197"/>
        <p:cNvGrpSpPr/>
        <p:nvPr/>
      </p:nvGrpSpPr>
      <p:grpSpPr>
        <a:xfrm>
          <a:off x="0" y="0"/>
          <a:ext cx="0" cy="0"/>
          <a:chOff x="0" y="0"/>
          <a:chExt cx="0" cy="0"/>
        </a:xfrm>
      </p:grpSpPr>
      <p:pic>
        <p:nvPicPr>
          <p:cNvPr descr="Celestia-R1---OverlayContentHD.png" id="198" name="Google Shape;198;p35"/>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99" name="Google Shape;199;p35"/>
          <p:cNvSpPr txBox="1"/>
          <p:nvPr>
            <p:ph type="title"/>
          </p:nvPr>
        </p:nvSpPr>
        <p:spPr>
          <a:xfrm>
            <a:off x="514350" y="3549649"/>
            <a:ext cx="7598570" cy="425053"/>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1"/>
              </a:buClr>
              <a:buSzPts val="1800"/>
              <a:buFont typeface="Calibri"/>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0" name="Google Shape;200;p35"/>
          <p:cNvSpPr/>
          <p:nvPr>
            <p:ph idx="2" type="pic"/>
          </p:nvPr>
        </p:nvSpPr>
        <p:spPr>
          <a:xfrm>
            <a:off x="1028700" y="699084"/>
            <a:ext cx="6569870" cy="2373732"/>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txBody>
          <a:bodyPr anchorCtr="0" anchor="t" bIns="34275" lIns="68575" spcFirstLastPara="1" rIns="68575" wrap="square" tIns="34275">
            <a:noAutofit/>
          </a:bodyPr>
          <a:lstStyle>
            <a:lvl1pPr lvl="0" marR="0" rtl="0" algn="ctr">
              <a:spcBef>
                <a:spcPts val="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1pPr>
            <a:lvl2pPr lvl="1"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3pPr>
            <a:lvl4pPr lvl="3"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l">
              <a:spcBef>
                <a:spcPts val="800"/>
              </a:spcBef>
              <a:spcAft>
                <a:spcPts val="8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201" name="Google Shape;201;p35"/>
          <p:cNvSpPr txBox="1"/>
          <p:nvPr>
            <p:ph idx="1" type="body"/>
          </p:nvPr>
        </p:nvSpPr>
        <p:spPr>
          <a:xfrm>
            <a:off x="514350" y="3974702"/>
            <a:ext cx="7598570" cy="370284"/>
          </a:xfrm>
          <a:prstGeom prst="rect">
            <a:avLst/>
          </a:prstGeom>
          <a:noFill/>
          <a:ln>
            <a:noFill/>
          </a:ln>
        </p:spPr>
        <p:txBody>
          <a:bodyPr anchorCtr="0" anchor="t" bIns="34275" lIns="68575" spcFirstLastPara="1" rIns="68575" wrap="square" tIns="34275">
            <a:noAutofit/>
          </a:bodyPr>
          <a:lstStyle>
            <a:lvl1pPr indent="-228600" lvl="0" marL="457200" algn="l">
              <a:spcBef>
                <a:spcPts val="0"/>
              </a:spcBef>
              <a:spcAft>
                <a:spcPts val="0"/>
              </a:spcAft>
              <a:buSzPts val="1100"/>
              <a:buNone/>
              <a:defRPr sz="1100"/>
            </a:lvl1pPr>
            <a:lvl2pPr indent="-228600" lvl="1" marL="914400" algn="l">
              <a:spcBef>
                <a:spcPts val="800"/>
              </a:spcBef>
              <a:spcAft>
                <a:spcPts val="0"/>
              </a:spcAft>
              <a:buSzPts val="900"/>
              <a:buNone/>
              <a:defRPr sz="900"/>
            </a:lvl2pPr>
            <a:lvl3pPr indent="-228600" lvl="2" marL="1371600" algn="l">
              <a:spcBef>
                <a:spcPts val="800"/>
              </a:spcBef>
              <a:spcAft>
                <a:spcPts val="0"/>
              </a:spcAft>
              <a:buSzPts val="800"/>
              <a:buNone/>
              <a:defRPr sz="800"/>
            </a:lvl3pPr>
            <a:lvl4pPr indent="-228600" lvl="3" marL="1828800" algn="l">
              <a:spcBef>
                <a:spcPts val="800"/>
              </a:spcBef>
              <a:spcAft>
                <a:spcPts val="0"/>
              </a:spcAft>
              <a:buSzPts val="700"/>
              <a:buNone/>
              <a:defRPr sz="700"/>
            </a:lvl4pPr>
            <a:lvl5pPr indent="-228600" lvl="4" marL="2286000" algn="l">
              <a:spcBef>
                <a:spcPts val="800"/>
              </a:spcBef>
              <a:spcAft>
                <a:spcPts val="0"/>
              </a:spcAft>
              <a:buSzPts val="700"/>
              <a:buNone/>
              <a:defRPr sz="700"/>
            </a:lvl5pPr>
            <a:lvl6pPr indent="-228600" lvl="5" marL="2743200" algn="l">
              <a:spcBef>
                <a:spcPts val="800"/>
              </a:spcBef>
              <a:spcAft>
                <a:spcPts val="0"/>
              </a:spcAft>
              <a:buSzPts val="700"/>
              <a:buNone/>
              <a:defRPr sz="700"/>
            </a:lvl6pPr>
            <a:lvl7pPr indent="-228600" lvl="6" marL="3200400" algn="l">
              <a:spcBef>
                <a:spcPts val="800"/>
              </a:spcBef>
              <a:spcAft>
                <a:spcPts val="0"/>
              </a:spcAft>
              <a:buSzPts val="700"/>
              <a:buNone/>
              <a:defRPr sz="700"/>
            </a:lvl7pPr>
            <a:lvl8pPr indent="-228600" lvl="7" marL="3657600" algn="l">
              <a:spcBef>
                <a:spcPts val="800"/>
              </a:spcBef>
              <a:spcAft>
                <a:spcPts val="0"/>
              </a:spcAft>
              <a:buSzPts val="700"/>
              <a:buNone/>
              <a:defRPr sz="700"/>
            </a:lvl8pPr>
            <a:lvl9pPr indent="-228600" lvl="8" marL="4114800" algn="l">
              <a:spcBef>
                <a:spcPts val="800"/>
              </a:spcBef>
              <a:spcAft>
                <a:spcPts val="800"/>
              </a:spcAft>
              <a:buSzPts val="700"/>
              <a:buNone/>
              <a:defRPr sz="700"/>
            </a:lvl9pPr>
          </a:lstStyle>
          <a:p/>
        </p:txBody>
      </p:sp>
      <p:sp>
        <p:nvSpPr>
          <p:cNvPr id="202" name="Google Shape;202;p35"/>
          <p:cNvSpPr txBox="1"/>
          <p:nvPr>
            <p:ph idx="10" type="dt"/>
          </p:nvPr>
        </p:nvSpPr>
        <p:spPr>
          <a:xfrm>
            <a:off x="6442245" y="4402931"/>
            <a:ext cx="1200150" cy="2833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3" name="Google Shape;203;p35"/>
          <p:cNvSpPr txBox="1"/>
          <p:nvPr>
            <p:ph idx="11" type="ftr"/>
          </p:nvPr>
        </p:nvSpPr>
        <p:spPr>
          <a:xfrm>
            <a:off x="514350" y="4402931"/>
            <a:ext cx="5870744" cy="28336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4" name="Google Shape;204;p35"/>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205" name="Shape 205"/>
        <p:cNvGrpSpPr/>
        <p:nvPr/>
      </p:nvGrpSpPr>
      <p:grpSpPr>
        <a:xfrm>
          <a:off x="0" y="0"/>
          <a:ext cx="0" cy="0"/>
          <a:chOff x="0" y="0"/>
          <a:chExt cx="0" cy="0"/>
        </a:xfrm>
      </p:grpSpPr>
      <p:pic>
        <p:nvPicPr>
          <p:cNvPr descr="Celestia-R1---OverlayContentHD.png" id="206" name="Google Shape;206;p36"/>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207" name="Google Shape;207;p36"/>
          <p:cNvSpPr txBox="1"/>
          <p:nvPr>
            <p:ph type="title"/>
          </p:nvPr>
        </p:nvSpPr>
        <p:spPr>
          <a:xfrm>
            <a:off x="514351" y="457201"/>
            <a:ext cx="7598570" cy="234314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1"/>
              </a:buClr>
              <a:buSzPts val="2400"/>
              <a:buFont typeface="Calibri"/>
              <a:buNone/>
              <a:defRPr b="0" sz="24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8" name="Google Shape;208;p36"/>
          <p:cNvSpPr txBox="1"/>
          <p:nvPr>
            <p:ph idx="1" type="body"/>
          </p:nvPr>
        </p:nvSpPr>
        <p:spPr>
          <a:xfrm>
            <a:off x="514350" y="3257550"/>
            <a:ext cx="7598571" cy="1085850"/>
          </a:xfrm>
          <a:prstGeom prst="rect">
            <a:avLst/>
          </a:prstGeom>
          <a:noFill/>
          <a:ln>
            <a:noFill/>
          </a:ln>
        </p:spPr>
        <p:txBody>
          <a:bodyPr anchorCtr="0" anchor="ctr" bIns="34275" lIns="68575" spcFirstLastPara="1" rIns="68575" wrap="square" tIns="34275">
            <a:noAutofit/>
          </a:bodyPr>
          <a:lstStyle>
            <a:lvl1pPr indent="-228600" lvl="0" marL="457200" algn="l">
              <a:spcBef>
                <a:spcPts val="0"/>
              </a:spcBef>
              <a:spcAft>
                <a:spcPts val="0"/>
              </a:spcAft>
              <a:buSzPts val="1500"/>
              <a:buNone/>
              <a:defRPr sz="1500">
                <a:solidFill>
                  <a:schemeClr val="lt1"/>
                </a:solidFill>
              </a:defRPr>
            </a:lvl1pPr>
            <a:lvl2pPr indent="-228600" lvl="1" marL="914400" algn="l">
              <a:spcBef>
                <a:spcPts val="800"/>
              </a:spcBef>
              <a:spcAft>
                <a:spcPts val="0"/>
              </a:spcAft>
              <a:buSzPts val="1400"/>
              <a:buNone/>
              <a:defRPr sz="1400">
                <a:solidFill>
                  <a:schemeClr val="lt1"/>
                </a:solidFill>
              </a:defRPr>
            </a:lvl2pPr>
            <a:lvl3pPr indent="-228600" lvl="2" marL="1371600" algn="l">
              <a:spcBef>
                <a:spcPts val="800"/>
              </a:spcBef>
              <a:spcAft>
                <a:spcPts val="0"/>
              </a:spcAft>
              <a:buSzPts val="1200"/>
              <a:buNone/>
              <a:defRPr sz="1200">
                <a:solidFill>
                  <a:schemeClr val="lt1"/>
                </a:solidFill>
              </a:defRPr>
            </a:lvl3pPr>
            <a:lvl4pPr indent="-228600" lvl="3" marL="1828800" algn="l">
              <a:spcBef>
                <a:spcPts val="800"/>
              </a:spcBef>
              <a:spcAft>
                <a:spcPts val="0"/>
              </a:spcAft>
              <a:buSzPts val="1100"/>
              <a:buNone/>
              <a:defRPr sz="1100">
                <a:solidFill>
                  <a:schemeClr val="lt1"/>
                </a:solidFill>
              </a:defRPr>
            </a:lvl4pPr>
            <a:lvl5pPr indent="-228600" lvl="4" marL="2286000" algn="l">
              <a:spcBef>
                <a:spcPts val="800"/>
              </a:spcBef>
              <a:spcAft>
                <a:spcPts val="0"/>
              </a:spcAft>
              <a:buSzPts val="1100"/>
              <a:buNone/>
              <a:defRPr sz="1100">
                <a:solidFill>
                  <a:schemeClr val="lt1"/>
                </a:solidFill>
              </a:defRPr>
            </a:lvl5pPr>
            <a:lvl6pPr indent="-228600" lvl="5" marL="2743200" algn="l">
              <a:spcBef>
                <a:spcPts val="800"/>
              </a:spcBef>
              <a:spcAft>
                <a:spcPts val="0"/>
              </a:spcAft>
              <a:buSzPts val="1100"/>
              <a:buNone/>
              <a:defRPr sz="1100">
                <a:solidFill>
                  <a:schemeClr val="lt1"/>
                </a:solidFill>
              </a:defRPr>
            </a:lvl6pPr>
            <a:lvl7pPr indent="-228600" lvl="6" marL="3200400" algn="l">
              <a:spcBef>
                <a:spcPts val="800"/>
              </a:spcBef>
              <a:spcAft>
                <a:spcPts val="0"/>
              </a:spcAft>
              <a:buSzPts val="1100"/>
              <a:buNone/>
              <a:defRPr sz="1100">
                <a:solidFill>
                  <a:schemeClr val="lt1"/>
                </a:solidFill>
              </a:defRPr>
            </a:lvl7pPr>
            <a:lvl8pPr indent="-228600" lvl="7" marL="3657600" algn="l">
              <a:spcBef>
                <a:spcPts val="800"/>
              </a:spcBef>
              <a:spcAft>
                <a:spcPts val="0"/>
              </a:spcAft>
              <a:buSzPts val="1100"/>
              <a:buNone/>
              <a:defRPr sz="1100">
                <a:solidFill>
                  <a:schemeClr val="lt1"/>
                </a:solidFill>
              </a:defRPr>
            </a:lvl8pPr>
            <a:lvl9pPr indent="-228600" lvl="8" marL="4114800" algn="l">
              <a:spcBef>
                <a:spcPts val="800"/>
              </a:spcBef>
              <a:spcAft>
                <a:spcPts val="800"/>
              </a:spcAft>
              <a:buSzPts val="1100"/>
              <a:buNone/>
              <a:defRPr sz="1100">
                <a:solidFill>
                  <a:schemeClr val="lt1"/>
                </a:solidFill>
              </a:defRPr>
            </a:lvl9pPr>
          </a:lstStyle>
          <a:p/>
        </p:txBody>
      </p:sp>
      <p:sp>
        <p:nvSpPr>
          <p:cNvPr id="209" name="Google Shape;209;p36"/>
          <p:cNvSpPr txBox="1"/>
          <p:nvPr>
            <p:ph idx="10" type="dt"/>
          </p:nvPr>
        </p:nvSpPr>
        <p:spPr>
          <a:xfrm>
            <a:off x="6442245" y="4402931"/>
            <a:ext cx="1200150" cy="2833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0" name="Google Shape;210;p36"/>
          <p:cNvSpPr txBox="1"/>
          <p:nvPr>
            <p:ph idx="11" type="ftr"/>
          </p:nvPr>
        </p:nvSpPr>
        <p:spPr>
          <a:xfrm>
            <a:off x="514350" y="4402931"/>
            <a:ext cx="5870744" cy="28336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1" name="Google Shape;211;p36"/>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212" name="Shape 212"/>
        <p:cNvGrpSpPr/>
        <p:nvPr/>
      </p:nvGrpSpPr>
      <p:grpSpPr>
        <a:xfrm>
          <a:off x="0" y="0"/>
          <a:ext cx="0" cy="0"/>
          <a:chOff x="0" y="0"/>
          <a:chExt cx="0" cy="0"/>
        </a:xfrm>
      </p:grpSpPr>
      <p:pic>
        <p:nvPicPr>
          <p:cNvPr descr="Celestia-R1---OverlayContentHD.png" id="213" name="Google Shape;213;p37"/>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214" name="Google Shape;214;p37"/>
          <p:cNvSpPr txBox="1"/>
          <p:nvPr/>
        </p:nvSpPr>
        <p:spPr>
          <a:xfrm>
            <a:off x="7678400" y="2057400"/>
            <a:ext cx="457200" cy="438582"/>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lt1"/>
              </a:buClr>
              <a:buSzPts val="6000"/>
              <a:buFont typeface="Calibri"/>
              <a:buNone/>
            </a:pPr>
            <a:r>
              <a:rPr b="0" lang="en" sz="6000" cap="none">
                <a:solidFill>
                  <a:schemeClr val="lt1"/>
                </a:solidFill>
                <a:latin typeface="Calibri"/>
                <a:ea typeface="Calibri"/>
                <a:cs typeface="Calibri"/>
                <a:sym typeface="Calibri"/>
              </a:rPr>
              <a:t>”</a:t>
            </a:r>
            <a:endParaRPr sz="1100"/>
          </a:p>
        </p:txBody>
      </p:sp>
      <p:sp>
        <p:nvSpPr>
          <p:cNvPr id="215" name="Google Shape;215;p37"/>
          <p:cNvSpPr txBox="1"/>
          <p:nvPr/>
        </p:nvSpPr>
        <p:spPr>
          <a:xfrm>
            <a:off x="366206" y="617503"/>
            <a:ext cx="457200" cy="438582"/>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lt1"/>
              </a:buClr>
              <a:buSzPts val="6000"/>
              <a:buFont typeface="Calibri"/>
              <a:buNone/>
            </a:pPr>
            <a:r>
              <a:rPr b="0" lang="en" sz="6000" cap="none">
                <a:solidFill>
                  <a:schemeClr val="lt1"/>
                </a:solidFill>
                <a:latin typeface="Calibri"/>
                <a:ea typeface="Calibri"/>
                <a:cs typeface="Calibri"/>
                <a:sym typeface="Calibri"/>
              </a:rPr>
              <a:t>“</a:t>
            </a:r>
            <a:endParaRPr sz="1100"/>
          </a:p>
        </p:txBody>
      </p:sp>
      <p:sp>
        <p:nvSpPr>
          <p:cNvPr id="216" name="Google Shape;216;p37"/>
          <p:cNvSpPr txBox="1"/>
          <p:nvPr>
            <p:ph type="title"/>
          </p:nvPr>
        </p:nvSpPr>
        <p:spPr>
          <a:xfrm>
            <a:off x="744200" y="457201"/>
            <a:ext cx="7162799" cy="205739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1"/>
              </a:buClr>
              <a:buSzPts val="2400"/>
              <a:buFont typeface="Calibri"/>
              <a:buNone/>
              <a:defRPr b="0" sz="2400" cap="none">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7" name="Google Shape;217;p37"/>
          <p:cNvSpPr txBox="1"/>
          <p:nvPr>
            <p:ph idx="1" type="body"/>
          </p:nvPr>
        </p:nvSpPr>
        <p:spPr>
          <a:xfrm>
            <a:off x="823406" y="2514600"/>
            <a:ext cx="7004388" cy="285750"/>
          </a:xfrm>
          <a:prstGeom prst="rect">
            <a:avLst/>
          </a:prstGeom>
          <a:noFill/>
          <a:ln>
            <a:noFill/>
          </a:ln>
        </p:spPr>
        <p:txBody>
          <a:bodyPr anchorCtr="0" anchor="ctr" bIns="34275" lIns="68575" spcFirstLastPara="1" rIns="68575" wrap="square" tIns="34275">
            <a:noAutofit/>
          </a:bodyPr>
          <a:lstStyle>
            <a:lvl1pPr indent="-228600" lvl="0" marL="457200" algn="l">
              <a:spcBef>
                <a:spcPts val="0"/>
              </a:spcBef>
              <a:spcAft>
                <a:spcPts val="0"/>
              </a:spcAft>
              <a:buSzPts val="1400"/>
              <a:buFont typeface="Calibri"/>
              <a:buNone/>
              <a:defRPr/>
            </a:lvl1pPr>
            <a:lvl2pPr indent="-228600" lvl="1" marL="914400" algn="l">
              <a:spcBef>
                <a:spcPts val="800"/>
              </a:spcBef>
              <a:spcAft>
                <a:spcPts val="0"/>
              </a:spcAft>
              <a:buSzPts val="1200"/>
              <a:buFont typeface="Calibri"/>
              <a:buNone/>
              <a:defRPr/>
            </a:lvl2pPr>
            <a:lvl3pPr indent="-228600" lvl="2" marL="1371600" algn="l">
              <a:spcBef>
                <a:spcPts val="800"/>
              </a:spcBef>
              <a:spcAft>
                <a:spcPts val="0"/>
              </a:spcAft>
              <a:buSzPts val="1100"/>
              <a:buFont typeface="Calibri"/>
              <a:buNone/>
              <a:defRPr/>
            </a:lvl3pPr>
            <a:lvl4pPr indent="-228600" lvl="3" marL="1828800" algn="l">
              <a:spcBef>
                <a:spcPts val="800"/>
              </a:spcBef>
              <a:spcAft>
                <a:spcPts val="0"/>
              </a:spcAft>
              <a:buSzPts val="900"/>
              <a:buFont typeface="Calibri"/>
              <a:buNone/>
              <a:defRPr/>
            </a:lvl4pPr>
            <a:lvl5pPr indent="-228600" lvl="4" marL="2286000" algn="l">
              <a:spcBef>
                <a:spcPts val="800"/>
              </a:spcBef>
              <a:spcAft>
                <a:spcPts val="0"/>
              </a:spcAft>
              <a:buSzPts val="900"/>
              <a:buFont typeface="Calibri"/>
              <a:buNone/>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218" name="Google Shape;218;p37"/>
          <p:cNvSpPr txBox="1"/>
          <p:nvPr>
            <p:ph idx="2" type="body"/>
          </p:nvPr>
        </p:nvSpPr>
        <p:spPr>
          <a:xfrm>
            <a:off x="515599" y="3257550"/>
            <a:ext cx="7614275" cy="1085850"/>
          </a:xfrm>
          <a:prstGeom prst="rect">
            <a:avLst/>
          </a:prstGeom>
          <a:noFill/>
          <a:ln>
            <a:noFill/>
          </a:ln>
        </p:spPr>
        <p:txBody>
          <a:bodyPr anchorCtr="0" anchor="ctr" bIns="34275" lIns="68575" spcFirstLastPara="1" rIns="68575" wrap="square" tIns="34275">
            <a:noAutofit/>
          </a:bodyPr>
          <a:lstStyle>
            <a:lvl1pPr indent="-228600" lvl="0" marL="457200" algn="l">
              <a:spcBef>
                <a:spcPts val="0"/>
              </a:spcBef>
              <a:spcAft>
                <a:spcPts val="0"/>
              </a:spcAft>
              <a:buSzPts val="1500"/>
              <a:buNone/>
              <a:defRPr sz="1500">
                <a:solidFill>
                  <a:schemeClr val="lt1"/>
                </a:solidFill>
              </a:defRPr>
            </a:lvl1pPr>
            <a:lvl2pPr indent="-228600" lvl="1" marL="914400" algn="l">
              <a:spcBef>
                <a:spcPts val="800"/>
              </a:spcBef>
              <a:spcAft>
                <a:spcPts val="0"/>
              </a:spcAft>
              <a:buSzPts val="1400"/>
              <a:buNone/>
              <a:defRPr sz="1400">
                <a:solidFill>
                  <a:schemeClr val="lt1"/>
                </a:solidFill>
              </a:defRPr>
            </a:lvl2pPr>
            <a:lvl3pPr indent="-228600" lvl="2" marL="1371600" algn="l">
              <a:spcBef>
                <a:spcPts val="800"/>
              </a:spcBef>
              <a:spcAft>
                <a:spcPts val="0"/>
              </a:spcAft>
              <a:buSzPts val="1200"/>
              <a:buNone/>
              <a:defRPr sz="1200">
                <a:solidFill>
                  <a:schemeClr val="lt1"/>
                </a:solidFill>
              </a:defRPr>
            </a:lvl3pPr>
            <a:lvl4pPr indent="-228600" lvl="3" marL="1828800" algn="l">
              <a:spcBef>
                <a:spcPts val="800"/>
              </a:spcBef>
              <a:spcAft>
                <a:spcPts val="0"/>
              </a:spcAft>
              <a:buSzPts val="1100"/>
              <a:buNone/>
              <a:defRPr sz="1100">
                <a:solidFill>
                  <a:schemeClr val="lt1"/>
                </a:solidFill>
              </a:defRPr>
            </a:lvl4pPr>
            <a:lvl5pPr indent="-228600" lvl="4" marL="2286000" algn="l">
              <a:spcBef>
                <a:spcPts val="800"/>
              </a:spcBef>
              <a:spcAft>
                <a:spcPts val="0"/>
              </a:spcAft>
              <a:buSzPts val="1100"/>
              <a:buNone/>
              <a:defRPr sz="1100">
                <a:solidFill>
                  <a:schemeClr val="lt1"/>
                </a:solidFill>
              </a:defRPr>
            </a:lvl5pPr>
            <a:lvl6pPr indent="-228600" lvl="5" marL="2743200" algn="l">
              <a:spcBef>
                <a:spcPts val="800"/>
              </a:spcBef>
              <a:spcAft>
                <a:spcPts val="0"/>
              </a:spcAft>
              <a:buSzPts val="1100"/>
              <a:buNone/>
              <a:defRPr sz="1100">
                <a:solidFill>
                  <a:schemeClr val="lt1"/>
                </a:solidFill>
              </a:defRPr>
            </a:lvl6pPr>
            <a:lvl7pPr indent="-228600" lvl="6" marL="3200400" algn="l">
              <a:spcBef>
                <a:spcPts val="800"/>
              </a:spcBef>
              <a:spcAft>
                <a:spcPts val="0"/>
              </a:spcAft>
              <a:buSzPts val="1100"/>
              <a:buNone/>
              <a:defRPr sz="1100">
                <a:solidFill>
                  <a:schemeClr val="lt1"/>
                </a:solidFill>
              </a:defRPr>
            </a:lvl7pPr>
            <a:lvl8pPr indent="-228600" lvl="7" marL="3657600" algn="l">
              <a:spcBef>
                <a:spcPts val="800"/>
              </a:spcBef>
              <a:spcAft>
                <a:spcPts val="0"/>
              </a:spcAft>
              <a:buSzPts val="1100"/>
              <a:buNone/>
              <a:defRPr sz="1100">
                <a:solidFill>
                  <a:schemeClr val="lt1"/>
                </a:solidFill>
              </a:defRPr>
            </a:lvl8pPr>
            <a:lvl9pPr indent="-228600" lvl="8" marL="4114800" algn="l">
              <a:spcBef>
                <a:spcPts val="800"/>
              </a:spcBef>
              <a:spcAft>
                <a:spcPts val="800"/>
              </a:spcAft>
              <a:buSzPts val="1100"/>
              <a:buNone/>
              <a:defRPr sz="1100">
                <a:solidFill>
                  <a:schemeClr val="lt1"/>
                </a:solidFill>
              </a:defRPr>
            </a:lvl9pPr>
          </a:lstStyle>
          <a:p/>
        </p:txBody>
      </p:sp>
      <p:sp>
        <p:nvSpPr>
          <p:cNvPr id="219" name="Google Shape;219;p37"/>
          <p:cNvSpPr txBox="1"/>
          <p:nvPr>
            <p:ph idx="10" type="dt"/>
          </p:nvPr>
        </p:nvSpPr>
        <p:spPr>
          <a:xfrm>
            <a:off x="6442245" y="4402931"/>
            <a:ext cx="1200150" cy="2833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0" name="Google Shape;220;p37"/>
          <p:cNvSpPr txBox="1"/>
          <p:nvPr>
            <p:ph idx="11" type="ftr"/>
          </p:nvPr>
        </p:nvSpPr>
        <p:spPr>
          <a:xfrm>
            <a:off x="514350" y="4402931"/>
            <a:ext cx="5870744" cy="28336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1" name="Google Shape;221;p37"/>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222" name="Shape 222"/>
        <p:cNvGrpSpPr/>
        <p:nvPr/>
      </p:nvGrpSpPr>
      <p:grpSpPr>
        <a:xfrm>
          <a:off x="0" y="0"/>
          <a:ext cx="0" cy="0"/>
          <a:chOff x="0" y="0"/>
          <a:chExt cx="0" cy="0"/>
        </a:xfrm>
      </p:grpSpPr>
      <p:pic>
        <p:nvPicPr>
          <p:cNvPr descr="Celestia-R1---OverlayContentHD.png" id="223" name="Google Shape;223;p38"/>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224" name="Google Shape;224;p38"/>
          <p:cNvSpPr txBox="1"/>
          <p:nvPr>
            <p:ph type="title"/>
          </p:nvPr>
        </p:nvSpPr>
        <p:spPr>
          <a:xfrm>
            <a:off x="514352" y="2481436"/>
            <a:ext cx="7598569" cy="11016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1"/>
              </a:buClr>
              <a:buSzPts val="2400"/>
              <a:buFont typeface="Calibri"/>
              <a:buNone/>
              <a:defRPr b="0" sz="24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5" name="Google Shape;225;p38"/>
          <p:cNvSpPr txBox="1"/>
          <p:nvPr>
            <p:ph idx="1" type="body"/>
          </p:nvPr>
        </p:nvSpPr>
        <p:spPr>
          <a:xfrm>
            <a:off x="514351" y="3583036"/>
            <a:ext cx="7598569" cy="645300"/>
          </a:xfrm>
          <a:prstGeom prst="rect">
            <a:avLst/>
          </a:prstGeom>
          <a:noFill/>
          <a:ln>
            <a:noFill/>
          </a:ln>
        </p:spPr>
        <p:txBody>
          <a:bodyPr anchorCtr="0" anchor="t" bIns="34275" lIns="68575" spcFirstLastPara="1" rIns="68575" wrap="square" tIns="34275">
            <a:noAutofit/>
          </a:bodyPr>
          <a:lstStyle>
            <a:lvl1pPr indent="-228600" lvl="0" marL="457200" algn="l">
              <a:spcBef>
                <a:spcPts val="0"/>
              </a:spcBef>
              <a:spcAft>
                <a:spcPts val="0"/>
              </a:spcAft>
              <a:buSzPts val="1500"/>
              <a:buNone/>
              <a:defRPr sz="1500">
                <a:solidFill>
                  <a:schemeClr val="lt1"/>
                </a:solidFill>
              </a:defRPr>
            </a:lvl1pPr>
            <a:lvl2pPr indent="-228600" lvl="1" marL="914400" algn="l">
              <a:spcBef>
                <a:spcPts val="800"/>
              </a:spcBef>
              <a:spcAft>
                <a:spcPts val="0"/>
              </a:spcAft>
              <a:buSzPts val="1400"/>
              <a:buNone/>
              <a:defRPr sz="1400">
                <a:solidFill>
                  <a:schemeClr val="lt1"/>
                </a:solidFill>
              </a:defRPr>
            </a:lvl2pPr>
            <a:lvl3pPr indent="-228600" lvl="2" marL="1371600" algn="l">
              <a:spcBef>
                <a:spcPts val="800"/>
              </a:spcBef>
              <a:spcAft>
                <a:spcPts val="0"/>
              </a:spcAft>
              <a:buSzPts val="1200"/>
              <a:buNone/>
              <a:defRPr sz="1200">
                <a:solidFill>
                  <a:schemeClr val="lt1"/>
                </a:solidFill>
              </a:defRPr>
            </a:lvl3pPr>
            <a:lvl4pPr indent="-228600" lvl="3" marL="1828800" algn="l">
              <a:spcBef>
                <a:spcPts val="800"/>
              </a:spcBef>
              <a:spcAft>
                <a:spcPts val="0"/>
              </a:spcAft>
              <a:buSzPts val="1100"/>
              <a:buNone/>
              <a:defRPr sz="1100">
                <a:solidFill>
                  <a:schemeClr val="lt1"/>
                </a:solidFill>
              </a:defRPr>
            </a:lvl4pPr>
            <a:lvl5pPr indent="-228600" lvl="4" marL="2286000" algn="l">
              <a:spcBef>
                <a:spcPts val="800"/>
              </a:spcBef>
              <a:spcAft>
                <a:spcPts val="0"/>
              </a:spcAft>
              <a:buSzPts val="1100"/>
              <a:buNone/>
              <a:defRPr sz="1100">
                <a:solidFill>
                  <a:schemeClr val="lt1"/>
                </a:solidFill>
              </a:defRPr>
            </a:lvl5pPr>
            <a:lvl6pPr indent="-228600" lvl="5" marL="2743200" algn="l">
              <a:spcBef>
                <a:spcPts val="800"/>
              </a:spcBef>
              <a:spcAft>
                <a:spcPts val="0"/>
              </a:spcAft>
              <a:buSzPts val="1100"/>
              <a:buNone/>
              <a:defRPr sz="1100">
                <a:solidFill>
                  <a:schemeClr val="lt1"/>
                </a:solidFill>
              </a:defRPr>
            </a:lvl6pPr>
            <a:lvl7pPr indent="-228600" lvl="6" marL="3200400" algn="l">
              <a:spcBef>
                <a:spcPts val="800"/>
              </a:spcBef>
              <a:spcAft>
                <a:spcPts val="0"/>
              </a:spcAft>
              <a:buSzPts val="1100"/>
              <a:buNone/>
              <a:defRPr sz="1100">
                <a:solidFill>
                  <a:schemeClr val="lt1"/>
                </a:solidFill>
              </a:defRPr>
            </a:lvl7pPr>
            <a:lvl8pPr indent="-228600" lvl="7" marL="3657600" algn="l">
              <a:spcBef>
                <a:spcPts val="800"/>
              </a:spcBef>
              <a:spcAft>
                <a:spcPts val="0"/>
              </a:spcAft>
              <a:buSzPts val="1100"/>
              <a:buNone/>
              <a:defRPr sz="1100">
                <a:solidFill>
                  <a:schemeClr val="lt1"/>
                </a:solidFill>
              </a:defRPr>
            </a:lvl8pPr>
            <a:lvl9pPr indent="-228600" lvl="8" marL="4114800" algn="l">
              <a:spcBef>
                <a:spcPts val="800"/>
              </a:spcBef>
              <a:spcAft>
                <a:spcPts val="800"/>
              </a:spcAft>
              <a:buSzPts val="1100"/>
              <a:buNone/>
              <a:defRPr sz="1100">
                <a:solidFill>
                  <a:schemeClr val="lt1"/>
                </a:solidFill>
              </a:defRPr>
            </a:lvl9pPr>
          </a:lstStyle>
          <a:p/>
        </p:txBody>
      </p:sp>
      <p:sp>
        <p:nvSpPr>
          <p:cNvPr id="226" name="Google Shape;226;p38"/>
          <p:cNvSpPr txBox="1"/>
          <p:nvPr>
            <p:ph idx="10" type="dt"/>
          </p:nvPr>
        </p:nvSpPr>
        <p:spPr>
          <a:xfrm>
            <a:off x="6442245" y="4402931"/>
            <a:ext cx="1200150" cy="2833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7" name="Google Shape;227;p38"/>
          <p:cNvSpPr txBox="1"/>
          <p:nvPr>
            <p:ph idx="11" type="ftr"/>
          </p:nvPr>
        </p:nvSpPr>
        <p:spPr>
          <a:xfrm>
            <a:off x="514350" y="4402931"/>
            <a:ext cx="5870744" cy="28336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8" name="Google Shape;228;p38"/>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229" name="Shape 229"/>
        <p:cNvGrpSpPr/>
        <p:nvPr/>
      </p:nvGrpSpPr>
      <p:grpSpPr>
        <a:xfrm>
          <a:off x="0" y="0"/>
          <a:ext cx="0" cy="0"/>
          <a:chOff x="0" y="0"/>
          <a:chExt cx="0" cy="0"/>
        </a:xfrm>
      </p:grpSpPr>
      <p:pic>
        <p:nvPicPr>
          <p:cNvPr descr="Celestia-R1---OverlayContentHD.png" id="230" name="Google Shape;230;p39"/>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231" name="Google Shape;231;p39"/>
          <p:cNvSpPr txBox="1"/>
          <p:nvPr/>
        </p:nvSpPr>
        <p:spPr>
          <a:xfrm>
            <a:off x="7678400" y="2057400"/>
            <a:ext cx="457200" cy="438582"/>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lt1"/>
              </a:buClr>
              <a:buSzPts val="6000"/>
              <a:buFont typeface="Calibri"/>
              <a:buNone/>
            </a:pPr>
            <a:r>
              <a:rPr b="0" lang="en" sz="6000" cap="none">
                <a:solidFill>
                  <a:schemeClr val="lt1"/>
                </a:solidFill>
                <a:latin typeface="Calibri"/>
                <a:ea typeface="Calibri"/>
                <a:cs typeface="Calibri"/>
                <a:sym typeface="Calibri"/>
              </a:rPr>
              <a:t>”</a:t>
            </a:r>
            <a:endParaRPr sz="1100"/>
          </a:p>
        </p:txBody>
      </p:sp>
      <p:sp>
        <p:nvSpPr>
          <p:cNvPr id="232" name="Google Shape;232;p39"/>
          <p:cNvSpPr txBox="1"/>
          <p:nvPr/>
        </p:nvSpPr>
        <p:spPr>
          <a:xfrm>
            <a:off x="366206" y="617503"/>
            <a:ext cx="457200" cy="438582"/>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lt1"/>
              </a:buClr>
              <a:buSzPts val="6000"/>
              <a:buFont typeface="Calibri"/>
              <a:buNone/>
            </a:pPr>
            <a:r>
              <a:rPr b="0" lang="en" sz="6000" cap="none">
                <a:solidFill>
                  <a:schemeClr val="lt1"/>
                </a:solidFill>
                <a:latin typeface="Calibri"/>
                <a:ea typeface="Calibri"/>
                <a:cs typeface="Calibri"/>
                <a:sym typeface="Calibri"/>
              </a:rPr>
              <a:t>“</a:t>
            </a:r>
            <a:endParaRPr sz="1100"/>
          </a:p>
        </p:txBody>
      </p:sp>
      <p:sp>
        <p:nvSpPr>
          <p:cNvPr id="233" name="Google Shape;233;p39"/>
          <p:cNvSpPr txBox="1"/>
          <p:nvPr>
            <p:ph type="title"/>
          </p:nvPr>
        </p:nvSpPr>
        <p:spPr>
          <a:xfrm>
            <a:off x="744200" y="457201"/>
            <a:ext cx="7162799" cy="205739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1"/>
              </a:buClr>
              <a:buSzPts val="2400"/>
              <a:buFont typeface="Calibri"/>
              <a:buNone/>
              <a:defRPr b="0" sz="2400" cap="none">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4" name="Google Shape;234;p39"/>
          <p:cNvSpPr txBox="1"/>
          <p:nvPr>
            <p:ph idx="1" type="body"/>
          </p:nvPr>
        </p:nvSpPr>
        <p:spPr>
          <a:xfrm>
            <a:off x="514350" y="2914650"/>
            <a:ext cx="7601577" cy="666750"/>
          </a:xfrm>
          <a:prstGeom prst="rect">
            <a:avLst/>
          </a:prstGeom>
          <a:noFill/>
          <a:ln>
            <a:noFill/>
          </a:ln>
        </p:spPr>
        <p:txBody>
          <a:bodyPr anchorCtr="0" anchor="b" bIns="34275" lIns="68575" spcFirstLastPara="1" rIns="68575" wrap="square" tIns="34275">
            <a:noAutofit/>
          </a:bodyPr>
          <a:lstStyle>
            <a:lvl1pPr indent="-228600" lvl="0" marL="457200" algn="l">
              <a:spcBef>
                <a:spcPts val="0"/>
              </a:spcBef>
              <a:spcAft>
                <a:spcPts val="0"/>
              </a:spcAft>
              <a:buSzPts val="1800"/>
              <a:buNone/>
              <a:defRPr b="0" sz="1800" cap="none">
                <a:solidFill>
                  <a:schemeClr val="lt1"/>
                </a:solidFill>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235" name="Google Shape;235;p39"/>
          <p:cNvSpPr txBox="1"/>
          <p:nvPr>
            <p:ph idx="2" type="body"/>
          </p:nvPr>
        </p:nvSpPr>
        <p:spPr>
          <a:xfrm>
            <a:off x="514349" y="3581400"/>
            <a:ext cx="7601577" cy="762000"/>
          </a:xfrm>
          <a:prstGeom prst="rect">
            <a:avLst/>
          </a:prstGeom>
          <a:noFill/>
          <a:ln>
            <a:noFill/>
          </a:ln>
        </p:spPr>
        <p:txBody>
          <a:bodyPr anchorCtr="0" anchor="t" bIns="34275" lIns="68575" spcFirstLastPara="1" rIns="68575" wrap="square" tIns="34275">
            <a:noAutofit/>
          </a:bodyPr>
          <a:lstStyle>
            <a:lvl1pPr indent="-228600" lvl="0" marL="457200" algn="l">
              <a:spcBef>
                <a:spcPts val="0"/>
              </a:spcBef>
              <a:spcAft>
                <a:spcPts val="0"/>
              </a:spcAft>
              <a:buSzPts val="1400"/>
              <a:buNone/>
              <a:defRPr sz="1400">
                <a:solidFill>
                  <a:schemeClr val="lt1"/>
                </a:solidFill>
              </a:defRPr>
            </a:lvl1pPr>
            <a:lvl2pPr indent="-228600" lvl="1" marL="914400" algn="l">
              <a:spcBef>
                <a:spcPts val="800"/>
              </a:spcBef>
              <a:spcAft>
                <a:spcPts val="0"/>
              </a:spcAft>
              <a:buSzPts val="1400"/>
              <a:buNone/>
              <a:defRPr sz="1400">
                <a:solidFill>
                  <a:schemeClr val="lt1"/>
                </a:solidFill>
              </a:defRPr>
            </a:lvl2pPr>
            <a:lvl3pPr indent="-228600" lvl="2" marL="1371600" algn="l">
              <a:spcBef>
                <a:spcPts val="800"/>
              </a:spcBef>
              <a:spcAft>
                <a:spcPts val="0"/>
              </a:spcAft>
              <a:buSzPts val="1200"/>
              <a:buNone/>
              <a:defRPr sz="1200">
                <a:solidFill>
                  <a:schemeClr val="lt1"/>
                </a:solidFill>
              </a:defRPr>
            </a:lvl3pPr>
            <a:lvl4pPr indent="-228600" lvl="3" marL="1828800" algn="l">
              <a:spcBef>
                <a:spcPts val="800"/>
              </a:spcBef>
              <a:spcAft>
                <a:spcPts val="0"/>
              </a:spcAft>
              <a:buSzPts val="1100"/>
              <a:buNone/>
              <a:defRPr sz="1100">
                <a:solidFill>
                  <a:schemeClr val="lt1"/>
                </a:solidFill>
              </a:defRPr>
            </a:lvl4pPr>
            <a:lvl5pPr indent="-228600" lvl="4" marL="2286000" algn="l">
              <a:spcBef>
                <a:spcPts val="800"/>
              </a:spcBef>
              <a:spcAft>
                <a:spcPts val="0"/>
              </a:spcAft>
              <a:buSzPts val="1100"/>
              <a:buNone/>
              <a:defRPr sz="1100">
                <a:solidFill>
                  <a:schemeClr val="lt1"/>
                </a:solidFill>
              </a:defRPr>
            </a:lvl5pPr>
            <a:lvl6pPr indent="-228600" lvl="5" marL="2743200" algn="l">
              <a:spcBef>
                <a:spcPts val="800"/>
              </a:spcBef>
              <a:spcAft>
                <a:spcPts val="0"/>
              </a:spcAft>
              <a:buSzPts val="1100"/>
              <a:buNone/>
              <a:defRPr sz="1100">
                <a:solidFill>
                  <a:schemeClr val="lt1"/>
                </a:solidFill>
              </a:defRPr>
            </a:lvl6pPr>
            <a:lvl7pPr indent="-228600" lvl="6" marL="3200400" algn="l">
              <a:spcBef>
                <a:spcPts val="800"/>
              </a:spcBef>
              <a:spcAft>
                <a:spcPts val="0"/>
              </a:spcAft>
              <a:buSzPts val="1100"/>
              <a:buNone/>
              <a:defRPr sz="1100">
                <a:solidFill>
                  <a:schemeClr val="lt1"/>
                </a:solidFill>
              </a:defRPr>
            </a:lvl7pPr>
            <a:lvl8pPr indent="-228600" lvl="7" marL="3657600" algn="l">
              <a:spcBef>
                <a:spcPts val="800"/>
              </a:spcBef>
              <a:spcAft>
                <a:spcPts val="0"/>
              </a:spcAft>
              <a:buSzPts val="1100"/>
              <a:buNone/>
              <a:defRPr sz="1100">
                <a:solidFill>
                  <a:schemeClr val="lt1"/>
                </a:solidFill>
              </a:defRPr>
            </a:lvl8pPr>
            <a:lvl9pPr indent="-228600" lvl="8" marL="4114800" algn="l">
              <a:spcBef>
                <a:spcPts val="800"/>
              </a:spcBef>
              <a:spcAft>
                <a:spcPts val="800"/>
              </a:spcAft>
              <a:buSzPts val="1100"/>
              <a:buNone/>
              <a:defRPr sz="1100">
                <a:solidFill>
                  <a:schemeClr val="lt1"/>
                </a:solidFill>
              </a:defRPr>
            </a:lvl9pPr>
          </a:lstStyle>
          <a:p/>
        </p:txBody>
      </p:sp>
      <p:sp>
        <p:nvSpPr>
          <p:cNvPr id="236" name="Google Shape;236;p39"/>
          <p:cNvSpPr txBox="1"/>
          <p:nvPr>
            <p:ph idx="10" type="dt"/>
          </p:nvPr>
        </p:nvSpPr>
        <p:spPr>
          <a:xfrm>
            <a:off x="6442245" y="4402931"/>
            <a:ext cx="1200150" cy="2833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7" name="Google Shape;237;p39"/>
          <p:cNvSpPr txBox="1"/>
          <p:nvPr>
            <p:ph idx="11" type="ftr"/>
          </p:nvPr>
        </p:nvSpPr>
        <p:spPr>
          <a:xfrm>
            <a:off x="514350" y="4402931"/>
            <a:ext cx="5870744" cy="28336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8" name="Google Shape;238;p39"/>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239" name="Shape 239"/>
        <p:cNvGrpSpPr/>
        <p:nvPr/>
      </p:nvGrpSpPr>
      <p:grpSpPr>
        <a:xfrm>
          <a:off x="0" y="0"/>
          <a:ext cx="0" cy="0"/>
          <a:chOff x="0" y="0"/>
          <a:chExt cx="0" cy="0"/>
        </a:xfrm>
      </p:grpSpPr>
      <p:pic>
        <p:nvPicPr>
          <p:cNvPr descr="Celestia-R1---OverlayContentHD.png" id="240" name="Google Shape;240;p40"/>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241" name="Google Shape;241;p40"/>
          <p:cNvSpPr txBox="1"/>
          <p:nvPr>
            <p:ph type="title"/>
          </p:nvPr>
        </p:nvSpPr>
        <p:spPr>
          <a:xfrm>
            <a:off x="514351" y="457201"/>
            <a:ext cx="7598570" cy="205739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1"/>
              </a:buClr>
              <a:buSzPts val="2700"/>
              <a:buFont typeface="Calibri"/>
              <a:buNone/>
              <a:defRPr b="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2" name="Google Shape;242;p40"/>
          <p:cNvSpPr txBox="1"/>
          <p:nvPr>
            <p:ph idx="1" type="body"/>
          </p:nvPr>
        </p:nvSpPr>
        <p:spPr>
          <a:xfrm>
            <a:off x="514351" y="2628900"/>
            <a:ext cx="7598571" cy="628650"/>
          </a:xfrm>
          <a:prstGeom prst="rect">
            <a:avLst/>
          </a:prstGeom>
          <a:noFill/>
          <a:ln>
            <a:noFill/>
          </a:ln>
        </p:spPr>
        <p:txBody>
          <a:bodyPr anchorCtr="0" anchor="b" bIns="34275" lIns="68575" spcFirstLastPara="1" rIns="68575" wrap="square" tIns="34275">
            <a:noAutofit/>
          </a:bodyPr>
          <a:lstStyle>
            <a:lvl1pPr indent="-228600" lvl="0" marL="457200" algn="l">
              <a:spcBef>
                <a:spcPts val="0"/>
              </a:spcBef>
              <a:spcAft>
                <a:spcPts val="0"/>
              </a:spcAft>
              <a:buSzPts val="2100"/>
              <a:buNone/>
              <a:defRPr b="0" sz="2100" cap="none">
                <a:solidFill>
                  <a:schemeClr val="lt1"/>
                </a:solidFill>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243" name="Google Shape;243;p40"/>
          <p:cNvSpPr txBox="1"/>
          <p:nvPr>
            <p:ph idx="2" type="body"/>
          </p:nvPr>
        </p:nvSpPr>
        <p:spPr>
          <a:xfrm>
            <a:off x="514350" y="3257550"/>
            <a:ext cx="7598571" cy="1085850"/>
          </a:xfrm>
          <a:prstGeom prst="rect">
            <a:avLst/>
          </a:prstGeom>
          <a:noFill/>
          <a:ln>
            <a:noFill/>
          </a:ln>
        </p:spPr>
        <p:txBody>
          <a:bodyPr anchorCtr="0" anchor="t" bIns="34275" lIns="68575" spcFirstLastPara="1" rIns="68575" wrap="square" tIns="34275">
            <a:noAutofit/>
          </a:bodyPr>
          <a:lstStyle>
            <a:lvl1pPr indent="-228600" lvl="0" marL="457200" algn="l">
              <a:spcBef>
                <a:spcPts val="0"/>
              </a:spcBef>
              <a:spcAft>
                <a:spcPts val="0"/>
              </a:spcAft>
              <a:buSzPts val="1400"/>
              <a:buNone/>
              <a:defRPr sz="1400">
                <a:solidFill>
                  <a:schemeClr val="lt1"/>
                </a:solidFill>
              </a:defRPr>
            </a:lvl1pPr>
            <a:lvl2pPr indent="-228600" lvl="1" marL="914400" algn="l">
              <a:spcBef>
                <a:spcPts val="800"/>
              </a:spcBef>
              <a:spcAft>
                <a:spcPts val="0"/>
              </a:spcAft>
              <a:buSzPts val="1400"/>
              <a:buNone/>
              <a:defRPr sz="1400">
                <a:solidFill>
                  <a:schemeClr val="lt1"/>
                </a:solidFill>
              </a:defRPr>
            </a:lvl2pPr>
            <a:lvl3pPr indent="-228600" lvl="2" marL="1371600" algn="l">
              <a:spcBef>
                <a:spcPts val="800"/>
              </a:spcBef>
              <a:spcAft>
                <a:spcPts val="0"/>
              </a:spcAft>
              <a:buSzPts val="1200"/>
              <a:buNone/>
              <a:defRPr sz="1200">
                <a:solidFill>
                  <a:schemeClr val="lt1"/>
                </a:solidFill>
              </a:defRPr>
            </a:lvl3pPr>
            <a:lvl4pPr indent="-228600" lvl="3" marL="1828800" algn="l">
              <a:spcBef>
                <a:spcPts val="800"/>
              </a:spcBef>
              <a:spcAft>
                <a:spcPts val="0"/>
              </a:spcAft>
              <a:buSzPts val="1100"/>
              <a:buNone/>
              <a:defRPr sz="1100">
                <a:solidFill>
                  <a:schemeClr val="lt1"/>
                </a:solidFill>
              </a:defRPr>
            </a:lvl4pPr>
            <a:lvl5pPr indent="-228600" lvl="4" marL="2286000" algn="l">
              <a:spcBef>
                <a:spcPts val="800"/>
              </a:spcBef>
              <a:spcAft>
                <a:spcPts val="0"/>
              </a:spcAft>
              <a:buSzPts val="1100"/>
              <a:buNone/>
              <a:defRPr sz="1100">
                <a:solidFill>
                  <a:schemeClr val="lt1"/>
                </a:solidFill>
              </a:defRPr>
            </a:lvl5pPr>
            <a:lvl6pPr indent="-228600" lvl="5" marL="2743200" algn="l">
              <a:spcBef>
                <a:spcPts val="800"/>
              </a:spcBef>
              <a:spcAft>
                <a:spcPts val="0"/>
              </a:spcAft>
              <a:buSzPts val="1100"/>
              <a:buNone/>
              <a:defRPr sz="1100">
                <a:solidFill>
                  <a:schemeClr val="lt1"/>
                </a:solidFill>
              </a:defRPr>
            </a:lvl6pPr>
            <a:lvl7pPr indent="-228600" lvl="6" marL="3200400" algn="l">
              <a:spcBef>
                <a:spcPts val="800"/>
              </a:spcBef>
              <a:spcAft>
                <a:spcPts val="0"/>
              </a:spcAft>
              <a:buSzPts val="1100"/>
              <a:buNone/>
              <a:defRPr sz="1100">
                <a:solidFill>
                  <a:schemeClr val="lt1"/>
                </a:solidFill>
              </a:defRPr>
            </a:lvl7pPr>
            <a:lvl8pPr indent="-228600" lvl="7" marL="3657600" algn="l">
              <a:spcBef>
                <a:spcPts val="800"/>
              </a:spcBef>
              <a:spcAft>
                <a:spcPts val="0"/>
              </a:spcAft>
              <a:buSzPts val="1100"/>
              <a:buNone/>
              <a:defRPr sz="1100">
                <a:solidFill>
                  <a:schemeClr val="lt1"/>
                </a:solidFill>
              </a:defRPr>
            </a:lvl8pPr>
            <a:lvl9pPr indent="-228600" lvl="8" marL="4114800" algn="l">
              <a:spcBef>
                <a:spcPts val="800"/>
              </a:spcBef>
              <a:spcAft>
                <a:spcPts val="800"/>
              </a:spcAft>
              <a:buSzPts val="1100"/>
              <a:buNone/>
              <a:defRPr sz="1100">
                <a:solidFill>
                  <a:schemeClr val="lt1"/>
                </a:solidFill>
              </a:defRPr>
            </a:lvl9pPr>
          </a:lstStyle>
          <a:p/>
        </p:txBody>
      </p:sp>
      <p:sp>
        <p:nvSpPr>
          <p:cNvPr id="244" name="Google Shape;244;p40"/>
          <p:cNvSpPr txBox="1"/>
          <p:nvPr>
            <p:ph idx="10" type="dt"/>
          </p:nvPr>
        </p:nvSpPr>
        <p:spPr>
          <a:xfrm>
            <a:off x="6442245" y="4402931"/>
            <a:ext cx="1200150" cy="2833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5" name="Google Shape;245;p40"/>
          <p:cNvSpPr txBox="1"/>
          <p:nvPr>
            <p:ph idx="11" type="ftr"/>
          </p:nvPr>
        </p:nvSpPr>
        <p:spPr>
          <a:xfrm>
            <a:off x="514350" y="4402931"/>
            <a:ext cx="5870744" cy="28336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6" name="Google Shape;246;p40"/>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47" name="Shape 247"/>
        <p:cNvGrpSpPr/>
        <p:nvPr/>
      </p:nvGrpSpPr>
      <p:grpSpPr>
        <a:xfrm>
          <a:off x="0" y="0"/>
          <a:ext cx="0" cy="0"/>
          <a:chOff x="0" y="0"/>
          <a:chExt cx="0" cy="0"/>
        </a:xfrm>
      </p:grpSpPr>
      <p:pic>
        <p:nvPicPr>
          <p:cNvPr descr="Celestia-R1---OverlayContentHD.png" id="248" name="Google Shape;248;p41"/>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249" name="Google Shape;249;p41"/>
          <p:cNvSpPr txBox="1"/>
          <p:nvPr>
            <p:ph idx="1" type="body"/>
          </p:nvPr>
        </p:nvSpPr>
        <p:spPr>
          <a:xfrm rot="5400000">
            <a:off x="2945210" y="-824309"/>
            <a:ext cx="2736850" cy="7598569"/>
          </a:xfrm>
          <a:prstGeom prst="rect">
            <a:avLst/>
          </a:prstGeom>
          <a:noFill/>
          <a:ln>
            <a:noFill/>
          </a:ln>
        </p:spPr>
        <p:txBody>
          <a:bodyPr anchorCtr="0" anchor="t" bIns="34275" lIns="68575" spcFirstLastPara="1" rIns="68575" wrap="square" tIns="34275">
            <a:noAutofit/>
          </a:bodyPr>
          <a:lstStyle>
            <a:lvl1pPr indent="-317500" lvl="0" marL="457200" algn="l">
              <a:spcBef>
                <a:spcPts val="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250" name="Google Shape;250;p41"/>
          <p:cNvSpPr txBox="1"/>
          <p:nvPr>
            <p:ph idx="10" type="dt"/>
          </p:nvPr>
        </p:nvSpPr>
        <p:spPr>
          <a:xfrm>
            <a:off x="6442245" y="4402931"/>
            <a:ext cx="1200150" cy="2833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51" name="Google Shape;251;p41"/>
          <p:cNvSpPr txBox="1"/>
          <p:nvPr>
            <p:ph idx="11" type="ftr"/>
          </p:nvPr>
        </p:nvSpPr>
        <p:spPr>
          <a:xfrm>
            <a:off x="514350" y="4402931"/>
            <a:ext cx="5870744" cy="28336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52" name="Google Shape;252;p41"/>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253" name="Google Shape;253;p41"/>
          <p:cNvSpPr txBox="1"/>
          <p:nvPr>
            <p:ph type="title"/>
          </p:nvPr>
        </p:nvSpPr>
        <p:spPr>
          <a:xfrm>
            <a:off x="514351" y="457200"/>
            <a:ext cx="7598569" cy="10922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54" name="Shape 254"/>
        <p:cNvGrpSpPr/>
        <p:nvPr/>
      </p:nvGrpSpPr>
      <p:grpSpPr>
        <a:xfrm>
          <a:off x="0" y="0"/>
          <a:ext cx="0" cy="0"/>
          <a:chOff x="0" y="0"/>
          <a:chExt cx="0" cy="0"/>
        </a:xfrm>
      </p:grpSpPr>
      <p:pic>
        <p:nvPicPr>
          <p:cNvPr descr="Celestia-R1---OverlayContentHD.png" id="255" name="Google Shape;255;p42"/>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256" name="Google Shape;256;p42"/>
          <p:cNvSpPr txBox="1"/>
          <p:nvPr>
            <p:ph type="title"/>
          </p:nvPr>
        </p:nvSpPr>
        <p:spPr>
          <a:xfrm rot="5400000">
            <a:off x="5360363" y="1590843"/>
            <a:ext cx="3886201" cy="161891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57" name="Google Shape;257;p42"/>
          <p:cNvSpPr txBox="1"/>
          <p:nvPr>
            <p:ph idx="1" type="body"/>
          </p:nvPr>
        </p:nvSpPr>
        <p:spPr>
          <a:xfrm rot="5400000">
            <a:off x="1508293" y="-536744"/>
            <a:ext cx="3886200" cy="5874087"/>
          </a:xfrm>
          <a:prstGeom prst="rect">
            <a:avLst/>
          </a:prstGeom>
          <a:noFill/>
          <a:ln>
            <a:noFill/>
          </a:ln>
        </p:spPr>
        <p:txBody>
          <a:bodyPr anchorCtr="0" anchor="t" bIns="34275" lIns="68575" spcFirstLastPara="1" rIns="68575" wrap="square" tIns="34275">
            <a:noAutofit/>
          </a:bodyPr>
          <a:lstStyle>
            <a:lvl1pPr indent="-317500" lvl="0" marL="457200" algn="l">
              <a:spcBef>
                <a:spcPts val="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258" name="Google Shape;258;p42"/>
          <p:cNvSpPr txBox="1"/>
          <p:nvPr>
            <p:ph idx="10" type="dt"/>
          </p:nvPr>
        </p:nvSpPr>
        <p:spPr>
          <a:xfrm>
            <a:off x="6442245" y="4402931"/>
            <a:ext cx="1200150" cy="2833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59" name="Google Shape;259;p42"/>
          <p:cNvSpPr txBox="1"/>
          <p:nvPr>
            <p:ph idx="11" type="ftr"/>
          </p:nvPr>
        </p:nvSpPr>
        <p:spPr>
          <a:xfrm>
            <a:off x="514350" y="4402931"/>
            <a:ext cx="5870744" cy="28336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0" name="Google Shape;260;p42"/>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70" name="Shape 270"/>
        <p:cNvGrpSpPr/>
        <p:nvPr/>
      </p:nvGrpSpPr>
      <p:grpSpPr>
        <a:xfrm>
          <a:off x="0" y="0"/>
          <a:ext cx="0" cy="0"/>
          <a:chOff x="0" y="0"/>
          <a:chExt cx="0" cy="0"/>
        </a:xfrm>
      </p:grpSpPr>
      <p:sp>
        <p:nvSpPr>
          <p:cNvPr id="271" name="Google Shape;271;p44"/>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72" name="Google Shape;272;p44"/>
          <p:cNvSpPr txBox="1"/>
          <p:nvPr>
            <p:ph idx="1" type="body"/>
          </p:nvPr>
        </p:nvSpPr>
        <p:spPr>
          <a:xfrm>
            <a:off x="1088684" y="1511799"/>
            <a:ext cx="7202456" cy="2587960"/>
          </a:xfrm>
          <a:prstGeom prst="rect">
            <a:avLst/>
          </a:prstGeom>
          <a:noFill/>
          <a:ln>
            <a:noFill/>
          </a:ln>
        </p:spPr>
        <p:txBody>
          <a:bodyPr anchorCtr="0" anchor="t" bIns="34275" lIns="68575" spcFirstLastPara="1" rIns="68575" wrap="square" tIns="34275">
            <a:no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273" name="Google Shape;273;p44"/>
          <p:cNvSpPr txBox="1"/>
          <p:nvPr>
            <p:ph idx="10" type="dt"/>
          </p:nvPr>
        </p:nvSpPr>
        <p:spPr>
          <a:xfrm>
            <a:off x="5665604" y="247777"/>
            <a:ext cx="2625536" cy="231901"/>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74" name="Google Shape;274;p44"/>
          <p:cNvSpPr txBox="1"/>
          <p:nvPr>
            <p:ph idx="11" type="ftr"/>
          </p:nvPr>
        </p:nvSpPr>
        <p:spPr>
          <a:xfrm>
            <a:off x="1088684" y="246980"/>
            <a:ext cx="4454127" cy="2319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75" name="Google Shape;275;p44"/>
          <p:cNvSpPr txBox="1"/>
          <p:nvPr>
            <p:ph idx="12" type="sldNum"/>
          </p:nvPr>
        </p:nvSpPr>
        <p:spPr>
          <a:xfrm>
            <a:off x="360045" y="599230"/>
            <a:ext cx="608264" cy="377683"/>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276" name="Google Shape;276;p44"/>
          <p:cNvCxnSpPr/>
          <p:nvPr/>
        </p:nvCxnSpPr>
        <p:spPr>
          <a:xfrm>
            <a:off x="1090422" y="1385316"/>
            <a:ext cx="720564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77" name="Shape 277"/>
        <p:cNvGrpSpPr/>
        <p:nvPr/>
      </p:nvGrpSpPr>
      <p:grpSpPr>
        <a:xfrm>
          <a:off x="0" y="0"/>
          <a:ext cx="0" cy="0"/>
          <a:chOff x="0" y="0"/>
          <a:chExt cx="0" cy="0"/>
        </a:xfrm>
      </p:grpSpPr>
      <p:sp>
        <p:nvSpPr>
          <p:cNvPr id="278" name="Google Shape;278;p45"/>
          <p:cNvSpPr txBox="1"/>
          <p:nvPr>
            <p:ph type="ctrTitle"/>
          </p:nvPr>
        </p:nvSpPr>
        <p:spPr>
          <a:xfrm>
            <a:off x="1813334" y="601723"/>
            <a:ext cx="6477805" cy="1906073"/>
          </a:xfrm>
          <a:prstGeom prst="rect">
            <a:avLst/>
          </a:prstGeom>
          <a:noFill/>
          <a:ln>
            <a:noFill/>
          </a:ln>
        </p:spPr>
        <p:txBody>
          <a:bodyPr anchorCtr="0" anchor="b" bIns="0" lIns="68575" spcFirstLastPara="1" rIns="68575" wrap="square" tIns="34275">
            <a:noAutofit/>
          </a:bodyPr>
          <a:lstStyle>
            <a:lvl1pPr lvl="0" algn="l">
              <a:lnSpc>
                <a:spcPct val="90000"/>
              </a:lnSpc>
              <a:spcBef>
                <a:spcPts val="0"/>
              </a:spcBef>
              <a:spcAft>
                <a:spcPts val="0"/>
              </a:spcAft>
              <a:buClr>
                <a:schemeClr val="dk1"/>
              </a:buClr>
              <a:buSzPts val="5000"/>
              <a:buFont typeface="Gill Sans"/>
              <a:buNone/>
              <a:defRPr sz="5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79" name="Google Shape;279;p45"/>
          <p:cNvSpPr txBox="1"/>
          <p:nvPr>
            <p:ph idx="1" type="subTitle"/>
          </p:nvPr>
        </p:nvSpPr>
        <p:spPr>
          <a:xfrm>
            <a:off x="1813335" y="2648403"/>
            <a:ext cx="6477804" cy="733216"/>
          </a:xfrm>
          <a:prstGeom prst="rect">
            <a:avLst/>
          </a:prstGeom>
          <a:noFill/>
          <a:ln>
            <a:noFill/>
          </a:ln>
        </p:spPr>
        <p:txBody>
          <a:bodyPr anchorCtr="0" anchor="t" bIns="68575" lIns="68575" spcFirstLastPara="1" rIns="68575" wrap="square" tIns="68575">
            <a:noAutofit/>
          </a:bodyPr>
          <a:lstStyle>
            <a:lvl1pPr lvl="0" algn="l">
              <a:lnSpc>
                <a:spcPct val="120000"/>
              </a:lnSpc>
              <a:spcBef>
                <a:spcPts val="800"/>
              </a:spcBef>
              <a:spcAft>
                <a:spcPts val="0"/>
              </a:spcAft>
              <a:buSzPts val="1400"/>
              <a:buNone/>
              <a:defRPr b="0" sz="1400" cap="none">
                <a:solidFill>
                  <a:schemeClr val="dk1"/>
                </a:solidFill>
              </a:defRPr>
            </a:lvl1pPr>
            <a:lvl2pPr lvl="1" algn="ctr">
              <a:lnSpc>
                <a:spcPct val="120000"/>
              </a:lnSpc>
              <a:spcBef>
                <a:spcPts val="400"/>
              </a:spcBef>
              <a:spcAft>
                <a:spcPts val="0"/>
              </a:spcAft>
              <a:buSzPts val="1400"/>
              <a:buNone/>
              <a:defRPr sz="1400"/>
            </a:lvl2pPr>
            <a:lvl3pPr lvl="2" algn="ctr">
              <a:lnSpc>
                <a:spcPct val="120000"/>
              </a:lnSpc>
              <a:spcBef>
                <a:spcPts val="400"/>
              </a:spcBef>
              <a:spcAft>
                <a:spcPts val="0"/>
              </a:spcAft>
              <a:buSzPts val="1400"/>
              <a:buNone/>
              <a:defRPr sz="1400"/>
            </a:lvl3pPr>
            <a:lvl4pPr lvl="3" algn="ctr">
              <a:lnSpc>
                <a:spcPct val="120000"/>
              </a:lnSpc>
              <a:spcBef>
                <a:spcPts val="400"/>
              </a:spcBef>
              <a:spcAft>
                <a:spcPts val="0"/>
              </a:spcAft>
              <a:buSzPts val="1200"/>
              <a:buNone/>
              <a:defRPr sz="1200"/>
            </a:lvl4pPr>
            <a:lvl5pPr lvl="4" algn="ctr">
              <a:lnSpc>
                <a:spcPct val="120000"/>
              </a:lnSpc>
              <a:spcBef>
                <a:spcPts val="400"/>
              </a:spcBef>
              <a:spcAft>
                <a:spcPts val="0"/>
              </a:spcAft>
              <a:buSzPts val="1200"/>
              <a:buNone/>
              <a:defRPr sz="1200"/>
            </a:lvl5pPr>
            <a:lvl6pPr lvl="5" algn="ctr">
              <a:lnSpc>
                <a:spcPct val="120000"/>
              </a:lnSpc>
              <a:spcBef>
                <a:spcPts val="400"/>
              </a:spcBef>
              <a:spcAft>
                <a:spcPts val="0"/>
              </a:spcAft>
              <a:buSzPts val="1200"/>
              <a:buNone/>
              <a:defRPr sz="1200"/>
            </a:lvl6pPr>
            <a:lvl7pPr lvl="6" algn="ctr">
              <a:lnSpc>
                <a:spcPct val="120000"/>
              </a:lnSpc>
              <a:spcBef>
                <a:spcPts val="400"/>
              </a:spcBef>
              <a:spcAft>
                <a:spcPts val="0"/>
              </a:spcAft>
              <a:buSzPts val="1200"/>
              <a:buNone/>
              <a:defRPr sz="1200"/>
            </a:lvl7pPr>
            <a:lvl8pPr lvl="7" algn="ctr">
              <a:lnSpc>
                <a:spcPct val="120000"/>
              </a:lnSpc>
              <a:spcBef>
                <a:spcPts val="400"/>
              </a:spcBef>
              <a:spcAft>
                <a:spcPts val="0"/>
              </a:spcAft>
              <a:buSzPts val="1200"/>
              <a:buNone/>
              <a:defRPr sz="1200"/>
            </a:lvl8pPr>
            <a:lvl9pPr lvl="8" algn="ctr">
              <a:lnSpc>
                <a:spcPct val="120000"/>
              </a:lnSpc>
              <a:spcBef>
                <a:spcPts val="400"/>
              </a:spcBef>
              <a:spcAft>
                <a:spcPts val="0"/>
              </a:spcAft>
              <a:buSzPts val="1200"/>
              <a:buNone/>
              <a:defRPr sz="1200"/>
            </a:lvl9pPr>
          </a:lstStyle>
          <a:p/>
        </p:txBody>
      </p:sp>
      <p:sp>
        <p:nvSpPr>
          <p:cNvPr id="280" name="Google Shape;280;p45"/>
          <p:cNvSpPr txBox="1"/>
          <p:nvPr>
            <p:ph idx="10" type="dt"/>
          </p:nvPr>
        </p:nvSpPr>
        <p:spPr>
          <a:xfrm>
            <a:off x="5665604" y="247777"/>
            <a:ext cx="2625536" cy="231901"/>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1" name="Google Shape;281;p45"/>
          <p:cNvSpPr txBox="1"/>
          <p:nvPr>
            <p:ph idx="11" type="ftr"/>
          </p:nvPr>
        </p:nvSpPr>
        <p:spPr>
          <a:xfrm>
            <a:off x="1812375" y="246980"/>
            <a:ext cx="3730436" cy="2319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2" name="Google Shape;282;p45"/>
          <p:cNvSpPr txBox="1"/>
          <p:nvPr>
            <p:ph idx="12" type="sldNum"/>
          </p:nvPr>
        </p:nvSpPr>
        <p:spPr>
          <a:xfrm>
            <a:off x="1078248" y="599230"/>
            <a:ext cx="608264" cy="377683"/>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283" name="Google Shape;283;p45"/>
          <p:cNvCxnSpPr/>
          <p:nvPr/>
        </p:nvCxnSpPr>
        <p:spPr>
          <a:xfrm>
            <a:off x="1813335" y="2646407"/>
            <a:ext cx="6477804"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84" name="Shape 284"/>
        <p:cNvGrpSpPr/>
        <p:nvPr/>
      </p:nvGrpSpPr>
      <p:grpSpPr>
        <a:xfrm>
          <a:off x="0" y="0"/>
          <a:ext cx="0" cy="0"/>
          <a:chOff x="0" y="0"/>
          <a:chExt cx="0" cy="0"/>
        </a:xfrm>
      </p:grpSpPr>
      <p:sp>
        <p:nvSpPr>
          <p:cNvPr id="285" name="Google Shape;285;p46"/>
          <p:cNvSpPr txBox="1"/>
          <p:nvPr>
            <p:ph type="title"/>
          </p:nvPr>
        </p:nvSpPr>
        <p:spPr>
          <a:xfrm>
            <a:off x="1090679" y="1317098"/>
            <a:ext cx="6482365" cy="1415963"/>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700"/>
              <a:buFont typeface="Gill Sans"/>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86" name="Google Shape;286;p46"/>
          <p:cNvSpPr txBox="1"/>
          <p:nvPr>
            <p:ph idx="1" type="body"/>
          </p:nvPr>
        </p:nvSpPr>
        <p:spPr>
          <a:xfrm>
            <a:off x="1090679" y="2854646"/>
            <a:ext cx="6472834" cy="759697"/>
          </a:xfrm>
          <a:prstGeom prst="rect">
            <a:avLst/>
          </a:prstGeom>
          <a:noFill/>
          <a:ln>
            <a:noFill/>
          </a:ln>
        </p:spPr>
        <p:txBody>
          <a:bodyPr anchorCtr="0" anchor="t" bIns="34275" lIns="68575" spcFirstLastPara="1" rIns="68575" wrap="square" tIns="68575">
            <a:noAutofit/>
          </a:bodyPr>
          <a:lstStyle>
            <a:lvl1pPr indent="-228600" lvl="0" marL="457200" algn="l">
              <a:lnSpc>
                <a:spcPct val="120000"/>
              </a:lnSpc>
              <a:spcBef>
                <a:spcPts val="800"/>
              </a:spcBef>
              <a:spcAft>
                <a:spcPts val="0"/>
              </a:spcAft>
              <a:buSzPts val="1400"/>
              <a:buNone/>
              <a:defRPr sz="1400">
                <a:solidFill>
                  <a:schemeClr val="dk1"/>
                </a:solidFill>
              </a:defRPr>
            </a:lvl1pPr>
            <a:lvl2pPr indent="-228600" lvl="1" marL="914400" algn="l">
              <a:lnSpc>
                <a:spcPct val="120000"/>
              </a:lnSpc>
              <a:spcBef>
                <a:spcPts val="400"/>
              </a:spcBef>
              <a:spcAft>
                <a:spcPts val="0"/>
              </a:spcAft>
              <a:buSzPts val="1400"/>
              <a:buNone/>
              <a:defRPr sz="1400">
                <a:solidFill>
                  <a:srgbClr val="888888"/>
                </a:solidFill>
              </a:defRPr>
            </a:lvl2pPr>
            <a:lvl3pPr indent="-228600" lvl="2" marL="1371600" algn="l">
              <a:lnSpc>
                <a:spcPct val="120000"/>
              </a:lnSpc>
              <a:spcBef>
                <a:spcPts val="400"/>
              </a:spcBef>
              <a:spcAft>
                <a:spcPts val="0"/>
              </a:spcAft>
              <a:buSzPts val="1400"/>
              <a:buNone/>
              <a:defRPr sz="1400">
                <a:solidFill>
                  <a:srgbClr val="888888"/>
                </a:solidFill>
              </a:defRPr>
            </a:lvl3pPr>
            <a:lvl4pPr indent="-228600" lvl="3" marL="1828800" algn="l">
              <a:lnSpc>
                <a:spcPct val="120000"/>
              </a:lnSpc>
              <a:spcBef>
                <a:spcPts val="400"/>
              </a:spcBef>
              <a:spcAft>
                <a:spcPts val="0"/>
              </a:spcAft>
              <a:buSzPts val="1200"/>
              <a:buNone/>
              <a:defRPr sz="1200">
                <a:solidFill>
                  <a:srgbClr val="888888"/>
                </a:solidFill>
              </a:defRPr>
            </a:lvl4pPr>
            <a:lvl5pPr indent="-228600" lvl="4" marL="2286000" algn="l">
              <a:lnSpc>
                <a:spcPct val="120000"/>
              </a:lnSpc>
              <a:spcBef>
                <a:spcPts val="400"/>
              </a:spcBef>
              <a:spcAft>
                <a:spcPts val="0"/>
              </a:spcAft>
              <a:buSzPts val="1200"/>
              <a:buNone/>
              <a:defRPr sz="1200">
                <a:solidFill>
                  <a:srgbClr val="888888"/>
                </a:solidFill>
              </a:defRPr>
            </a:lvl5pPr>
            <a:lvl6pPr indent="-228600" lvl="5" marL="2743200" algn="l">
              <a:lnSpc>
                <a:spcPct val="120000"/>
              </a:lnSpc>
              <a:spcBef>
                <a:spcPts val="400"/>
              </a:spcBef>
              <a:spcAft>
                <a:spcPts val="0"/>
              </a:spcAft>
              <a:buSzPts val="1200"/>
              <a:buNone/>
              <a:defRPr sz="1200">
                <a:solidFill>
                  <a:srgbClr val="888888"/>
                </a:solidFill>
              </a:defRPr>
            </a:lvl6pPr>
            <a:lvl7pPr indent="-228600" lvl="6" marL="3200400" algn="l">
              <a:lnSpc>
                <a:spcPct val="120000"/>
              </a:lnSpc>
              <a:spcBef>
                <a:spcPts val="400"/>
              </a:spcBef>
              <a:spcAft>
                <a:spcPts val="0"/>
              </a:spcAft>
              <a:buSzPts val="1200"/>
              <a:buNone/>
              <a:defRPr sz="1200">
                <a:solidFill>
                  <a:srgbClr val="888888"/>
                </a:solidFill>
              </a:defRPr>
            </a:lvl7pPr>
            <a:lvl8pPr indent="-228600" lvl="7" marL="3657600" algn="l">
              <a:lnSpc>
                <a:spcPct val="120000"/>
              </a:lnSpc>
              <a:spcBef>
                <a:spcPts val="400"/>
              </a:spcBef>
              <a:spcAft>
                <a:spcPts val="0"/>
              </a:spcAft>
              <a:buSzPts val="1200"/>
              <a:buNone/>
              <a:defRPr sz="1200">
                <a:solidFill>
                  <a:srgbClr val="888888"/>
                </a:solidFill>
              </a:defRPr>
            </a:lvl8pPr>
            <a:lvl9pPr indent="-228600" lvl="8" marL="4114800" algn="l">
              <a:lnSpc>
                <a:spcPct val="120000"/>
              </a:lnSpc>
              <a:spcBef>
                <a:spcPts val="400"/>
              </a:spcBef>
              <a:spcAft>
                <a:spcPts val="0"/>
              </a:spcAft>
              <a:buSzPts val="1200"/>
              <a:buNone/>
              <a:defRPr sz="1200">
                <a:solidFill>
                  <a:srgbClr val="888888"/>
                </a:solidFill>
              </a:defRPr>
            </a:lvl9pPr>
          </a:lstStyle>
          <a:p/>
        </p:txBody>
      </p:sp>
      <p:sp>
        <p:nvSpPr>
          <p:cNvPr id="287" name="Google Shape;287;p46"/>
          <p:cNvSpPr txBox="1"/>
          <p:nvPr>
            <p:ph idx="10" type="dt"/>
          </p:nvPr>
        </p:nvSpPr>
        <p:spPr>
          <a:xfrm>
            <a:off x="5665604" y="247777"/>
            <a:ext cx="2625536" cy="231901"/>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8" name="Google Shape;288;p46"/>
          <p:cNvSpPr txBox="1"/>
          <p:nvPr>
            <p:ph idx="11" type="ftr"/>
          </p:nvPr>
        </p:nvSpPr>
        <p:spPr>
          <a:xfrm>
            <a:off x="1088684" y="246980"/>
            <a:ext cx="4454127" cy="2319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9" name="Google Shape;289;p46"/>
          <p:cNvSpPr txBox="1"/>
          <p:nvPr>
            <p:ph idx="12" type="sldNum"/>
          </p:nvPr>
        </p:nvSpPr>
        <p:spPr>
          <a:xfrm>
            <a:off x="360045" y="599230"/>
            <a:ext cx="608264" cy="377683"/>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290" name="Google Shape;290;p46"/>
          <p:cNvCxnSpPr/>
          <p:nvPr/>
        </p:nvCxnSpPr>
        <p:spPr>
          <a:xfrm>
            <a:off x="1090679" y="2853739"/>
            <a:ext cx="6472834"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1" name="Shape 291"/>
        <p:cNvGrpSpPr/>
        <p:nvPr/>
      </p:nvGrpSpPr>
      <p:grpSpPr>
        <a:xfrm>
          <a:off x="0" y="0"/>
          <a:ext cx="0" cy="0"/>
          <a:chOff x="0" y="0"/>
          <a:chExt cx="0" cy="0"/>
        </a:xfrm>
      </p:grpSpPr>
      <p:sp>
        <p:nvSpPr>
          <p:cNvPr id="292" name="Google Shape;292;p47"/>
          <p:cNvSpPr txBox="1"/>
          <p:nvPr>
            <p:ph type="title"/>
          </p:nvPr>
        </p:nvSpPr>
        <p:spPr>
          <a:xfrm>
            <a:off x="1086913" y="603667"/>
            <a:ext cx="7204226" cy="794479"/>
          </a:xfrm>
          <a:prstGeom prst="rect">
            <a:avLst/>
          </a:prstGeom>
          <a:noFill/>
          <a:ln>
            <a:noFill/>
          </a:ln>
        </p:spPr>
        <p:txBody>
          <a:bodyPr anchorCtr="0" anchor="t"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93" name="Google Shape;293;p47"/>
          <p:cNvSpPr txBox="1"/>
          <p:nvPr>
            <p:ph idx="1" type="body"/>
          </p:nvPr>
        </p:nvSpPr>
        <p:spPr>
          <a:xfrm>
            <a:off x="1085498" y="1508158"/>
            <a:ext cx="3483864" cy="2586446"/>
          </a:xfrm>
          <a:prstGeom prst="rect">
            <a:avLst/>
          </a:prstGeom>
          <a:noFill/>
          <a:ln>
            <a:noFill/>
          </a:ln>
        </p:spPr>
        <p:txBody>
          <a:bodyPr anchorCtr="0" anchor="t" bIns="34275" lIns="68575" spcFirstLastPara="1" rIns="68575" wrap="square" tIns="34275">
            <a:no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294" name="Google Shape;294;p47"/>
          <p:cNvSpPr txBox="1"/>
          <p:nvPr>
            <p:ph idx="2" type="body"/>
          </p:nvPr>
        </p:nvSpPr>
        <p:spPr>
          <a:xfrm>
            <a:off x="4810328" y="1513007"/>
            <a:ext cx="3483864" cy="2581140"/>
          </a:xfrm>
          <a:prstGeom prst="rect">
            <a:avLst/>
          </a:prstGeom>
          <a:noFill/>
          <a:ln>
            <a:noFill/>
          </a:ln>
        </p:spPr>
        <p:txBody>
          <a:bodyPr anchorCtr="0" anchor="t" bIns="34275" lIns="68575" spcFirstLastPara="1" rIns="68575" wrap="square" tIns="34275">
            <a:no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295" name="Google Shape;295;p47"/>
          <p:cNvSpPr txBox="1"/>
          <p:nvPr>
            <p:ph idx="10" type="dt"/>
          </p:nvPr>
        </p:nvSpPr>
        <p:spPr>
          <a:xfrm>
            <a:off x="5665604" y="247777"/>
            <a:ext cx="2625536" cy="231901"/>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96" name="Google Shape;296;p47"/>
          <p:cNvSpPr txBox="1"/>
          <p:nvPr>
            <p:ph idx="11" type="ftr"/>
          </p:nvPr>
        </p:nvSpPr>
        <p:spPr>
          <a:xfrm>
            <a:off x="1088684" y="246980"/>
            <a:ext cx="4454127" cy="2319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97" name="Google Shape;297;p47"/>
          <p:cNvSpPr txBox="1"/>
          <p:nvPr>
            <p:ph idx="12" type="sldNum"/>
          </p:nvPr>
        </p:nvSpPr>
        <p:spPr>
          <a:xfrm>
            <a:off x="360045" y="599230"/>
            <a:ext cx="608264" cy="377683"/>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298" name="Google Shape;298;p47"/>
          <p:cNvCxnSpPr/>
          <p:nvPr/>
        </p:nvCxnSpPr>
        <p:spPr>
          <a:xfrm>
            <a:off x="1090422" y="1385316"/>
            <a:ext cx="720564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99" name="Shape 299"/>
        <p:cNvGrpSpPr/>
        <p:nvPr/>
      </p:nvGrpSpPr>
      <p:grpSpPr>
        <a:xfrm>
          <a:off x="0" y="0"/>
          <a:ext cx="0" cy="0"/>
          <a:chOff x="0" y="0"/>
          <a:chExt cx="0" cy="0"/>
        </a:xfrm>
      </p:grpSpPr>
      <p:sp>
        <p:nvSpPr>
          <p:cNvPr id="300" name="Google Shape;300;p48"/>
          <p:cNvSpPr txBox="1"/>
          <p:nvPr>
            <p:ph type="title"/>
          </p:nvPr>
        </p:nvSpPr>
        <p:spPr>
          <a:xfrm>
            <a:off x="1085393" y="603122"/>
            <a:ext cx="7205746" cy="792239"/>
          </a:xfrm>
          <a:prstGeom prst="rect">
            <a:avLst/>
          </a:prstGeom>
          <a:noFill/>
          <a:ln>
            <a:noFill/>
          </a:ln>
        </p:spPr>
        <p:txBody>
          <a:bodyPr anchorCtr="0" anchor="t"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01" name="Google Shape;301;p48"/>
          <p:cNvSpPr txBox="1"/>
          <p:nvPr>
            <p:ph idx="1" type="body"/>
          </p:nvPr>
        </p:nvSpPr>
        <p:spPr>
          <a:xfrm>
            <a:off x="1085393" y="1514662"/>
            <a:ext cx="3483864" cy="601457"/>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700"/>
              <a:buNone/>
              <a:defRPr b="0" sz="1700" cap="none">
                <a:solidFill>
                  <a:schemeClr val="accent1"/>
                </a:solidFill>
              </a:defRPr>
            </a:lvl1pPr>
            <a:lvl2pPr indent="-228600" lvl="1" marL="914400" algn="l">
              <a:lnSpc>
                <a:spcPct val="120000"/>
              </a:lnSpc>
              <a:spcBef>
                <a:spcPts val="400"/>
              </a:spcBef>
              <a:spcAft>
                <a:spcPts val="0"/>
              </a:spcAft>
              <a:buSzPts val="1500"/>
              <a:buNone/>
              <a:defRPr b="1" sz="1500"/>
            </a:lvl2pPr>
            <a:lvl3pPr indent="-228600" lvl="2" marL="1371600" algn="l">
              <a:lnSpc>
                <a:spcPct val="120000"/>
              </a:lnSpc>
              <a:spcBef>
                <a:spcPts val="400"/>
              </a:spcBef>
              <a:spcAft>
                <a:spcPts val="0"/>
              </a:spcAft>
              <a:buSzPts val="1400"/>
              <a:buNone/>
              <a:defRPr b="1" sz="1400"/>
            </a:lvl3pPr>
            <a:lvl4pPr indent="-228600" lvl="3" marL="1828800" algn="l">
              <a:lnSpc>
                <a:spcPct val="120000"/>
              </a:lnSpc>
              <a:spcBef>
                <a:spcPts val="400"/>
              </a:spcBef>
              <a:spcAft>
                <a:spcPts val="0"/>
              </a:spcAft>
              <a:buSzPts val="1200"/>
              <a:buNone/>
              <a:defRPr b="1" sz="1200"/>
            </a:lvl4pPr>
            <a:lvl5pPr indent="-228600" lvl="4" marL="2286000" algn="l">
              <a:lnSpc>
                <a:spcPct val="120000"/>
              </a:lnSpc>
              <a:spcBef>
                <a:spcPts val="400"/>
              </a:spcBef>
              <a:spcAft>
                <a:spcPts val="0"/>
              </a:spcAft>
              <a:buSzPts val="1200"/>
              <a:buNone/>
              <a:defRPr b="1" sz="1200"/>
            </a:lvl5pPr>
            <a:lvl6pPr indent="-228600" lvl="5" marL="2743200" algn="l">
              <a:lnSpc>
                <a:spcPct val="120000"/>
              </a:lnSpc>
              <a:spcBef>
                <a:spcPts val="400"/>
              </a:spcBef>
              <a:spcAft>
                <a:spcPts val="0"/>
              </a:spcAft>
              <a:buSzPts val="1200"/>
              <a:buNone/>
              <a:defRPr b="1" sz="1200"/>
            </a:lvl6pPr>
            <a:lvl7pPr indent="-228600" lvl="6" marL="3200400" algn="l">
              <a:lnSpc>
                <a:spcPct val="120000"/>
              </a:lnSpc>
              <a:spcBef>
                <a:spcPts val="400"/>
              </a:spcBef>
              <a:spcAft>
                <a:spcPts val="0"/>
              </a:spcAft>
              <a:buSzPts val="1200"/>
              <a:buNone/>
              <a:defRPr b="1" sz="1200"/>
            </a:lvl7pPr>
            <a:lvl8pPr indent="-228600" lvl="7" marL="3657600" algn="l">
              <a:lnSpc>
                <a:spcPct val="120000"/>
              </a:lnSpc>
              <a:spcBef>
                <a:spcPts val="400"/>
              </a:spcBef>
              <a:spcAft>
                <a:spcPts val="0"/>
              </a:spcAft>
              <a:buSzPts val="1200"/>
              <a:buNone/>
              <a:defRPr b="1" sz="1200"/>
            </a:lvl8pPr>
            <a:lvl9pPr indent="-228600" lvl="8" marL="4114800" algn="l">
              <a:lnSpc>
                <a:spcPct val="120000"/>
              </a:lnSpc>
              <a:spcBef>
                <a:spcPts val="400"/>
              </a:spcBef>
              <a:spcAft>
                <a:spcPts val="0"/>
              </a:spcAft>
              <a:buSzPts val="1200"/>
              <a:buNone/>
              <a:defRPr b="1" sz="1200"/>
            </a:lvl9pPr>
          </a:lstStyle>
          <a:p/>
        </p:txBody>
      </p:sp>
      <p:sp>
        <p:nvSpPr>
          <p:cNvPr id="302" name="Google Shape;302;p48"/>
          <p:cNvSpPr txBox="1"/>
          <p:nvPr>
            <p:ph idx="2" type="body"/>
          </p:nvPr>
        </p:nvSpPr>
        <p:spPr>
          <a:xfrm>
            <a:off x="1085393" y="2118202"/>
            <a:ext cx="3483864" cy="1983343"/>
          </a:xfrm>
          <a:prstGeom prst="rect">
            <a:avLst/>
          </a:prstGeom>
          <a:noFill/>
          <a:ln>
            <a:noFill/>
          </a:ln>
        </p:spPr>
        <p:txBody>
          <a:bodyPr anchorCtr="0" anchor="t" bIns="34275" lIns="68575" spcFirstLastPara="1" rIns="68575" wrap="square" tIns="34275">
            <a:no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303" name="Google Shape;303;p48"/>
          <p:cNvSpPr txBox="1"/>
          <p:nvPr>
            <p:ph idx="3" type="body"/>
          </p:nvPr>
        </p:nvSpPr>
        <p:spPr>
          <a:xfrm>
            <a:off x="4809272" y="1517252"/>
            <a:ext cx="3483864" cy="601678"/>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700"/>
              <a:buNone/>
              <a:defRPr b="0" sz="1700" cap="none">
                <a:solidFill>
                  <a:schemeClr val="accent1"/>
                </a:solidFill>
              </a:defRPr>
            </a:lvl1pPr>
            <a:lvl2pPr indent="-228600" lvl="1" marL="914400" algn="l">
              <a:lnSpc>
                <a:spcPct val="120000"/>
              </a:lnSpc>
              <a:spcBef>
                <a:spcPts val="400"/>
              </a:spcBef>
              <a:spcAft>
                <a:spcPts val="0"/>
              </a:spcAft>
              <a:buSzPts val="1500"/>
              <a:buNone/>
              <a:defRPr b="1" sz="1500"/>
            </a:lvl2pPr>
            <a:lvl3pPr indent="-228600" lvl="2" marL="1371600" algn="l">
              <a:lnSpc>
                <a:spcPct val="120000"/>
              </a:lnSpc>
              <a:spcBef>
                <a:spcPts val="400"/>
              </a:spcBef>
              <a:spcAft>
                <a:spcPts val="0"/>
              </a:spcAft>
              <a:buSzPts val="1400"/>
              <a:buNone/>
              <a:defRPr b="1" sz="1400"/>
            </a:lvl3pPr>
            <a:lvl4pPr indent="-228600" lvl="3" marL="1828800" algn="l">
              <a:lnSpc>
                <a:spcPct val="120000"/>
              </a:lnSpc>
              <a:spcBef>
                <a:spcPts val="400"/>
              </a:spcBef>
              <a:spcAft>
                <a:spcPts val="0"/>
              </a:spcAft>
              <a:buSzPts val="1200"/>
              <a:buNone/>
              <a:defRPr b="1" sz="1200"/>
            </a:lvl4pPr>
            <a:lvl5pPr indent="-228600" lvl="4" marL="2286000" algn="l">
              <a:lnSpc>
                <a:spcPct val="120000"/>
              </a:lnSpc>
              <a:spcBef>
                <a:spcPts val="400"/>
              </a:spcBef>
              <a:spcAft>
                <a:spcPts val="0"/>
              </a:spcAft>
              <a:buSzPts val="1200"/>
              <a:buNone/>
              <a:defRPr b="1" sz="1200"/>
            </a:lvl5pPr>
            <a:lvl6pPr indent="-228600" lvl="5" marL="2743200" algn="l">
              <a:lnSpc>
                <a:spcPct val="120000"/>
              </a:lnSpc>
              <a:spcBef>
                <a:spcPts val="400"/>
              </a:spcBef>
              <a:spcAft>
                <a:spcPts val="0"/>
              </a:spcAft>
              <a:buSzPts val="1200"/>
              <a:buNone/>
              <a:defRPr b="1" sz="1200"/>
            </a:lvl6pPr>
            <a:lvl7pPr indent="-228600" lvl="6" marL="3200400" algn="l">
              <a:lnSpc>
                <a:spcPct val="120000"/>
              </a:lnSpc>
              <a:spcBef>
                <a:spcPts val="400"/>
              </a:spcBef>
              <a:spcAft>
                <a:spcPts val="0"/>
              </a:spcAft>
              <a:buSzPts val="1200"/>
              <a:buNone/>
              <a:defRPr b="1" sz="1200"/>
            </a:lvl7pPr>
            <a:lvl8pPr indent="-228600" lvl="7" marL="3657600" algn="l">
              <a:lnSpc>
                <a:spcPct val="120000"/>
              </a:lnSpc>
              <a:spcBef>
                <a:spcPts val="400"/>
              </a:spcBef>
              <a:spcAft>
                <a:spcPts val="0"/>
              </a:spcAft>
              <a:buSzPts val="1200"/>
              <a:buNone/>
              <a:defRPr b="1" sz="1200"/>
            </a:lvl8pPr>
            <a:lvl9pPr indent="-228600" lvl="8" marL="4114800" algn="l">
              <a:lnSpc>
                <a:spcPct val="120000"/>
              </a:lnSpc>
              <a:spcBef>
                <a:spcPts val="400"/>
              </a:spcBef>
              <a:spcAft>
                <a:spcPts val="0"/>
              </a:spcAft>
              <a:buSzPts val="1200"/>
              <a:buNone/>
              <a:defRPr b="1" sz="1200"/>
            </a:lvl9pPr>
          </a:lstStyle>
          <a:p/>
        </p:txBody>
      </p:sp>
      <p:sp>
        <p:nvSpPr>
          <p:cNvPr id="304" name="Google Shape;304;p48"/>
          <p:cNvSpPr txBox="1"/>
          <p:nvPr>
            <p:ph idx="4" type="body"/>
          </p:nvPr>
        </p:nvSpPr>
        <p:spPr>
          <a:xfrm>
            <a:off x="4809272" y="2116118"/>
            <a:ext cx="3483864" cy="1978028"/>
          </a:xfrm>
          <a:prstGeom prst="rect">
            <a:avLst/>
          </a:prstGeom>
          <a:noFill/>
          <a:ln>
            <a:noFill/>
          </a:ln>
        </p:spPr>
        <p:txBody>
          <a:bodyPr anchorCtr="0" anchor="t" bIns="34275" lIns="68575" spcFirstLastPara="1" rIns="68575" wrap="square" tIns="34275">
            <a:no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305" name="Google Shape;305;p48"/>
          <p:cNvSpPr txBox="1"/>
          <p:nvPr>
            <p:ph idx="10" type="dt"/>
          </p:nvPr>
        </p:nvSpPr>
        <p:spPr>
          <a:xfrm>
            <a:off x="5665604" y="247777"/>
            <a:ext cx="2625536" cy="231901"/>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06" name="Google Shape;306;p48"/>
          <p:cNvSpPr txBox="1"/>
          <p:nvPr>
            <p:ph idx="11" type="ftr"/>
          </p:nvPr>
        </p:nvSpPr>
        <p:spPr>
          <a:xfrm>
            <a:off x="1088684" y="246980"/>
            <a:ext cx="4454127" cy="2319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07" name="Google Shape;307;p48"/>
          <p:cNvSpPr txBox="1"/>
          <p:nvPr>
            <p:ph idx="12" type="sldNum"/>
          </p:nvPr>
        </p:nvSpPr>
        <p:spPr>
          <a:xfrm>
            <a:off x="360045" y="599230"/>
            <a:ext cx="608264" cy="377683"/>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308" name="Google Shape;308;p48"/>
          <p:cNvCxnSpPr/>
          <p:nvPr/>
        </p:nvCxnSpPr>
        <p:spPr>
          <a:xfrm>
            <a:off x="1090422" y="1385316"/>
            <a:ext cx="720564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9" name="Shape 309"/>
        <p:cNvGrpSpPr/>
        <p:nvPr/>
      </p:nvGrpSpPr>
      <p:grpSpPr>
        <a:xfrm>
          <a:off x="0" y="0"/>
          <a:ext cx="0" cy="0"/>
          <a:chOff x="0" y="0"/>
          <a:chExt cx="0" cy="0"/>
        </a:xfrm>
      </p:grpSpPr>
      <p:sp>
        <p:nvSpPr>
          <p:cNvPr id="310" name="Google Shape;310;p49"/>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11" name="Google Shape;311;p49"/>
          <p:cNvSpPr txBox="1"/>
          <p:nvPr>
            <p:ph idx="10" type="dt"/>
          </p:nvPr>
        </p:nvSpPr>
        <p:spPr>
          <a:xfrm>
            <a:off x="5665604" y="247777"/>
            <a:ext cx="2625536" cy="231901"/>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2" name="Google Shape;312;p49"/>
          <p:cNvSpPr txBox="1"/>
          <p:nvPr>
            <p:ph idx="11" type="ftr"/>
          </p:nvPr>
        </p:nvSpPr>
        <p:spPr>
          <a:xfrm>
            <a:off x="1088684" y="246980"/>
            <a:ext cx="4454127" cy="2319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3" name="Google Shape;313;p49"/>
          <p:cNvSpPr txBox="1"/>
          <p:nvPr>
            <p:ph idx="12" type="sldNum"/>
          </p:nvPr>
        </p:nvSpPr>
        <p:spPr>
          <a:xfrm>
            <a:off x="360045" y="599230"/>
            <a:ext cx="608264" cy="377683"/>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314" name="Google Shape;314;p49"/>
          <p:cNvCxnSpPr/>
          <p:nvPr/>
        </p:nvCxnSpPr>
        <p:spPr>
          <a:xfrm>
            <a:off x="1090422" y="1385316"/>
            <a:ext cx="720564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15" name="Shape 315"/>
        <p:cNvGrpSpPr/>
        <p:nvPr/>
      </p:nvGrpSpPr>
      <p:grpSpPr>
        <a:xfrm>
          <a:off x="0" y="0"/>
          <a:ext cx="0" cy="0"/>
          <a:chOff x="0" y="0"/>
          <a:chExt cx="0" cy="0"/>
        </a:xfrm>
      </p:grpSpPr>
      <p:sp>
        <p:nvSpPr>
          <p:cNvPr id="316" name="Google Shape;316;p50"/>
          <p:cNvSpPr txBox="1"/>
          <p:nvPr>
            <p:ph idx="10" type="dt"/>
          </p:nvPr>
        </p:nvSpPr>
        <p:spPr>
          <a:xfrm>
            <a:off x="5665604" y="247777"/>
            <a:ext cx="2625536" cy="231901"/>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7" name="Google Shape;317;p50"/>
          <p:cNvSpPr txBox="1"/>
          <p:nvPr>
            <p:ph idx="11" type="ftr"/>
          </p:nvPr>
        </p:nvSpPr>
        <p:spPr>
          <a:xfrm>
            <a:off x="1088684" y="246980"/>
            <a:ext cx="4454127" cy="2319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8" name="Google Shape;318;p50"/>
          <p:cNvSpPr txBox="1"/>
          <p:nvPr>
            <p:ph idx="12" type="sldNum"/>
          </p:nvPr>
        </p:nvSpPr>
        <p:spPr>
          <a:xfrm>
            <a:off x="360045" y="599230"/>
            <a:ext cx="608264" cy="377683"/>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19" name="Shape 319"/>
        <p:cNvGrpSpPr/>
        <p:nvPr/>
      </p:nvGrpSpPr>
      <p:grpSpPr>
        <a:xfrm>
          <a:off x="0" y="0"/>
          <a:ext cx="0" cy="0"/>
          <a:chOff x="0" y="0"/>
          <a:chExt cx="0" cy="0"/>
        </a:xfrm>
      </p:grpSpPr>
      <p:sp>
        <p:nvSpPr>
          <p:cNvPr id="320" name="Google Shape;320;p51"/>
          <p:cNvSpPr txBox="1"/>
          <p:nvPr>
            <p:ph type="title"/>
          </p:nvPr>
        </p:nvSpPr>
        <p:spPr>
          <a:xfrm>
            <a:off x="1083503" y="599230"/>
            <a:ext cx="2454824" cy="1685338"/>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1800"/>
              <a:buFont typeface="Gill Sans"/>
              <a:buNone/>
              <a:defRPr sz="18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21" name="Google Shape;321;p51"/>
          <p:cNvSpPr txBox="1"/>
          <p:nvPr>
            <p:ph idx="1" type="body"/>
          </p:nvPr>
        </p:nvSpPr>
        <p:spPr>
          <a:xfrm>
            <a:off x="3782786" y="599231"/>
            <a:ext cx="4509352" cy="3494120"/>
          </a:xfrm>
          <a:prstGeom prst="rect">
            <a:avLst/>
          </a:prstGeom>
          <a:noFill/>
          <a:ln>
            <a:noFill/>
          </a:ln>
        </p:spPr>
        <p:txBody>
          <a:bodyPr anchorCtr="0" anchor="ctr" bIns="34275" lIns="68575" spcFirstLastPara="1" rIns="68575" wrap="square" tIns="34275">
            <a:no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322" name="Google Shape;322;p51"/>
          <p:cNvSpPr txBox="1"/>
          <p:nvPr>
            <p:ph idx="2" type="body"/>
          </p:nvPr>
        </p:nvSpPr>
        <p:spPr>
          <a:xfrm>
            <a:off x="1083503" y="2404118"/>
            <a:ext cx="2456260" cy="1686136"/>
          </a:xfrm>
          <a:prstGeom prst="rect">
            <a:avLst/>
          </a:prstGeom>
          <a:noFill/>
          <a:ln>
            <a:noFill/>
          </a:ln>
        </p:spPr>
        <p:txBody>
          <a:bodyPr anchorCtr="0" anchor="t" bIns="34275" lIns="68575" spcFirstLastPara="1" rIns="68575" wrap="square" tIns="34275">
            <a:noAutofit/>
          </a:bodyPr>
          <a:lstStyle>
            <a:lvl1pPr indent="-228600" lvl="0" marL="457200" algn="l">
              <a:lnSpc>
                <a:spcPct val="120000"/>
              </a:lnSpc>
              <a:spcBef>
                <a:spcPts val="800"/>
              </a:spcBef>
              <a:spcAft>
                <a:spcPts val="0"/>
              </a:spcAft>
              <a:buSzPts val="1200"/>
              <a:buNone/>
              <a:defRPr sz="1200"/>
            </a:lvl1pPr>
            <a:lvl2pPr indent="-228600" lvl="1" marL="914400" algn="l">
              <a:lnSpc>
                <a:spcPct val="120000"/>
              </a:lnSpc>
              <a:spcBef>
                <a:spcPts val="400"/>
              </a:spcBef>
              <a:spcAft>
                <a:spcPts val="0"/>
              </a:spcAft>
              <a:buSzPts val="1100"/>
              <a:buNone/>
              <a:defRPr sz="1100"/>
            </a:lvl2pPr>
            <a:lvl3pPr indent="-228600" lvl="2" marL="1371600" algn="l">
              <a:lnSpc>
                <a:spcPct val="120000"/>
              </a:lnSpc>
              <a:spcBef>
                <a:spcPts val="400"/>
              </a:spcBef>
              <a:spcAft>
                <a:spcPts val="0"/>
              </a:spcAft>
              <a:buSzPts val="900"/>
              <a:buNone/>
              <a:defRPr sz="900"/>
            </a:lvl3pPr>
            <a:lvl4pPr indent="-228600" lvl="3" marL="1828800" algn="l">
              <a:lnSpc>
                <a:spcPct val="120000"/>
              </a:lnSpc>
              <a:spcBef>
                <a:spcPts val="400"/>
              </a:spcBef>
              <a:spcAft>
                <a:spcPts val="0"/>
              </a:spcAft>
              <a:buSzPts val="800"/>
              <a:buNone/>
              <a:defRPr sz="800"/>
            </a:lvl4pPr>
            <a:lvl5pPr indent="-228600" lvl="4" marL="2286000" algn="l">
              <a:lnSpc>
                <a:spcPct val="120000"/>
              </a:lnSpc>
              <a:spcBef>
                <a:spcPts val="400"/>
              </a:spcBef>
              <a:spcAft>
                <a:spcPts val="0"/>
              </a:spcAft>
              <a:buSzPts val="800"/>
              <a:buNone/>
              <a:defRPr sz="800"/>
            </a:lvl5pPr>
            <a:lvl6pPr indent="-228600" lvl="5" marL="2743200" algn="l">
              <a:lnSpc>
                <a:spcPct val="120000"/>
              </a:lnSpc>
              <a:spcBef>
                <a:spcPts val="400"/>
              </a:spcBef>
              <a:spcAft>
                <a:spcPts val="0"/>
              </a:spcAft>
              <a:buSzPts val="800"/>
              <a:buNone/>
              <a:defRPr sz="800"/>
            </a:lvl6pPr>
            <a:lvl7pPr indent="-228600" lvl="6" marL="3200400" algn="l">
              <a:lnSpc>
                <a:spcPct val="120000"/>
              </a:lnSpc>
              <a:spcBef>
                <a:spcPts val="400"/>
              </a:spcBef>
              <a:spcAft>
                <a:spcPts val="0"/>
              </a:spcAft>
              <a:buSzPts val="800"/>
              <a:buNone/>
              <a:defRPr sz="800"/>
            </a:lvl7pPr>
            <a:lvl8pPr indent="-228600" lvl="7" marL="3657600" algn="l">
              <a:lnSpc>
                <a:spcPct val="120000"/>
              </a:lnSpc>
              <a:spcBef>
                <a:spcPts val="400"/>
              </a:spcBef>
              <a:spcAft>
                <a:spcPts val="0"/>
              </a:spcAft>
              <a:buSzPts val="800"/>
              <a:buNone/>
              <a:defRPr sz="800"/>
            </a:lvl8pPr>
            <a:lvl9pPr indent="-228600" lvl="8" marL="4114800" algn="l">
              <a:lnSpc>
                <a:spcPct val="120000"/>
              </a:lnSpc>
              <a:spcBef>
                <a:spcPts val="400"/>
              </a:spcBef>
              <a:spcAft>
                <a:spcPts val="0"/>
              </a:spcAft>
              <a:buSzPts val="800"/>
              <a:buNone/>
              <a:defRPr sz="800"/>
            </a:lvl9pPr>
          </a:lstStyle>
          <a:p/>
        </p:txBody>
      </p:sp>
      <p:sp>
        <p:nvSpPr>
          <p:cNvPr id="323" name="Google Shape;323;p51"/>
          <p:cNvSpPr txBox="1"/>
          <p:nvPr>
            <p:ph idx="10" type="dt"/>
          </p:nvPr>
        </p:nvSpPr>
        <p:spPr>
          <a:xfrm>
            <a:off x="5665604" y="247777"/>
            <a:ext cx="2625536" cy="231901"/>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24" name="Google Shape;324;p51"/>
          <p:cNvSpPr txBox="1"/>
          <p:nvPr>
            <p:ph idx="11" type="ftr"/>
          </p:nvPr>
        </p:nvSpPr>
        <p:spPr>
          <a:xfrm>
            <a:off x="1088684" y="246980"/>
            <a:ext cx="4454127" cy="2319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25" name="Google Shape;325;p51"/>
          <p:cNvSpPr txBox="1"/>
          <p:nvPr>
            <p:ph idx="12" type="sldNum"/>
          </p:nvPr>
        </p:nvSpPr>
        <p:spPr>
          <a:xfrm>
            <a:off x="360045" y="599230"/>
            <a:ext cx="608264" cy="377683"/>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326" name="Google Shape;326;p51"/>
          <p:cNvCxnSpPr/>
          <p:nvPr/>
        </p:nvCxnSpPr>
        <p:spPr>
          <a:xfrm>
            <a:off x="1086210" y="2404118"/>
            <a:ext cx="2452118"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27" name="Shape 327"/>
        <p:cNvGrpSpPr/>
        <p:nvPr/>
      </p:nvGrpSpPr>
      <p:grpSpPr>
        <a:xfrm>
          <a:off x="0" y="0"/>
          <a:ext cx="0" cy="0"/>
          <a:chOff x="0" y="0"/>
          <a:chExt cx="0" cy="0"/>
        </a:xfrm>
      </p:grpSpPr>
      <p:grpSp>
        <p:nvGrpSpPr>
          <p:cNvPr id="328" name="Google Shape;328;p52"/>
          <p:cNvGrpSpPr/>
          <p:nvPr/>
        </p:nvGrpSpPr>
        <p:grpSpPr>
          <a:xfrm>
            <a:off x="5608040" y="361628"/>
            <a:ext cx="3055900" cy="3861826"/>
            <a:chOff x="7477387" y="482170"/>
            <a:chExt cx="4074533" cy="5149101"/>
          </a:xfrm>
        </p:grpSpPr>
        <p:sp>
          <p:nvSpPr>
            <p:cNvPr id="329" name="Google Shape;329;p52"/>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30" name="Google Shape;330;p52"/>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331" name="Google Shape;331;p52"/>
          <p:cNvSpPr txBox="1"/>
          <p:nvPr>
            <p:ph type="title"/>
          </p:nvPr>
        </p:nvSpPr>
        <p:spPr>
          <a:xfrm>
            <a:off x="1088404" y="847135"/>
            <a:ext cx="4149246" cy="1372938"/>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32" name="Google Shape;332;p52"/>
          <p:cNvSpPr/>
          <p:nvPr>
            <p:ph idx="2" type="pic"/>
          </p:nvPr>
        </p:nvSpPr>
        <p:spPr>
          <a:xfrm>
            <a:off x="6093292" y="841906"/>
            <a:ext cx="2093378" cy="2899745"/>
          </a:xfrm>
          <a:prstGeom prst="rect">
            <a:avLst/>
          </a:prstGeom>
          <a:solidFill>
            <a:srgbClr val="D8D8D8"/>
          </a:solidFill>
          <a:ln>
            <a:noFill/>
          </a:ln>
        </p:spPr>
        <p:txBody>
          <a:bodyPr anchorCtr="0" anchor="t" bIns="34275" lIns="68575" spcFirstLastPara="1" rIns="68575" wrap="square" tIns="34275">
            <a:noAutofit/>
          </a:bodyPr>
          <a:lstStyle>
            <a:lvl1pPr lvl="0" marR="0" rtl="0" algn="ctr">
              <a:lnSpc>
                <a:spcPct val="120000"/>
              </a:lnSpc>
              <a:spcBef>
                <a:spcPts val="800"/>
              </a:spcBef>
              <a:spcAft>
                <a:spcPts val="0"/>
              </a:spcAft>
              <a:buClr>
                <a:schemeClr val="accent1"/>
              </a:buClr>
              <a:buSzPts val="2400"/>
              <a:buFont typeface="Arial"/>
              <a:buNone/>
              <a:defRPr b="0" i="0" sz="2400" u="none" cap="none" strike="noStrike">
                <a:solidFill>
                  <a:schemeClr val="dk1"/>
                </a:solidFill>
                <a:latin typeface="Gill Sans"/>
                <a:ea typeface="Gill Sans"/>
                <a:cs typeface="Gill Sans"/>
                <a:sym typeface="Gill Sans"/>
              </a:defRPr>
            </a:lvl1pPr>
            <a:lvl2pPr lvl="1" marR="0" rtl="0" algn="l">
              <a:lnSpc>
                <a:spcPct val="120000"/>
              </a:lnSpc>
              <a:spcBef>
                <a:spcPts val="400"/>
              </a:spcBef>
              <a:spcAft>
                <a:spcPts val="0"/>
              </a:spcAft>
              <a:buClr>
                <a:schemeClr val="accent1"/>
              </a:buClr>
              <a:buSzPts val="2100"/>
              <a:buFont typeface="Arial"/>
              <a:buNone/>
              <a:defRPr b="0" i="0" sz="2100" u="none" cap="none" strike="noStrike">
                <a:solidFill>
                  <a:schemeClr val="dk1"/>
                </a:solidFill>
                <a:latin typeface="Gill Sans"/>
                <a:ea typeface="Gill Sans"/>
                <a:cs typeface="Gill Sans"/>
                <a:sym typeface="Gill Sans"/>
              </a:defRPr>
            </a:lvl2pPr>
            <a:lvl3pPr lvl="2" marR="0" rtl="0" algn="l">
              <a:lnSpc>
                <a:spcPct val="120000"/>
              </a:lnSpc>
              <a:spcBef>
                <a:spcPts val="400"/>
              </a:spcBef>
              <a:spcAft>
                <a:spcPts val="0"/>
              </a:spcAft>
              <a:buClr>
                <a:schemeClr val="accent1"/>
              </a:buClr>
              <a:buSzPts val="18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20000"/>
              </a:lnSpc>
              <a:spcBef>
                <a:spcPts val="400"/>
              </a:spcBef>
              <a:spcAft>
                <a:spcPts val="0"/>
              </a:spcAft>
              <a:buClr>
                <a:schemeClr val="accent1"/>
              </a:buClr>
              <a:buSzPts val="1500"/>
              <a:buFont typeface="Arial"/>
              <a:buNone/>
              <a:defRPr b="0" i="0" sz="1500" u="none" cap="none" strike="noStrike">
                <a:solidFill>
                  <a:schemeClr val="dk1"/>
                </a:solidFill>
                <a:latin typeface="Gill Sans"/>
                <a:ea typeface="Gill Sans"/>
                <a:cs typeface="Gill Sans"/>
                <a:sym typeface="Gill Sans"/>
              </a:defRPr>
            </a:lvl4pPr>
            <a:lvl5pPr lvl="4" marR="0" rtl="0" algn="l">
              <a:lnSpc>
                <a:spcPct val="120000"/>
              </a:lnSpc>
              <a:spcBef>
                <a:spcPts val="400"/>
              </a:spcBef>
              <a:spcAft>
                <a:spcPts val="0"/>
              </a:spcAft>
              <a:buClr>
                <a:schemeClr val="accent1"/>
              </a:buClr>
              <a:buSzPts val="1500"/>
              <a:buFont typeface="Arial"/>
              <a:buNone/>
              <a:defRPr b="0" i="0" sz="1500" u="none" cap="none" strike="noStrike">
                <a:solidFill>
                  <a:schemeClr val="dk1"/>
                </a:solidFill>
                <a:latin typeface="Gill Sans"/>
                <a:ea typeface="Gill Sans"/>
                <a:cs typeface="Gill Sans"/>
                <a:sym typeface="Gill Sans"/>
              </a:defRPr>
            </a:lvl5pPr>
            <a:lvl6pPr lvl="5" marR="0" rtl="0" algn="l">
              <a:lnSpc>
                <a:spcPct val="120000"/>
              </a:lnSpc>
              <a:spcBef>
                <a:spcPts val="400"/>
              </a:spcBef>
              <a:spcAft>
                <a:spcPts val="0"/>
              </a:spcAft>
              <a:buClr>
                <a:schemeClr val="accent1"/>
              </a:buClr>
              <a:buSzPts val="1500"/>
              <a:buFont typeface="Arial"/>
              <a:buNone/>
              <a:defRPr b="0" i="0" sz="1500" u="none" cap="none" strike="noStrike">
                <a:solidFill>
                  <a:schemeClr val="dk1"/>
                </a:solidFill>
                <a:latin typeface="Gill Sans"/>
                <a:ea typeface="Gill Sans"/>
                <a:cs typeface="Gill Sans"/>
                <a:sym typeface="Gill Sans"/>
              </a:defRPr>
            </a:lvl6pPr>
            <a:lvl7pPr lvl="6" marR="0" rtl="0" algn="l">
              <a:lnSpc>
                <a:spcPct val="120000"/>
              </a:lnSpc>
              <a:spcBef>
                <a:spcPts val="400"/>
              </a:spcBef>
              <a:spcAft>
                <a:spcPts val="0"/>
              </a:spcAft>
              <a:buClr>
                <a:schemeClr val="accent1"/>
              </a:buClr>
              <a:buSzPts val="1500"/>
              <a:buFont typeface="Arial"/>
              <a:buNone/>
              <a:defRPr b="0" i="0" sz="1500" u="none" cap="none" strike="noStrike">
                <a:solidFill>
                  <a:schemeClr val="dk1"/>
                </a:solidFill>
                <a:latin typeface="Gill Sans"/>
                <a:ea typeface="Gill Sans"/>
                <a:cs typeface="Gill Sans"/>
                <a:sym typeface="Gill Sans"/>
              </a:defRPr>
            </a:lvl7pPr>
            <a:lvl8pPr lvl="7" marR="0" rtl="0" algn="l">
              <a:lnSpc>
                <a:spcPct val="120000"/>
              </a:lnSpc>
              <a:spcBef>
                <a:spcPts val="400"/>
              </a:spcBef>
              <a:spcAft>
                <a:spcPts val="0"/>
              </a:spcAft>
              <a:buClr>
                <a:schemeClr val="accent1"/>
              </a:buClr>
              <a:buSzPts val="1500"/>
              <a:buFont typeface="Arial"/>
              <a:buNone/>
              <a:defRPr b="0" i="0" sz="1500" u="none" cap="none" strike="noStrike">
                <a:solidFill>
                  <a:schemeClr val="dk1"/>
                </a:solidFill>
                <a:latin typeface="Gill Sans"/>
                <a:ea typeface="Gill Sans"/>
                <a:cs typeface="Gill Sans"/>
                <a:sym typeface="Gill Sans"/>
              </a:defRPr>
            </a:lvl8pPr>
            <a:lvl9pPr lvl="8" marR="0" rtl="0" algn="l">
              <a:lnSpc>
                <a:spcPct val="120000"/>
              </a:lnSpc>
              <a:spcBef>
                <a:spcPts val="400"/>
              </a:spcBef>
              <a:spcAft>
                <a:spcPts val="0"/>
              </a:spcAft>
              <a:buClr>
                <a:schemeClr val="accent1"/>
              </a:buClr>
              <a:buSzPts val="1500"/>
              <a:buFont typeface="Arial"/>
              <a:buNone/>
              <a:defRPr b="0" i="0" sz="1500" u="none" cap="none" strike="noStrike">
                <a:solidFill>
                  <a:schemeClr val="dk1"/>
                </a:solidFill>
                <a:latin typeface="Gill Sans"/>
                <a:ea typeface="Gill Sans"/>
                <a:cs typeface="Gill Sans"/>
                <a:sym typeface="Gill Sans"/>
              </a:defRPr>
            </a:lvl9pPr>
          </a:lstStyle>
          <a:p/>
        </p:txBody>
      </p:sp>
      <p:sp>
        <p:nvSpPr>
          <p:cNvPr id="333" name="Google Shape;333;p52"/>
          <p:cNvSpPr txBox="1"/>
          <p:nvPr>
            <p:ph idx="1" type="body"/>
          </p:nvPr>
        </p:nvSpPr>
        <p:spPr>
          <a:xfrm>
            <a:off x="1087747" y="2359494"/>
            <a:ext cx="4143303" cy="1502806"/>
          </a:xfrm>
          <a:prstGeom prst="rect">
            <a:avLst/>
          </a:prstGeom>
          <a:noFill/>
          <a:ln>
            <a:noFill/>
          </a:ln>
        </p:spPr>
        <p:txBody>
          <a:bodyPr anchorCtr="0" anchor="t" bIns="34275" lIns="68575" spcFirstLastPara="1" rIns="68575" wrap="square" tIns="34275">
            <a:noAutofit/>
          </a:bodyPr>
          <a:lstStyle>
            <a:lvl1pPr indent="-228600" lvl="0" marL="457200" algn="l">
              <a:lnSpc>
                <a:spcPct val="120000"/>
              </a:lnSpc>
              <a:spcBef>
                <a:spcPts val="800"/>
              </a:spcBef>
              <a:spcAft>
                <a:spcPts val="0"/>
              </a:spcAft>
              <a:buSzPts val="1400"/>
              <a:buNone/>
              <a:defRPr sz="1400"/>
            </a:lvl1pPr>
            <a:lvl2pPr indent="-228600" lvl="1" marL="914400" algn="l">
              <a:lnSpc>
                <a:spcPct val="120000"/>
              </a:lnSpc>
              <a:spcBef>
                <a:spcPts val="400"/>
              </a:spcBef>
              <a:spcAft>
                <a:spcPts val="0"/>
              </a:spcAft>
              <a:buSzPts val="1100"/>
              <a:buNone/>
              <a:defRPr sz="1100"/>
            </a:lvl2pPr>
            <a:lvl3pPr indent="-228600" lvl="2" marL="1371600" algn="l">
              <a:lnSpc>
                <a:spcPct val="120000"/>
              </a:lnSpc>
              <a:spcBef>
                <a:spcPts val="400"/>
              </a:spcBef>
              <a:spcAft>
                <a:spcPts val="0"/>
              </a:spcAft>
              <a:buSzPts val="900"/>
              <a:buNone/>
              <a:defRPr sz="900"/>
            </a:lvl3pPr>
            <a:lvl4pPr indent="-228600" lvl="3" marL="1828800" algn="l">
              <a:lnSpc>
                <a:spcPct val="120000"/>
              </a:lnSpc>
              <a:spcBef>
                <a:spcPts val="400"/>
              </a:spcBef>
              <a:spcAft>
                <a:spcPts val="0"/>
              </a:spcAft>
              <a:buSzPts val="800"/>
              <a:buNone/>
              <a:defRPr sz="800"/>
            </a:lvl4pPr>
            <a:lvl5pPr indent="-228600" lvl="4" marL="2286000" algn="l">
              <a:lnSpc>
                <a:spcPct val="120000"/>
              </a:lnSpc>
              <a:spcBef>
                <a:spcPts val="400"/>
              </a:spcBef>
              <a:spcAft>
                <a:spcPts val="0"/>
              </a:spcAft>
              <a:buSzPts val="800"/>
              <a:buNone/>
              <a:defRPr sz="800"/>
            </a:lvl5pPr>
            <a:lvl6pPr indent="-228600" lvl="5" marL="2743200" algn="l">
              <a:lnSpc>
                <a:spcPct val="120000"/>
              </a:lnSpc>
              <a:spcBef>
                <a:spcPts val="400"/>
              </a:spcBef>
              <a:spcAft>
                <a:spcPts val="0"/>
              </a:spcAft>
              <a:buSzPts val="800"/>
              <a:buNone/>
              <a:defRPr sz="800"/>
            </a:lvl6pPr>
            <a:lvl7pPr indent="-228600" lvl="6" marL="3200400" algn="l">
              <a:lnSpc>
                <a:spcPct val="120000"/>
              </a:lnSpc>
              <a:spcBef>
                <a:spcPts val="400"/>
              </a:spcBef>
              <a:spcAft>
                <a:spcPts val="0"/>
              </a:spcAft>
              <a:buSzPts val="800"/>
              <a:buNone/>
              <a:defRPr sz="800"/>
            </a:lvl7pPr>
            <a:lvl8pPr indent="-228600" lvl="7" marL="3657600" algn="l">
              <a:lnSpc>
                <a:spcPct val="120000"/>
              </a:lnSpc>
              <a:spcBef>
                <a:spcPts val="400"/>
              </a:spcBef>
              <a:spcAft>
                <a:spcPts val="0"/>
              </a:spcAft>
              <a:buSzPts val="800"/>
              <a:buNone/>
              <a:defRPr sz="800"/>
            </a:lvl8pPr>
            <a:lvl9pPr indent="-228600" lvl="8" marL="4114800" algn="l">
              <a:lnSpc>
                <a:spcPct val="120000"/>
              </a:lnSpc>
              <a:spcBef>
                <a:spcPts val="400"/>
              </a:spcBef>
              <a:spcAft>
                <a:spcPts val="0"/>
              </a:spcAft>
              <a:buSzPts val="800"/>
              <a:buNone/>
              <a:defRPr sz="800"/>
            </a:lvl9pPr>
          </a:lstStyle>
          <a:p/>
        </p:txBody>
      </p:sp>
      <p:sp>
        <p:nvSpPr>
          <p:cNvPr id="334" name="Google Shape;334;p52"/>
          <p:cNvSpPr txBox="1"/>
          <p:nvPr>
            <p:ph idx="10" type="dt"/>
          </p:nvPr>
        </p:nvSpPr>
        <p:spPr>
          <a:xfrm>
            <a:off x="1085537" y="4102392"/>
            <a:ext cx="4145513" cy="240092"/>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35" name="Google Shape;335;p52"/>
          <p:cNvSpPr txBox="1"/>
          <p:nvPr>
            <p:ph idx="11" type="ftr"/>
          </p:nvPr>
        </p:nvSpPr>
        <p:spPr>
          <a:xfrm>
            <a:off x="1085537" y="238980"/>
            <a:ext cx="4155753" cy="240698"/>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36" name="Google Shape;336;p52"/>
          <p:cNvSpPr txBox="1"/>
          <p:nvPr>
            <p:ph idx="12" type="sldNum"/>
          </p:nvPr>
        </p:nvSpPr>
        <p:spPr>
          <a:xfrm>
            <a:off x="360045" y="599230"/>
            <a:ext cx="608264" cy="377683"/>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337" name="Google Shape;337;p52"/>
          <p:cNvCxnSpPr/>
          <p:nvPr/>
        </p:nvCxnSpPr>
        <p:spPr>
          <a:xfrm>
            <a:off x="1085537" y="2357704"/>
            <a:ext cx="4145513"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338" name="Shape 338"/>
        <p:cNvGrpSpPr/>
        <p:nvPr/>
      </p:nvGrpSpPr>
      <p:grpSpPr>
        <a:xfrm>
          <a:off x="0" y="0"/>
          <a:ext cx="0" cy="0"/>
          <a:chOff x="0" y="0"/>
          <a:chExt cx="0" cy="0"/>
        </a:xfrm>
      </p:grpSpPr>
      <p:sp>
        <p:nvSpPr>
          <p:cNvPr id="339" name="Google Shape;339;p53"/>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40" name="Google Shape;340;p53"/>
          <p:cNvSpPr txBox="1"/>
          <p:nvPr>
            <p:ph idx="1" type="body"/>
          </p:nvPr>
        </p:nvSpPr>
        <p:spPr>
          <a:xfrm rot="5400000">
            <a:off x="3395932" y="-795449"/>
            <a:ext cx="2587960" cy="7202456"/>
          </a:xfrm>
          <a:prstGeom prst="rect">
            <a:avLst/>
          </a:prstGeom>
          <a:noFill/>
          <a:ln>
            <a:noFill/>
          </a:ln>
        </p:spPr>
        <p:txBody>
          <a:bodyPr anchorCtr="0" anchor="t" bIns="34275" lIns="68575" spcFirstLastPara="1" rIns="68575" wrap="square" tIns="34275">
            <a:no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341" name="Google Shape;341;p53"/>
          <p:cNvSpPr txBox="1"/>
          <p:nvPr>
            <p:ph idx="10" type="dt"/>
          </p:nvPr>
        </p:nvSpPr>
        <p:spPr>
          <a:xfrm>
            <a:off x="5665604" y="247777"/>
            <a:ext cx="2625536" cy="231901"/>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42" name="Google Shape;342;p53"/>
          <p:cNvSpPr txBox="1"/>
          <p:nvPr>
            <p:ph idx="11" type="ftr"/>
          </p:nvPr>
        </p:nvSpPr>
        <p:spPr>
          <a:xfrm>
            <a:off x="1088684" y="246980"/>
            <a:ext cx="4454127" cy="2319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43" name="Google Shape;343;p53"/>
          <p:cNvSpPr txBox="1"/>
          <p:nvPr>
            <p:ph idx="12" type="sldNum"/>
          </p:nvPr>
        </p:nvSpPr>
        <p:spPr>
          <a:xfrm>
            <a:off x="360045" y="599230"/>
            <a:ext cx="608264" cy="377683"/>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344" name="Google Shape;344;p53"/>
          <p:cNvCxnSpPr/>
          <p:nvPr/>
        </p:nvCxnSpPr>
        <p:spPr>
          <a:xfrm>
            <a:off x="1090422" y="1385316"/>
            <a:ext cx="720564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345" name="Shape 345"/>
        <p:cNvGrpSpPr/>
        <p:nvPr/>
      </p:nvGrpSpPr>
      <p:grpSpPr>
        <a:xfrm>
          <a:off x="0" y="0"/>
          <a:ext cx="0" cy="0"/>
          <a:chOff x="0" y="0"/>
          <a:chExt cx="0" cy="0"/>
        </a:xfrm>
      </p:grpSpPr>
      <p:sp>
        <p:nvSpPr>
          <p:cNvPr id="346" name="Google Shape;346;p54"/>
          <p:cNvSpPr txBox="1"/>
          <p:nvPr>
            <p:ph type="title"/>
          </p:nvPr>
        </p:nvSpPr>
        <p:spPr>
          <a:xfrm rot="5400000">
            <a:off x="5937778" y="1740785"/>
            <a:ext cx="3494917" cy="1211806"/>
          </a:xfrm>
          <a:prstGeom prst="rect">
            <a:avLst/>
          </a:prstGeom>
          <a:noFill/>
          <a:ln>
            <a:noFill/>
          </a:ln>
        </p:spPr>
        <p:txBody>
          <a:bodyPr anchorCtr="0" anchor="t" bIns="34275" lIns="68575" spcFirstLastPara="1" rIns="68575" wrap="square" tIns="34275">
            <a:noAutofit/>
          </a:bodyPr>
          <a:lstStyle>
            <a:lvl1pPr lvl="0" algn="l">
              <a:lnSpc>
                <a:spcPct val="90000"/>
              </a:lnSpc>
              <a:spcBef>
                <a:spcPts val="0"/>
              </a:spcBef>
              <a:spcAft>
                <a:spcPts val="0"/>
              </a:spcAft>
              <a:buClr>
                <a:schemeClr val="dk1"/>
              </a:buClr>
              <a:buSzPts val="2400"/>
              <a:buFont typeface="Gill Sans"/>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47" name="Google Shape;347;p54"/>
          <p:cNvSpPr txBox="1"/>
          <p:nvPr>
            <p:ph idx="1" type="body"/>
          </p:nvPr>
        </p:nvSpPr>
        <p:spPr>
          <a:xfrm rot="5400000">
            <a:off x="2271857" y="-589123"/>
            <a:ext cx="3494917" cy="5871623"/>
          </a:xfrm>
          <a:prstGeom prst="rect">
            <a:avLst/>
          </a:prstGeom>
          <a:noFill/>
          <a:ln>
            <a:noFill/>
          </a:ln>
        </p:spPr>
        <p:txBody>
          <a:bodyPr anchorCtr="0" anchor="t" bIns="34275" lIns="68575" spcFirstLastPara="1" rIns="68575" wrap="square" tIns="34275">
            <a:no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348" name="Google Shape;348;p54"/>
          <p:cNvSpPr txBox="1"/>
          <p:nvPr>
            <p:ph idx="10" type="dt"/>
          </p:nvPr>
        </p:nvSpPr>
        <p:spPr>
          <a:xfrm>
            <a:off x="5665604" y="247777"/>
            <a:ext cx="2625536" cy="231901"/>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49" name="Google Shape;349;p54"/>
          <p:cNvSpPr txBox="1"/>
          <p:nvPr>
            <p:ph idx="11" type="ftr"/>
          </p:nvPr>
        </p:nvSpPr>
        <p:spPr>
          <a:xfrm>
            <a:off x="1088684" y="246980"/>
            <a:ext cx="4454127" cy="2319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50" name="Google Shape;350;p54"/>
          <p:cNvSpPr txBox="1"/>
          <p:nvPr>
            <p:ph idx="12" type="sldNum"/>
          </p:nvPr>
        </p:nvSpPr>
        <p:spPr>
          <a:xfrm>
            <a:off x="360045" y="599230"/>
            <a:ext cx="608264" cy="377683"/>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351" name="Google Shape;351;p54"/>
          <p:cNvCxnSpPr/>
          <p:nvPr/>
        </p:nvCxnSpPr>
        <p:spPr>
          <a:xfrm>
            <a:off x="7079333" y="599230"/>
            <a:ext cx="0" cy="3494917"/>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4.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2.xml"/><Relationship Id="rId10" Type="http://schemas.openxmlformats.org/officeDocument/2006/relationships/slideLayout" Target="../slideLayouts/slideLayout31.xml"/><Relationship Id="rId13" Type="http://schemas.openxmlformats.org/officeDocument/2006/relationships/slideLayout" Target="../slideLayouts/slideLayout34.xml"/><Relationship Id="rId12" Type="http://schemas.openxmlformats.org/officeDocument/2006/relationships/slideLayout" Target="../slideLayouts/slideLayout33.xml"/><Relationship Id="rId1" Type="http://schemas.openxmlformats.org/officeDocument/2006/relationships/image" Target="../media/image4.jpg"/><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5" Type="http://schemas.openxmlformats.org/officeDocument/2006/relationships/slideLayout" Target="../slideLayouts/slideLayout36.xml"/><Relationship Id="rId14" Type="http://schemas.openxmlformats.org/officeDocument/2006/relationships/slideLayout" Target="../slideLayouts/slideLayout35.xml"/><Relationship Id="rId17" Type="http://schemas.openxmlformats.org/officeDocument/2006/relationships/slideLayout" Target="../slideLayouts/slideLayout38.xml"/><Relationship Id="rId16" Type="http://schemas.openxmlformats.org/officeDocument/2006/relationships/slideLayout" Target="../slideLayouts/slideLayout37.xml"/><Relationship Id="rId5" Type="http://schemas.openxmlformats.org/officeDocument/2006/relationships/slideLayout" Target="../slideLayouts/slideLayout26.xml"/><Relationship Id="rId19" Type="http://schemas.openxmlformats.org/officeDocument/2006/relationships/theme" Target="../theme/theme5.xml"/><Relationship Id="rId6" Type="http://schemas.openxmlformats.org/officeDocument/2006/relationships/slideLayout" Target="../slideLayouts/slideLayout27.xml"/><Relationship Id="rId18" Type="http://schemas.openxmlformats.org/officeDocument/2006/relationships/slideLayout" Target="../slideLayouts/slideLayout39.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9.xml"/><Relationship Id="rId10" Type="http://schemas.openxmlformats.org/officeDocument/2006/relationships/slideLayout" Target="../slideLayouts/slideLayout48.xml"/><Relationship Id="rId13" Type="http://schemas.openxmlformats.org/officeDocument/2006/relationships/theme" Target="../theme/theme3.xml"/><Relationship Id="rId12" Type="http://schemas.openxmlformats.org/officeDocument/2006/relationships/slideLayout" Target="../slideLayouts/slideLayout50.xml"/><Relationship Id="rId1" Type="http://schemas.openxmlformats.org/officeDocument/2006/relationships/image" Target="../media/image5.jpg"/><Relationship Id="rId2" Type="http://schemas.openxmlformats.org/officeDocument/2006/relationships/slideLayout" Target="../slideLayouts/slideLayout40.xml"/><Relationship Id="rId3" Type="http://schemas.openxmlformats.org/officeDocument/2006/relationships/slideLayout" Target="../slideLayouts/slideLayout41.xml"/><Relationship Id="rId4" Type="http://schemas.openxmlformats.org/officeDocument/2006/relationships/slideLayout" Target="../slideLayouts/slideLayout42.xml"/><Relationship Id="rId9" Type="http://schemas.openxmlformats.org/officeDocument/2006/relationships/slideLayout" Target="../slideLayouts/slideLayout47.xml"/><Relationship Id="rId5" Type="http://schemas.openxmlformats.org/officeDocument/2006/relationships/slideLayout" Target="../slideLayouts/slideLayout43.xml"/><Relationship Id="rId6" Type="http://schemas.openxmlformats.org/officeDocument/2006/relationships/slideLayout" Target="../slideLayouts/slideLayout44.xml"/><Relationship Id="rId7" Type="http://schemas.openxmlformats.org/officeDocument/2006/relationships/slideLayout" Target="../slideLayouts/slideLayout45.xml"/><Relationship Id="rId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pic>
        <p:nvPicPr>
          <p:cNvPr id="56" name="Google Shape;56;p13"/>
          <p:cNvPicPr preferRelativeResize="0"/>
          <p:nvPr/>
        </p:nvPicPr>
        <p:blipFill rotWithShape="1">
          <a:blip r:embed="rId1">
            <a:alphaModFix/>
          </a:blip>
          <a:srcRect b="4391" l="0" r="5457" t="0"/>
          <a:stretch/>
        </p:blipFill>
        <p:spPr>
          <a:xfrm>
            <a:off x="4466013" y="257294"/>
            <a:ext cx="4677987" cy="488620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514351" y="457200"/>
            <a:ext cx="7598569" cy="10922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Clr>
                <a:schemeClr val="lt1"/>
              </a:buClr>
              <a:buSzPts val="2700"/>
              <a:buFont typeface="Calibri"/>
              <a:buNone/>
              <a:defRPr b="0" i="0" sz="27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128" name="Google Shape;128;p25"/>
          <p:cNvSpPr txBox="1"/>
          <p:nvPr>
            <p:ph idx="1" type="body"/>
          </p:nvPr>
        </p:nvSpPr>
        <p:spPr>
          <a:xfrm>
            <a:off x="514351" y="1606550"/>
            <a:ext cx="7598569" cy="2736850"/>
          </a:xfrm>
          <a:prstGeom prst="rect">
            <a:avLst/>
          </a:prstGeom>
          <a:noFill/>
          <a:ln>
            <a:noFill/>
          </a:ln>
        </p:spPr>
        <p:txBody>
          <a:bodyPr anchorCtr="0" anchor="ctr" bIns="34275" lIns="68575" spcFirstLastPara="1" rIns="68575" wrap="square" tIns="34275">
            <a:noAutofit/>
          </a:bodyPr>
          <a:lstStyle>
            <a:lvl1pPr indent="-317500" lvl="0" marL="457200" marR="0" rtl="0" algn="l">
              <a:spcBef>
                <a:spcPts val="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1pPr>
            <a:lvl2pPr indent="-304800" lvl="1" marL="914400" marR="0" rtl="0" algn="l">
              <a:spcBef>
                <a:spcPts val="8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2pPr>
            <a:lvl3pPr indent="-298450" lvl="2" marL="1371600" marR="0" rtl="0" algn="l">
              <a:spcBef>
                <a:spcPts val="8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3pPr>
            <a:lvl4pPr indent="-285750" lvl="3" marL="18288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4pPr>
            <a:lvl5pPr indent="-285750" lvl="4" marL="22860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5pPr>
            <a:lvl6pPr indent="-285750" lvl="5" marL="27432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6pPr>
            <a:lvl7pPr indent="-285750" lvl="6" marL="32004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7pPr>
            <a:lvl8pPr indent="-285750" lvl="7" marL="36576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8pPr>
            <a:lvl9pPr indent="-285750" lvl="8" marL="4114800" marR="0" rtl="0" algn="l">
              <a:spcBef>
                <a:spcPts val="80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9pPr>
          </a:lstStyle>
          <a:p/>
        </p:txBody>
      </p:sp>
      <p:sp>
        <p:nvSpPr>
          <p:cNvPr id="129" name="Google Shape;129;p25"/>
          <p:cNvSpPr txBox="1"/>
          <p:nvPr>
            <p:ph idx="10" type="dt"/>
          </p:nvPr>
        </p:nvSpPr>
        <p:spPr>
          <a:xfrm>
            <a:off x="6442245" y="4402931"/>
            <a:ext cx="1200150" cy="283369"/>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8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130" name="Google Shape;130;p25"/>
          <p:cNvSpPr txBox="1"/>
          <p:nvPr>
            <p:ph idx="11" type="ftr"/>
          </p:nvPr>
        </p:nvSpPr>
        <p:spPr>
          <a:xfrm>
            <a:off x="514350" y="4402931"/>
            <a:ext cx="5870744" cy="283369"/>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131" name="Google Shape;131;p25"/>
          <p:cNvSpPr txBox="1"/>
          <p:nvPr>
            <p:ph idx="12" type="sldNum"/>
          </p:nvPr>
        </p:nvSpPr>
        <p:spPr>
          <a:xfrm>
            <a:off x="7699545" y="4402931"/>
            <a:ext cx="413375" cy="283369"/>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chemeClr val="lt1"/>
                </a:solidFill>
                <a:latin typeface="Calibri"/>
                <a:ea typeface="Calibri"/>
                <a:cs typeface="Calibri"/>
                <a:sym typeface="Calibri"/>
              </a:defRPr>
            </a:lvl1pPr>
            <a:lvl2pPr indent="0" lvl="1" marL="0" marR="0" rtl="0" algn="r">
              <a:spcBef>
                <a:spcPts val="0"/>
              </a:spcBef>
              <a:buNone/>
              <a:defRPr b="0" i="0" sz="800" u="none" cap="none" strike="noStrike">
                <a:solidFill>
                  <a:schemeClr val="lt1"/>
                </a:solidFill>
                <a:latin typeface="Calibri"/>
                <a:ea typeface="Calibri"/>
                <a:cs typeface="Calibri"/>
                <a:sym typeface="Calibri"/>
              </a:defRPr>
            </a:lvl2pPr>
            <a:lvl3pPr indent="0" lvl="2" marL="0" marR="0" rtl="0" algn="r">
              <a:spcBef>
                <a:spcPts val="0"/>
              </a:spcBef>
              <a:buNone/>
              <a:defRPr b="0" i="0" sz="800" u="none" cap="none" strike="noStrike">
                <a:solidFill>
                  <a:schemeClr val="lt1"/>
                </a:solidFill>
                <a:latin typeface="Calibri"/>
                <a:ea typeface="Calibri"/>
                <a:cs typeface="Calibri"/>
                <a:sym typeface="Calibri"/>
              </a:defRPr>
            </a:lvl3pPr>
            <a:lvl4pPr indent="0" lvl="3" marL="0" marR="0" rtl="0" algn="r">
              <a:spcBef>
                <a:spcPts val="0"/>
              </a:spcBef>
              <a:buNone/>
              <a:defRPr b="0" i="0" sz="800" u="none" cap="none" strike="noStrike">
                <a:solidFill>
                  <a:schemeClr val="lt1"/>
                </a:solidFill>
                <a:latin typeface="Calibri"/>
                <a:ea typeface="Calibri"/>
                <a:cs typeface="Calibri"/>
                <a:sym typeface="Calibri"/>
              </a:defRPr>
            </a:lvl4pPr>
            <a:lvl5pPr indent="0" lvl="4" marL="0" marR="0" rtl="0" algn="r">
              <a:spcBef>
                <a:spcPts val="0"/>
              </a:spcBef>
              <a:buNone/>
              <a:defRPr b="0" i="0" sz="800" u="none" cap="none" strike="noStrike">
                <a:solidFill>
                  <a:schemeClr val="lt1"/>
                </a:solidFill>
                <a:latin typeface="Calibri"/>
                <a:ea typeface="Calibri"/>
                <a:cs typeface="Calibri"/>
                <a:sym typeface="Calibri"/>
              </a:defRPr>
            </a:lvl5pPr>
            <a:lvl6pPr indent="0" lvl="5" marL="0" marR="0" rtl="0" algn="r">
              <a:spcBef>
                <a:spcPts val="0"/>
              </a:spcBef>
              <a:buNone/>
              <a:defRPr b="0" i="0" sz="800" u="none" cap="none" strike="noStrike">
                <a:solidFill>
                  <a:schemeClr val="lt1"/>
                </a:solidFill>
                <a:latin typeface="Calibri"/>
                <a:ea typeface="Calibri"/>
                <a:cs typeface="Calibri"/>
                <a:sym typeface="Calibri"/>
              </a:defRPr>
            </a:lvl6pPr>
            <a:lvl7pPr indent="0" lvl="6" marL="0" marR="0" rtl="0" algn="r">
              <a:spcBef>
                <a:spcPts val="0"/>
              </a:spcBef>
              <a:buNone/>
              <a:defRPr b="0" i="0" sz="800" u="none" cap="none" strike="noStrike">
                <a:solidFill>
                  <a:schemeClr val="lt1"/>
                </a:solidFill>
                <a:latin typeface="Calibri"/>
                <a:ea typeface="Calibri"/>
                <a:cs typeface="Calibri"/>
                <a:sym typeface="Calibri"/>
              </a:defRPr>
            </a:lvl7pPr>
            <a:lvl8pPr indent="0" lvl="7" marL="0" marR="0" rtl="0" algn="r">
              <a:spcBef>
                <a:spcPts val="0"/>
              </a:spcBef>
              <a:buNone/>
              <a:defRPr b="0" i="0" sz="800" u="none" cap="none" strike="noStrike">
                <a:solidFill>
                  <a:schemeClr val="lt1"/>
                </a:solidFill>
                <a:latin typeface="Calibri"/>
                <a:ea typeface="Calibri"/>
                <a:cs typeface="Calibri"/>
                <a:sym typeface="Calibri"/>
              </a:defRPr>
            </a:lvl8pPr>
            <a:lvl9pPr indent="0" lvl="8" marL="0" marR="0" rtl="0" algn="r">
              <a:spcBef>
                <a:spcPts val="0"/>
              </a:spcBef>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BE9E6"/>
            </a:gs>
            <a:gs pos="100000">
              <a:srgbClr val="C9C5C0"/>
            </a:gs>
          </a:gsLst>
          <a:path path="circle">
            <a:fillToRect b="50%" l="50%" r="50%" t="50%"/>
          </a:path>
          <a:tileRect/>
        </a:gradFill>
      </p:bgPr>
    </p:bg>
    <p:spTree>
      <p:nvGrpSpPr>
        <p:cNvPr id="261" name="Shape 261"/>
        <p:cNvGrpSpPr/>
        <p:nvPr/>
      </p:nvGrpSpPr>
      <p:grpSpPr>
        <a:xfrm>
          <a:off x="0" y="0"/>
          <a:ext cx="0" cy="0"/>
          <a:chOff x="0" y="0"/>
          <a:chExt cx="0" cy="0"/>
        </a:xfrm>
      </p:grpSpPr>
      <p:sp>
        <p:nvSpPr>
          <p:cNvPr id="262" name="Google Shape;262;p43"/>
          <p:cNvSpPr/>
          <p:nvPr/>
        </p:nvSpPr>
        <p:spPr>
          <a:xfrm>
            <a:off x="0" y="1514607"/>
            <a:ext cx="9144000" cy="3079456"/>
          </a:xfrm>
          <a:prstGeom prst="rect">
            <a:avLst/>
          </a:prstGeom>
          <a:gradFill>
            <a:gsLst>
              <a:gs pos="0">
                <a:srgbClr val="DFDBD5">
                  <a:alpha val="0"/>
                </a:srgbClr>
              </a:gs>
              <a:gs pos="100000">
                <a:schemeClr val="lt2"/>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pic>
        <p:nvPicPr>
          <p:cNvPr id="263" name="Google Shape;263;p43"/>
          <p:cNvPicPr preferRelativeResize="0"/>
          <p:nvPr/>
        </p:nvPicPr>
        <p:blipFill rotWithShape="1">
          <a:blip r:embed="rId1">
            <a:alphaModFix/>
          </a:blip>
          <a:srcRect b="-1538" l="0" r="0" t="1538"/>
          <a:stretch/>
        </p:blipFill>
        <p:spPr>
          <a:xfrm>
            <a:off x="0" y="4594860"/>
            <a:ext cx="9144000" cy="557213"/>
          </a:xfrm>
          <a:prstGeom prst="rect">
            <a:avLst/>
          </a:prstGeom>
          <a:noFill/>
          <a:ln>
            <a:noFill/>
          </a:ln>
        </p:spPr>
      </p:pic>
      <p:sp>
        <p:nvSpPr>
          <p:cNvPr id="264" name="Google Shape;264;p43"/>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chemeClr val="dk1"/>
              </a:buClr>
              <a:buSzPts val="2400"/>
              <a:buFont typeface="Gill Sans"/>
              <a:buNone/>
              <a:defRPr b="0" i="0" sz="2400" u="none" cap="none" strike="noStrike">
                <a:solidFill>
                  <a:schemeClr val="dk1"/>
                </a:solidFill>
                <a:latin typeface="Gill Sans"/>
                <a:ea typeface="Gill Sans"/>
                <a:cs typeface="Gill Sans"/>
                <a:sym typeface="Gill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265" name="Google Shape;265;p43"/>
          <p:cNvSpPr txBox="1"/>
          <p:nvPr>
            <p:ph idx="1" type="body"/>
          </p:nvPr>
        </p:nvSpPr>
        <p:spPr>
          <a:xfrm>
            <a:off x="1088684" y="1511799"/>
            <a:ext cx="7202456" cy="2587960"/>
          </a:xfrm>
          <a:prstGeom prst="rect">
            <a:avLst/>
          </a:prstGeom>
          <a:noFill/>
          <a:ln>
            <a:noFill/>
          </a:ln>
        </p:spPr>
        <p:txBody>
          <a:bodyPr anchorCtr="0" anchor="t" bIns="34275" lIns="68575" spcFirstLastPara="1" rIns="68575" wrap="square" tIns="34275">
            <a:noAutofit/>
          </a:bodyPr>
          <a:lstStyle>
            <a:lvl1pPr indent="-323850" lvl="0" marL="457200" marR="0" rtl="0" algn="l">
              <a:lnSpc>
                <a:spcPct val="120000"/>
              </a:lnSpc>
              <a:spcBef>
                <a:spcPts val="800"/>
              </a:spcBef>
              <a:spcAft>
                <a:spcPts val="0"/>
              </a:spcAft>
              <a:buClr>
                <a:schemeClr val="accent1"/>
              </a:buClr>
              <a:buSzPts val="1500"/>
              <a:buFont typeface="Arial"/>
              <a:buChar char="•"/>
              <a:defRPr b="0" i="0" sz="1500" u="none" cap="none" strike="noStrike">
                <a:solidFill>
                  <a:schemeClr val="dk1"/>
                </a:solidFill>
                <a:latin typeface="Gill Sans"/>
                <a:ea typeface="Gill Sans"/>
                <a:cs typeface="Gill Sans"/>
                <a:sym typeface="Gill Sans"/>
              </a:defRPr>
            </a:lvl1pPr>
            <a:lvl2pPr indent="-317500" lvl="1" marL="914400" marR="0" rtl="0" algn="l">
              <a:lnSpc>
                <a:spcPct val="120000"/>
              </a:lnSpc>
              <a:spcBef>
                <a:spcPts val="4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2pPr>
            <a:lvl3pPr indent="-304800" lvl="2" marL="1371600" marR="0" rtl="0" algn="l">
              <a:lnSpc>
                <a:spcPct val="120000"/>
              </a:lnSpc>
              <a:spcBef>
                <a:spcPts val="4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3pPr>
            <a:lvl4pPr indent="-298450" lvl="3" marL="1828800" marR="0" rtl="0" algn="l">
              <a:lnSpc>
                <a:spcPct val="120000"/>
              </a:lnSpc>
              <a:spcBef>
                <a:spcPts val="400"/>
              </a:spcBef>
              <a:spcAft>
                <a:spcPts val="0"/>
              </a:spcAft>
              <a:buClr>
                <a:schemeClr val="accent1"/>
              </a:buClr>
              <a:buSzPts val="1100"/>
              <a:buFont typeface="Arial"/>
              <a:buChar char="•"/>
              <a:defRPr b="0" i="0" sz="1100" u="none" cap="none" strike="noStrike">
                <a:solidFill>
                  <a:schemeClr val="dk1"/>
                </a:solidFill>
                <a:latin typeface="Gill Sans"/>
                <a:ea typeface="Gill Sans"/>
                <a:cs typeface="Gill Sans"/>
                <a:sym typeface="Gill Sans"/>
              </a:defRPr>
            </a:lvl4pPr>
            <a:lvl5pPr indent="-285750" lvl="4" marL="2286000" marR="0" rtl="0" algn="l">
              <a:lnSpc>
                <a:spcPct val="120000"/>
              </a:lnSpc>
              <a:spcBef>
                <a:spcPts val="400"/>
              </a:spcBef>
              <a:spcAft>
                <a:spcPts val="0"/>
              </a:spcAft>
              <a:buClr>
                <a:schemeClr val="accent1"/>
              </a:buClr>
              <a:buSzPts val="900"/>
              <a:buFont typeface="Arial"/>
              <a:buChar char="•"/>
              <a:defRPr b="0" i="0" sz="900" u="none" cap="none" strike="noStrike">
                <a:solidFill>
                  <a:schemeClr val="dk1"/>
                </a:solidFill>
                <a:latin typeface="Gill Sans"/>
                <a:ea typeface="Gill Sans"/>
                <a:cs typeface="Gill Sans"/>
                <a:sym typeface="Gill Sans"/>
              </a:defRPr>
            </a:lvl5pPr>
            <a:lvl6pPr indent="-285750" lvl="5" marL="2743200" marR="0" rtl="0" algn="l">
              <a:lnSpc>
                <a:spcPct val="120000"/>
              </a:lnSpc>
              <a:spcBef>
                <a:spcPts val="400"/>
              </a:spcBef>
              <a:spcAft>
                <a:spcPts val="0"/>
              </a:spcAft>
              <a:buClr>
                <a:schemeClr val="accent1"/>
              </a:buClr>
              <a:buSzPts val="900"/>
              <a:buFont typeface="Arial"/>
              <a:buChar char="•"/>
              <a:defRPr b="0" i="0" sz="900" u="none" cap="none" strike="noStrike">
                <a:solidFill>
                  <a:schemeClr val="dk1"/>
                </a:solidFill>
                <a:latin typeface="Gill Sans"/>
                <a:ea typeface="Gill Sans"/>
                <a:cs typeface="Gill Sans"/>
                <a:sym typeface="Gill Sans"/>
              </a:defRPr>
            </a:lvl6pPr>
            <a:lvl7pPr indent="-285750" lvl="6" marL="3200400" marR="0" rtl="0" algn="l">
              <a:lnSpc>
                <a:spcPct val="120000"/>
              </a:lnSpc>
              <a:spcBef>
                <a:spcPts val="400"/>
              </a:spcBef>
              <a:spcAft>
                <a:spcPts val="0"/>
              </a:spcAft>
              <a:buClr>
                <a:schemeClr val="accent1"/>
              </a:buClr>
              <a:buSzPts val="900"/>
              <a:buFont typeface="Arial"/>
              <a:buChar char="•"/>
              <a:defRPr b="0" i="0" sz="900" u="none" cap="none" strike="noStrike">
                <a:solidFill>
                  <a:schemeClr val="dk1"/>
                </a:solidFill>
                <a:latin typeface="Gill Sans"/>
                <a:ea typeface="Gill Sans"/>
                <a:cs typeface="Gill Sans"/>
                <a:sym typeface="Gill Sans"/>
              </a:defRPr>
            </a:lvl7pPr>
            <a:lvl8pPr indent="-285750" lvl="7" marL="3657600" marR="0" rtl="0" algn="l">
              <a:lnSpc>
                <a:spcPct val="120000"/>
              </a:lnSpc>
              <a:spcBef>
                <a:spcPts val="400"/>
              </a:spcBef>
              <a:spcAft>
                <a:spcPts val="0"/>
              </a:spcAft>
              <a:buClr>
                <a:schemeClr val="accent1"/>
              </a:buClr>
              <a:buSzPts val="900"/>
              <a:buFont typeface="Arial"/>
              <a:buChar char="•"/>
              <a:defRPr b="0" i="0" sz="900" u="none" cap="none" strike="noStrike">
                <a:solidFill>
                  <a:schemeClr val="dk1"/>
                </a:solidFill>
                <a:latin typeface="Gill Sans"/>
                <a:ea typeface="Gill Sans"/>
                <a:cs typeface="Gill Sans"/>
                <a:sym typeface="Gill Sans"/>
              </a:defRPr>
            </a:lvl8pPr>
            <a:lvl9pPr indent="-285750" lvl="8" marL="4114800" marR="0" rtl="0" algn="l">
              <a:lnSpc>
                <a:spcPct val="120000"/>
              </a:lnSpc>
              <a:spcBef>
                <a:spcPts val="400"/>
              </a:spcBef>
              <a:spcAft>
                <a:spcPts val="0"/>
              </a:spcAft>
              <a:buClr>
                <a:schemeClr val="accent1"/>
              </a:buClr>
              <a:buSzPts val="900"/>
              <a:buFont typeface="Arial"/>
              <a:buChar char="•"/>
              <a:defRPr b="0" i="0" sz="900" u="none" cap="none" strike="noStrike">
                <a:solidFill>
                  <a:schemeClr val="dk1"/>
                </a:solidFill>
                <a:latin typeface="Gill Sans"/>
                <a:ea typeface="Gill Sans"/>
                <a:cs typeface="Gill Sans"/>
                <a:sym typeface="Gill Sans"/>
              </a:defRPr>
            </a:lvl9pPr>
          </a:lstStyle>
          <a:p/>
        </p:txBody>
      </p:sp>
      <p:sp>
        <p:nvSpPr>
          <p:cNvPr id="266" name="Google Shape;266;p43"/>
          <p:cNvSpPr txBox="1"/>
          <p:nvPr>
            <p:ph idx="10" type="dt"/>
          </p:nvPr>
        </p:nvSpPr>
        <p:spPr>
          <a:xfrm>
            <a:off x="5665604" y="247777"/>
            <a:ext cx="2625536" cy="231901"/>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8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9pPr>
          </a:lstStyle>
          <a:p/>
        </p:txBody>
      </p:sp>
      <p:sp>
        <p:nvSpPr>
          <p:cNvPr id="267" name="Google Shape;267;p43"/>
          <p:cNvSpPr txBox="1"/>
          <p:nvPr>
            <p:ph idx="11" type="ftr"/>
          </p:nvPr>
        </p:nvSpPr>
        <p:spPr>
          <a:xfrm>
            <a:off x="1088684" y="246980"/>
            <a:ext cx="4454127" cy="231901"/>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9pPr>
          </a:lstStyle>
          <a:p/>
        </p:txBody>
      </p:sp>
      <p:sp>
        <p:nvSpPr>
          <p:cNvPr id="268" name="Google Shape;268;p43"/>
          <p:cNvSpPr txBox="1"/>
          <p:nvPr>
            <p:ph idx="12" type="sldNum"/>
          </p:nvPr>
        </p:nvSpPr>
        <p:spPr>
          <a:xfrm>
            <a:off x="360045" y="599230"/>
            <a:ext cx="608264" cy="377683"/>
          </a:xfrm>
          <a:prstGeom prst="rect">
            <a:avLst/>
          </a:prstGeom>
          <a:noFill/>
          <a:ln>
            <a:noFill/>
          </a:ln>
        </p:spPr>
        <p:txBody>
          <a:bodyPr anchorCtr="0" anchor="t" bIns="34275" lIns="68575" spcFirstLastPara="1" rIns="68575" wrap="square" tIns="34275">
            <a:noAutofit/>
          </a:bodyPr>
          <a:lstStyle>
            <a:lvl1pPr indent="0" lvl="0" marL="0" marR="0" rtl="0" algn="r">
              <a:spcBef>
                <a:spcPts val="0"/>
              </a:spcBef>
              <a:buNone/>
              <a:defRPr b="0" i="0" sz="21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21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21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21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21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21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21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21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21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cxnSp>
        <p:nvCxnSpPr>
          <p:cNvPr id="269" name="Google Shape;269;p43"/>
          <p:cNvCxnSpPr/>
          <p:nvPr/>
        </p:nvCxnSpPr>
        <p:spPr>
          <a:xfrm>
            <a:off x="0" y="4596310"/>
            <a:ext cx="9144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https://www.github.com/peterjkingston/LevenshteinOC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2.jp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7.jp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6.xml"/><Relationship Id="rId3" Type="http://schemas.openxmlformats.org/officeDocument/2006/relationships/image" Target="../media/image9.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55"/>
          <p:cNvSpPr txBox="1"/>
          <p:nvPr>
            <p:ph type="ctrTitle"/>
          </p:nvPr>
        </p:nvSpPr>
        <p:spPr>
          <a:xfrm>
            <a:off x="663450" y="841775"/>
            <a:ext cx="8018400" cy="17907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6600"/>
              <a:buFont typeface="Calibri"/>
              <a:buNone/>
            </a:pPr>
            <a:r>
              <a:rPr b="1" lang="en" sz="6000">
                <a:latin typeface="Merriweather"/>
                <a:ea typeface="Merriweather"/>
                <a:cs typeface="Merriweather"/>
                <a:sym typeface="Merriweather"/>
              </a:rPr>
              <a:t>Levenshtein + OCR</a:t>
            </a:r>
            <a:endParaRPr sz="6000">
              <a:latin typeface="Merriweather"/>
              <a:ea typeface="Merriweather"/>
              <a:cs typeface="Merriweather"/>
              <a:sym typeface="Merriweather"/>
            </a:endParaRPr>
          </a:p>
        </p:txBody>
      </p:sp>
      <p:sp>
        <p:nvSpPr>
          <p:cNvPr id="357" name="Google Shape;357;p55"/>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dk1"/>
              </a:buClr>
              <a:buSzPts val="1800"/>
              <a:buNone/>
            </a:pPr>
            <a:r>
              <a:rPr lang="en" sz="1000">
                <a:solidFill>
                  <a:srgbClr val="222222"/>
                </a:solidFill>
                <a:latin typeface="Arial"/>
                <a:ea typeface="Arial"/>
                <a:cs typeface="Arial"/>
                <a:sym typeface="Arial"/>
              </a:rPr>
              <a:t>How to use data and a "just okay" OCR to get a great experience</a:t>
            </a:r>
            <a:endParaRPr sz="1100"/>
          </a:p>
        </p:txBody>
      </p:sp>
      <p:sp>
        <p:nvSpPr>
          <p:cNvPr id="358" name="Google Shape;358;p55"/>
          <p:cNvSpPr txBox="1"/>
          <p:nvPr/>
        </p:nvSpPr>
        <p:spPr>
          <a:xfrm>
            <a:off x="2525375" y="4366400"/>
            <a:ext cx="4658400" cy="7128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1400" u="none" cap="none" strike="noStrike">
                <a:solidFill>
                  <a:schemeClr val="dk1"/>
                </a:solidFill>
                <a:latin typeface="Calibri"/>
                <a:ea typeface="Calibri"/>
                <a:cs typeface="Calibri"/>
                <a:sym typeface="Calibri"/>
              </a:rPr>
              <a:t>Peter Kingston: Site Coordinator, MCP</a:t>
            </a:r>
            <a:endParaRPr sz="1100"/>
          </a:p>
          <a:p>
            <a:pPr indent="0" lvl="0" marL="0" marR="0" rtl="0" algn="ctr">
              <a:spcBef>
                <a:spcPts val="0"/>
              </a:spcBef>
              <a:spcAft>
                <a:spcPts val="0"/>
              </a:spcAft>
              <a:buNone/>
            </a:pPr>
            <a:r>
              <a:rPr b="1" i="0" lang="en" sz="1400" u="none" cap="none" strike="noStrike">
                <a:solidFill>
                  <a:schemeClr val="dk1"/>
                </a:solidFill>
                <a:latin typeface="Calibri"/>
                <a:ea typeface="Calibri"/>
                <a:cs typeface="Calibri"/>
                <a:sym typeface="Calibri"/>
              </a:rPr>
              <a:t>Kerr Concentrates</a:t>
            </a:r>
            <a:endParaRPr b="1" i="0" sz="14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1" lang="en" u="sng">
                <a:solidFill>
                  <a:schemeClr val="hlink"/>
                </a:solidFill>
                <a:latin typeface="Calibri"/>
                <a:ea typeface="Calibri"/>
                <a:cs typeface="Calibri"/>
                <a:sym typeface="Calibri"/>
                <a:hlinkClick r:id="rId3"/>
              </a:rPr>
              <a:t>https://www.github.com/peterjkingston/LevenshteinOCR</a:t>
            </a:r>
            <a:endParaRPr b="1">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64"/>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2400"/>
              <a:buFont typeface="Gill Sans"/>
              <a:buNone/>
            </a:pPr>
            <a:r>
              <a:rPr lang="en"/>
              <a:t>VALIDATE YOUR DATA</a:t>
            </a:r>
            <a:endParaRPr/>
          </a:p>
        </p:txBody>
      </p:sp>
      <p:sp>
        <p:nvSpPr>
          <p:cNvPr id="474" name="Google Shape;474;p64"/>
          <p:cNvSpPr/>
          <p:nvPr/>
        </p:nvSpPr>
        <p:spPr>
          <a:xfrm>
            <a:off x="763411" y="3310378"/>
            <a:ext cx="573832" cy="786926"/>
          </a:xfrm>
          <a:prstGeom prst="can">
            <a:avLst>
              <a:gd fmla="val 25000" name="adj"/>
            </a:avLst>
          </a:prstGeom>
          <a:solidFill>
            <a:srgbClr val="00B0F0"/>
          </a:solidFill>
          <a:ln cap="flat" cmpd="sng" w="15875">
            <a:solidFill>
              <a:srgbClr val="85153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Gill Sans"/>
                <a:ea typeface="Gill Sans"/>
                <a:cs typeface="Gill Sans"/>
                <a:sym typeface="Gill Sans"/>
              </a:rPr>
              <a:t>Docs</a:t>
            </a:r>
            <a:endParaRPr sz="1100"/>
          </a:p>
          <a:p>
            <a:pPr indent="0" lvl="0" marL="0" marR="0" rtl="0" algn="ctr">
              <a:spcBef>
                <a:spcPts val="0"/>
              </a:spcBef>
              <a:spcAft>
                <a:spcPts val="0"/>
              </a:spcAft>
              <a:buNone/>
            </a:pPr>
            <a:r>
              <a:rPr lang="en" sz="1400">
                <a:solidFill>
                  <a:schemeClr val="lt1"/>
                </a:solidFill>
                <a:latin typeface="Gill Sans"/>
                <a:ea typeface="Gill Sans"/>
                <a:cs typeface="Gill Sans"/>
                <a:sym typeface="Gill Sans"/>
              </a:rPr>
              <a:t>DB</a:t>
            </a:r>
            <a:endParaRPr sz="1100"/>
          </a:p>
        </p:txBody>
      </p:sp>
      <p:grpSp>
        <p:nvGrpSpPr>
          <p:cNvPr id="475" name="Google Shape;475;p64"/>
          <p:cNvGrpSpPr/>
          <p:nvPr/>
        </p:nvGrpSpPr>
        <p:grpSpPr>
          <a:xfrm>
            <a:off x="747425" y="1652473"/>
            <a:ext cx="628175" cy="786926"/>
            <a:chOff x="763398" y="2676088"/>
            <a:chExt cx="1241571" cy="1845578"/>
          </a:xfrm>
        </p:grpSpPr>
        <p:sp>
          <p:nvSpPr>
            <p:cNvPr id="476" name="Google Shape;476;p64"/>
            <p:cNvSpPr/>
            <p:nvPr/>
          </p:nvSpPr>
          <p:spPr>
            <a:xfrm>
              <a:off x="763398" y="2676088"/>
              <a:ext cx="1241571" cy="1845578"/>
            </a:xfrm>
            <a:custGeom>
              <a:rect b="b" l="l" r="r" t="t"/>
              <a:pathLst>
                <a:path extrusionOk="0" h="1845578" w="1241571">
                  <a:moveTo>
                    <a:pt x="0" y="8389"/>
                  </a:moveTo>
                  <a:lnTo>
                    <a:pt x="922789" y="0"/>
                  </a:lnTo>
                  <a:lnTo>
                    <a:pt x="1241571" y="327171"/>
                  </a:lnTo>
                  <a:cubicBezTo>
                    <a:pt x="1238775" y="833307"/>
                    <a:pt x="1235978" y="1339442"/>
                    <a:pt x="1233182" y="1845578"/>
                  </a:cubicBezTo>
                  <a:lnTo>
                    <a:pt x="0" y="1845578"/>
                  </a:lnTo>
                  <a:lnTo>
                    <a:pt x="0" y="8389"/>
                  </a:lnTo>
                  <a:close/>
                </a:path>
              </a:pathLst>
            </a:custGeom>
            <a:solidFill>
              <a:srgbClr val="FF0000"/>
            </a:solidFill>
            <a:ln cap="flat" cmpd="sng" w="15875">
              <a:solidFill>
                <a:srgbClr val="85153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477" name="Google Shape;477;p64"/>
            <p:cNvSpPr/>
            <p:nvPr/>
          </p:nvSpPr>
          <p:spPr>
            <a:xfrm>
              <a:off x="1689100" y="2676088"/>
              <a:ext cx="315869" cy="324287"/>
            </a:xfrm>
            <a:prstGeom prst="triangle">
              <a:avLst>
                <a:gd fmla="val 0" name="adj"/>
              </a:avLst>
            </a:prstGeom>
            <a:solidFill>
              <a:srgbClr val="EF96AC"/>
            </a:solidFill>
            <a:ln cap="flat" cmpd="sng" w="15875">
              <a:solidFill>
                <a:srgbClr val="85153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cxnSp>
          <p:nvCxnSpPr>
            <p:cNvPr id="478" name="Google Shape;478;p64"/>
            <p:cNvCxnSpPr/>
            <p:nvPr/>
          </p:nvCxnSpPr>
          <p:spPr>
            <a:xfrm>
              <a:off x="917575" y="3251200"/>
              <a:ext cx="889000" cy="0"/>
            </a:xfrm>
            <a:prstGeom prst="straightConnector1">
              <a:avLst/>
            </a:prstGeom>
            <a:noFill/>
            <a:ln cap="flat" cmpd="sng" w="25400">
              <a:solidFill>
                <a:schemeClr val="lt1"/>
              </a:solidFill>
              <a:prstDash val="solid"/>
              <a:round/>
              <a:headEnd len="sm" w="sm" type="none"/>
              <a:tailEnd len="sm" w="sm" type="none"/>
            </a:ln>
          </p:spPr>
        </p:cxnSp>
        <p:cxnSp>
          <p:nvCxnSpPr>
            <p:cNvPr id="479" name="Google Shape;479;p64"/>
            <p:cNvCxnSpPr/>
            <p:nvPr/>
          </p:nvCxnSpPr>
          <p:spPr>
            <a:xfrm>
              <a:off x="917575" y="3482975"/>
              <a:ext cx="889000" cy="0"/>
            </a:xfrm>
            <a:prstGeom prst="straightConnector1">
              <a:avLst/>
            </a:prstGeom>
            <a:noFill/>
            <a:ln cap="flat" cmpd="sng" w="25400">
              <a:solidFill>
                <a:schemeClr val="lt1"/>
              </a:solidFill>
              <a:prstDash val="solid"/>
              <a:round/>
              <a:headEnd len="sm" w="sm" type="none"/>
              <a:tailEnd len="sm" w="sm" type="none"/>
            </a:ln>
          </p:spPr>
        </p:cxnSp>
        <p:cxnSp>
          <p:nvCxnSpPr>
            <p:cNvPr id="480" name="Google Shape;480;p64"/>
            <p:cNvCxnSpPr/>
            <p:nvPr/>
          </p:nvCxnSpPr>
          <p:spPr>
            <a:xfrm>
              <a:off x="917575" y="3711575"/>
              <a:ext cx="889000" cy="0"/>
            </a:xfrm>
            <a:prstGeom prst="straightConnector1">
              <a:avLst/>
            </a:prstGeom>
            <a:noFill/>
            <a:ln cap="flat" cmpd="sng" w="25400">
              <a:solidFill>
                <a:schemeClr val="lt1"/>
              </a:solidFill>
              <a:prstDash val="solid"/>
              <a:round/>
              <a:headEnd len="sm" w="sm" type="none"/>
              <a:tailEnd len="sm" w="sm" type="none"/>
            </a:ln>
          </p:spPr>
        </p:cxnSp>
        <p:cxnSp>
          <p:nvCxnSpPr>
            <p:cNvPr id="481" name="Google Shape;481;p64"/>
            <p:cNvCxnSpPr/>
            <p:nvPr/>
          </p:nvCxnSpPr>
          <p:spPr>
            <a:xfrm>
              <a:off x="917575" y="4003675"/>
              <a:ext cx="889000" cy="0"/>
            </a:xfrm>
            <a:prstGeom prst="straightConnector1">
              <a:avLst/>
            </a:prstGeom>
            <a:noFill/>
            <a:ln cap="flat" cmpd="sng" w="25400">
              <a:solidFill>
                <a:schemeClr val="lt1"/>
              </a:solidFill>
              <a:prstDash val="solid"/>
              <a:round/>
              <a:headEnd len="sm" w="sm" type="none"/>
              <a:tailEnd len="sm" w="sm" type="none"/>
            </a:ln>
          </p:spPr>
        </p:cxnSp>
      </p:grpSp>
      <p:cxnSp>
        <p:nvCxnSpPr>
          <p:cNvPr id="482" name="Google Shape;482;p64"/>
          <p:cNvCxnSpPr/>
          <p:nvPr/>
        </p:nvCxnSpPr>
        <p:spPr>
          <a:xfrm>
            <a:off x="1441580" y="2043404"/>
            <a:ext cx="384975" cy="356850"/>
          </a:xfrm>
          <a:prstGeom prst="bentConnector3">
            <a:avLst>
              <a:gd fmla="val 50000" name="adj1"/>
            </a:avLst>
          </a:prstGeom>
          <a:noFill/>
          <a:ln cap="flat" cmpd="sng" w="9525">
            <a:solidFill>
              <a:schemeClr val="accent1"/>
            </a:solidFill>
            <a:prstDash val="solid"/>
            <a:round/>
            <a:headEnd len="sm" w="sm" type="none"/>
            <a:tailEnd len="med" w="med" type="triangle"/>
          </a:ln>
        </p:spPr>
      </p:cxnSp>
      <p:cxnSp>
        <p:nvCxnSpPr>
          <p:cNvPr id="483" name="Google Shape;483;p64"/>
          <p:cNvCxnSpPr/>
          <p:nvPr/>
        </p:nvCxnSpPr>
        <p:spPr>
          <a:xfrm>
            <a:off x="1441580" y="1897692"/>
            <a:ext cx="2316325" cy="0"/>
          </a:xfrm>
          <a:prstGeom prst="straightConnector1">
            <a:avLst/>
          </a:prstGeom>
          <a:noFill/>
          <a:ln cap="flat" cmpd="sng" w="9525">
            <a:solidFill>
              <a:schemeClr val="accent1"/>
            </a:solidFill>
            <a:prstDash val="solid"/>
            <a:round/>
            <a:headEnd len="sm" w="sm" type="none"/>
            <a:tailEnd len="med" w="med" type="triangle"/>
          </a:ln>
        </p:spPr>
      </p:cxnSp>
      <p:sp>
        <p:nvSpPr>
          <p:cNvPr id="484" name="Google Shape;484;p64"/>
          <p:cNvSpPr/>
          <p:nvPr/>
        </p:nvSpPr>
        <p:spPr>
          <a:xfrm>
            <a:off x="1826468" y="2281335"/>
            <a:ext cx="1411158" cy="264613"/>
          </a:xfrm>
          <a:prstGeom prst="rect">
            <a:avLst/>
          </a:prstGeom>
          <a:solidFill>
            <a:schemeClr val="accent1"/>
          </a:solidFill>
          <a:ln cap="flat" cmpd="sng" w="15875">
            <a:solidFill>
              <a:srgbClr val="85153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Gill Sans"/>
                <a:ea typeface="Gill Sans"/>
                <a:cs typeface="Gill Sans"/>
                <a:sym typeface="Gill Sans"/>
              </a:rPr>
              <a:t>OCR Doc #</a:t>
            </a:r>
            <a:endParaRPr sz="1100"/>
          </a:p>
        </p:txBody>
      </p:sp>
      <p:sp>
        <p:nvSpPr>
          <p:cNvPr id="485" name="Google Shape;485;p64"/>
          <p:cNvSpPr/>
          <p:nvPr/>
        </p:nvSpPr>
        <p:spPr>
          <a:xfrm>
            <a:off x="3757900" y="1764800"/>
            <a:ext cx="1892100" cy="264600"/>
          </a:xfrm>
          <a:prstGeom prst="rect">
            <a:avLst/>
          </a:prstGeom>
          <a:solidFill>
            <a:schemeClr val="accent1"/>
          </a:solidFill>
          <a:ln cap="flat" cmpd="sng" w="15875">
            <a:solidFill>
              <a:srgbClr val="85153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Gill Sans"/>
                <a:ea typeface="Gill Sans"/>
                <a:cs typeface="Gill Sans"/>
                <a:sym typeface="Gill Sans"/>
              </a:rPr>
              <a:t>OCR Customer Name</a:t>
            </a:r>
            <a:endParaRPr sz="1100"/>
          </a:p>
        </p:txBody>
      </p:sp>
      <p:sp>
        <p:nvSpPr>
          <p:cNvPr id="486" name="Google Shape;486;p64"/>
          <p:cNvSpPr txBox="1"/>
          <p:nvPr/>
        </p:nvSpPr>
        <p:spPr>
          <a:xfrm>
            <a:off x="1826476" y="2043400"/>
            <a:ext cx="1690500" cy="230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100">
                <a:solidFill>
                  <a:schemeClr val="dk1"/>
                </a:solidFill>
                <a:latin typeface="Gill Sans"/>
                <a:ea typeface="Gill Sans"/>
                <a:cs typeface="Gill Sans"/>
                <a:sym typeface="Gill Sans"/>
              </a:rPr>
              <a:t>Your cleanest reference</a:t>
            </a:r>
            <a:endParaRPr sz="1100"/>
          </a:p>
        </p:txBody>
      </p:sp>
      <p:sp>
        <p:nvSpPr>
          <p:cNvPr id="487" name="Google Shape;487;p64"/>
          <p:cNvSpPr txBox="1"/>
          <p:nvPr/>
        </p:nvSpPr>
        <p:spPr>
          <a:xfrm>
            <a:off x="3815053" y="1400528"/>
            <a:ext cx="1628193" cy="392415"/>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100">
                <a:solidFill>
                  <a:schemeClr val="dk1"/>
                </a:solidFill>
                <a:latin typeface="Gill Sans"/>
                <a:ea typeface="Gill Sans"/>
                <a:cs typeface="Gill Sans"/>
                <a:sym typeface="Gill Sans"/>
              </a:rPr>
              <a:t>Some variable information that doesn’t change</a:t>
            </a:r>
            <a:endParaRPr sz="1100"/>
          </a:p>
        </p:txBody>
      </p:sp>
      <p:sp>
        <p:nvSpPr>
          <p:cNvPr id="488" name="Google Shape;488;p64"/>
          <p:cNvSpPr/>
          <p:nvPr/>
        </p:nvSpPr>
        <p:spPr>
          <a:xfrm>
            <a:off x="1805474" y="3571535"/>
            <a:ext cx="1411158" cy="264613"/>
          </a:xfrm>
          <a:prstGeom prst="rect">
            <a:avLst/>
          </a:prstGeom>
          <a:solidFill>
            <a:srgbClr val="00B0F0"/>
          </a:solidFill>
          <a:ln cap="flat" cmpd="sng" w="15875">
            <a:solidFill>
              <a:srgbClr val="85153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Gill Sans"/>
                <a:ea typeface="Gill Sans"/>
                <a:cs typeface="Gill Sans"/>
                <a:sym typeface="Gill Sans"/>
              </a:rPr>
              <a:t>DB Doc #</a:t>
            </a:r>
            <a:endParaRPr sz="1100"/>
          </a:p>
        </p:txBody>
      </p:sp>
      <p:sp>
        <p:nvSpPr>
          <p:cNvPr id="489" name="Google Shape;489;p64"/>
          <p:cNvSpPr txBox="1"/>
          <p:nvPr/>
        </p:nvSpPr>
        <p:spPr>
          <a:xfrm>
            <a:off x="1805474" y="2833054"/>
            <a:ext cx="1411158" cy="484748"/>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400">
                <a:solidFill>
                  <a:schemeClr val="dk1"/>
                </a:solidFill>
                <a:latin typeface="Gill Sans"/>
                <a:ea typeface="Gill Sans"/>
                <a:cs typeface="Gill Sans"/>
                <a:sym typeface="Gill Sans"/>
              </a:rPr>
              <a:t>MATCH RECORD</a:t>
            </a:r>
            <a:endParaRPr sz="1100"/>
          </a:p>
        </p:txBody>
      </p:sp>
      <p:cxnSp>
        <p:nvCxnSpPr>
          <p:cNvPr id="490" name="Google Shape;490;p64"/>
          <p:cNvCxnSpPr>
            <a:stCxn id="484" idx="2"/>
            <a:endCxn id="488" idx="0"/>
          </p:cNvCxnSpPr>
          <p:nvPr/>
        </p:nvCxnSpPr>
        <p:spPr>
          <a:xfrm flipH="1">
            <a:off x="2511047" y="2545949"/>
            <a:ext cx="21000" cy="1025700"/>
          </a:xfrm>
          <a:prstGeom prst="straightConnector1">
            <a:avLst/>
          </a:prstGeom>
          <a:noFill/>
          <a:ln cap="flat" cmpd="sng" w="9525">
            <a:solidFill>
              <a:schemeClr val="accent1"/>
            </a:solidFill>
            <a:prstDash val="solid"/>
            <a:round/>
            <a:headEnd len="sm" w="sm" type="none"/>
            <a:tailEnd len="med" w="med" type="triangle"/>
          </a:ln>
        </p:spPr>
      </p:cxnSp>
      <p:cxnSp>
        <p:nvCxnSpPr>
          <p:cNvPr id="491" name="Google Shape;491;p64"/>
          <p:cNvCxnSpPr>
            <a:stCxn id="488" idx="3"/>
            <a:endCxn id="492" idx="1"/>
          </p:cNvCxnSpPr>
          <p:nvPr/>
        </p:nvCxnSpPr>
        <p:spPr>
          <a:xfrm>
            <a:off x="3216632" y="3703841"/>
            <a:ext cx="541200" cy="0"/>
          </a:xfrm>
          <a:prstGeom prst="straightConnector1">
            <a:avLst/>
          </a:prstGeom>
          <a:noFill/>
          <a:ln cap="flat" cmpd="sng" w="9525">
            <a:solidFill>
              <a:schemeClr val="accent1"/>
            </a:solidFill>
            <a:prstDash val="solid"/>
            <a:round/>
            <a:headEnd len="sm" w="sm" type="none"/>
            <a:tailEnd len="med" w="med" type="triangle"/>
          </a:ln>
        </p:spPr>
      </p:cxnSp>
      <p:sp>
        <p:nvSpPr>
          <p:cNvPr id="492" name="Google Shape;492;p64"/>
          <p:cNvSpPr/>
          <p:nvPr/>
        </p:nvSpPr>
        <p:spPr>
          <a:xfrm>
            <a:off x="3757903" y="3571534"/>
            <a:ext cx="1742492" cy="264613"/>
          </a:xfrm>
          <a:prstGeom prst="rect">
            <a:avLst/>
          </a:prstGeom>
          <a:solidFill>
            <a:srgbClr val="00B0F0"/>
          </a:solidFill>
          <a:ln cap="flat" cmpd="sng" w="15875">
            <a:solidFill>
              <a:srgbClr val="85153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Gill Sans"/>
                <a:ea typeface="Gill Sans"/>
                <a:cs typeface="Gill Sans"/>
                <a:sym typeface="Gill Sans"/>
              </a:rPr>
              <a:t>DB Customer Name</a:t>
            </a:r>
            <a:endParaRPr sz="1100"/>
          </a:p>
        </p:txBody>
      </p:sp>
      <p:sp>
        <p:nvSpPr>
          <p:cNvPr id="493" name="Google Shape;493;p64"/>
          <p:cNvSpPr txBox="1"/>
          <p:nvPr/>
        </p:nvSpPr>
        <p:spPr>
          <a:xfrm>
            <a:off x="3757903" y="2595818"/>
            <a:ext cx="1742492"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Gill Sans"/>
                <a:ea typeface="Gill Sans"/>
                <a:cs typeface="Gill Sans"/>
                <a:sym typeface="Gill Sans"/>
              </a:rPr>
              <a:t>Compare by IsCloseTo</a:t>
            </a:r>
            <a:endParaRPr sz="1400">
              <a:solidFill>
                <a:schemeClr val="dk1"/>
              </a:solidFill>
              <a:latin typeface="Gill Sans"/>
              <a:ea typeface="Gill Sans"/>
              <a:cs typeface="Gill Sans"/>
              <a:sym typeface="Gill Sans"/>
            </a:endParaRPr>
          </a:p>
        </p:txBody>
      </p:sp>
      <p:cxnSp>
        <p:nvCxnSpPr>
          <p:cNvPr id="494" name="Google Shape;494;p64"/>
          <p:cNvCxnSpPr>
            <a:stCxn id="492" idx="0"/>
          </p:cNvCxnSpPr>
          <p:nvPr/>
        </p:nvCxnSpPr>
        <p:spPr>
          <a:xfrm rot="10800000">
            <a:off x="4629150" y="2953234"/>
            <a:ext cx="0" cy="618300"/>
          </a:xfrm>
          <a:prstGeom prst="straightConnector1">
            <a:avLst/>
          </a:prstGeom>
          <a:noFill/>
          <a:ln cap="flat" cmpd="sng" w="9525">
            <a:solidFill>
              <a:schemeClr val="accent1"/>
            </a:solidFill>
            <a:prstDash val="solid"/>
            <a:round/>
            <a:headEnd len="sm" w="sm" type="none"/>
            <a:tailEnd len="med" w="med" type="triangle"/>
          </a:ln>
        </p:spPr>
      </p:cxnSp>
      <p:cxnSp>
        <p:nvCxnSpPr>
          <p:cNvPr id="495" name="Google Shape;495;p64"/>
          <p:cNvCxnSpPr>
            <a:stCxn id="485" idx="2"/>
            <a:endCxn id="493" idx="0"/>
          </p:cNvCxnSpPr>
          <p:nvPr/>
        </p:nvCxnSpPr>
        <p:spPr>
          <a:xfrm flipH="1">
            <a:off x="4629250" y="2029400"/>
            <a:ext cx="74700" cy="566400"/>
          </a:xfrm>
          <a:prstGeom prst="straightConnector1">
            <a:avLst/>
          </a:prstGeom>
          <a:noFill/>
          <a:ln cap="flat" cmpd="sng" w="9525">
            <a:solidFill>
              <a:schemeClr val="accent1"/>
            </a:solidFill>
            <a:prstDash val="solid"/>
            <a:round/>
            <a:headEnd len="sm" w="sm" type="none"/>
            <a:tailEnd len="med" w="med" type="triangle"/>
          </a:ln>
        </p:spPr>
      </p:cxnSp>
      <p:cxnSp>
        <p:nvCxnSpPr>
          <p:cNvPr id="496" name="Google Shape;496;p64"/>
          <p:cNvCxnSpPr>
            <a:stCxn id="493" idx="3"/>
          </p:cNvCxnSpPr>
          <p:nvPr/>
        </p:nvCxnSpPr>
        <p:spPr>
          <a:xfrm>
            <a:off x="5500396" y="2734318"/>
            <a:ext cx="930900" cy="0"/>
          </a:xfrm>
          <a:prstGeom prst="straightConnector1">
            <a:avLst/>
          </a:prstGeom>
          <a:noFill/>
          <a:ln cap="flat" cmpd="sng" w="9525">
            <a:solidFill>
              <a:schemeClr val="accent1"/>
            </a:solidFill>
            <a:prstDash val="solid"/>
            <a:round/>
            <a:headEnd len="sm" w="sm" type="none"/>
            <a:tailEnd len="med" w="med" type="triangle"/>
          </a:ln>
        </p:spPr>
      </p:cxnSp>
      <p:sp>
        <p:nvSpPr>
          <p:cNvPr id="497" name="Google Shape;497;p64"/>
          <p:cNvSpPr/>
          <p:nvPr/>
        </p:nvSpPr>
        <p:spPr>
          <a:xfrm>
            <a:off x="6467279" y="2608204"/>
            <a:ext cx="1742492" cy="264613"/>
          </a:xfrm>
          <a:prstGeom prst="rect">
            <a:avLst/>
          </a:prstGeom>
          <a:solidFill>
            <a:srgbClr val="00B0F0"/>
          </a:solidFill>
          <a:ln cap="flat" cmpd="sng" w="15875">
            <a:solidFill>
              <a:srgbClr val="85153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Gill Sans"/>
                <a:ea typeface="Gill Sans"/>
                <a:cs typeface="Gill Sans"/>
                <a:sym typeface="Gill Sans"/>
              </a:rPr>
              <a:t>Validation Result</a:t>
            </a:r>
            <a:endParaRPr sz="1100"/>
          </a:p>
        </p:txBody>
      </p:sp>
      <p:sp>
        <p:nvSpPr>
          <p:cNvPr id="498" name="Google Shape;498;p64"/>
          <p:cNvSpPr/>
          <p:nvPr/>
        </p:nvSpPr>
        <p:spPr>
          <a:xfrm rot="-5400000">
            <a:off x="7160128" y="2164512"/>
            <a:ext cx="356794" cy="345410"/>
          </a:xfrm>
          <a:prstGeom prst="rightArrow">
            <a:avLst>
              <a:gd fmla="val 50000" name="adj1"/>
              <a:gd fmla="val 50000" name="adj2"/>
            </a:avLst>
          </a:prstGeom>
          <a:solidFill>
            <a:schemeClr val="accent1"/>
          </a:solidFill>
          <a:ln cap="flat" cmpd="sng" w="15875">
            <a:solidFill>
              <a:srgbClr val="85153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499" name="Google Shape;499;p64"/>
          <p:cNvSpPr/>
          <p:nvPr/>
        </p:nvSpPr>
        <p:spPr>
          <a:xfrm rot="5400000">
            <a:off x="7160128" y="2971098"/>
            <a:ext cx="356794" cy="345410"/>
          </a:xfrm>
          <a:prstGeom prst="rightArrow">
            <a:avLst>
              <a:gd fmla="val 50000" name="adj1"/>
              <a:gd fmla="val 50000" name="adj2"/>
            </a:avLst>
          </a:prstGeom>
          <a:solidFill>
            <a:srgbClr val="00B0F0"/>
          </a:solidFill>
          <a:ln cap="flat" cmpd="sng" w="15875">
            <a:solidFill>
              <a:srgbClr val="85153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500" name="Google Shape;500;p64"/>
          <p:cNvSpPr txBox="1"/>
          <p:nvPr/>
        </p:nvSpPr>
        <p:spPr>
          <a:xfrm>
            <a:off x="7568967" y="2274237"/>
            <a:ext cx="497043"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Gill Sans"/>
                <a:ea typeface="Gill Sans"/>
                <a:cs typeface="Gill Sans"/>
                <a:sym typeface="Gill Sans"/>
              </a:rPr>
              <a:t>False</a:t>
            </a:r>
            <a:endParaRPr sz="1100"/>
          </a:p>
        </p:txBody>
      </p:sp>
      <p:sp>
        <p:nvSpPr>
          <p:cNvPr id="501" name="Google Shape;501;p64"/>
          <p:cNvSpPr txBox="1"/>
          <p:nvPr/>
        </p:nvSpPr>
        <p:spPr>
          <a:xfrm>
            <a:off x="7602935" y="2920242"/>
            <a:ext cx="497043"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Gill Sans"/>
                <a:ea typeface="Gill Sans"/>
                <a:cs typeface="Gill Sans"/>
                <a:sym typeface="Gill Sans"/>
              </a:rPr>
              <a:t>True</a:t>
            </a:r>
            <a:endParaRPr sz="1100"/>
          </a:p>
        </p:txBody>
      </p:sp>
      <p:sp>
        <p:nvSpPr>
          <p:cNvPr id="502" name="Google Shape;502;p64"/>
          <p:cNvSpPr/>
          <p:nvPr/>
        </p:nvSpPr>
        <p:spPr>
          <a:xfrm>
            <a:off x="6506075" y="1430126"/>
            <a:ext cx="1593900" cy="566400"/>
          </a:xfrm>
          <a:prstGeom prst="rect">
            <a:avLst/>
          </a:prstGeom>
          <a:solidFill>
            <a:schemeClr val="accent1"/>
          </a:solidFill>
          <a:ln cap="flat" cmpd="sng" w="15875">
            <a:solidFill>
              <a:srgbClr val="85153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Gill Sans"/>
                <a:ea typeface="Gill Sans"/>
                <a:cs typeface="Gill Sans"/>
                <a:sym typeface="Gill Sans"/>
              </a:rPr>
              <a:t>Try a different data point or OCR scan</a:t>
            </a:r>
            <a:endParaRPr sz="1100"/>
          </a:p>
        </p:txBody>
      </p:sp>
      <p:sp>
        <p:nvSpPr>
          <p:cNvPr id="503" name="Google Shape;503;p64"/>
          <p:cNvSpPr/>
          <p:nvPr/>
        </p:nvSpPr>
        <p:spPr>
          <a:xfrm>
            <a:off x="6566071" y="3487108"/>
            <a:ext cx="1499939" cy="684318"/>
          </a:xfrm>
          <a:prstGeom prst="rect">
            <a:avLst/>
          </a:prstGeom>
          <a:solidFill>
            <a:srgbClr val="00B0F0"/>
          </a:solidFill>
          <a:ln cap="flat" cmpd="sng" w="15875">
            <a:solidFill>
              <a:srgbClr val="85153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Gill Sans"/>
                <a:ea typeface="Gill Sans"/>
                <a:cs typeface="Gill Sans"/>
                <a:sym typeface="Gill Sans"/>
              </a:rPr>
              <a:t>This document corresponds to this record</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pic>
        <p:nvPicPr>
          <p:cNvPr id="508" name="Google Shape;508;p65"/>
          <p:cNvPicPr preferRelativeResize="0"/>
          <p:nvPr/>
        </p:nvPicPr>
        <p:blipFill rotWithShape="1">
          <a:blip r:embed="rId3">
            <a:alphaModFix/>
          </a:blip>
          <a:srcRect b="0" l="0" r="0" t="0"/>
          <a:stretch/>
        </p:blipFill>
        <p:spPr>
          <a:xfrm>
            <a:off x="384097" y="1602421"/>
            <a:ext cx="1893085" cy="1587492"/>
          </a:xfrm>
          <a:prstGeom prst="rect">
            <a:avLst/>
          </a:prstGeom>
          <a:noFill/>
          <a:ln>
            <a:noFill/>
          </a:ln>
        </p:spPr>
      </p:pic>
      <p:sp>
        <p:nvSpPr>
          <p:cNvPr id="509" name="Google Shape;509;p65"/>
          <p:cNvSpPr txBox="1"/>
          <p:nvPr/>
        </p:nvSpPr>
        <p:spPr>
          <a:xfrm>
            <a:off x="384096" y="1176556"/>
            <a:ext cx="1893085" cy="484748"/>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400">
                <a:solidFill>
                  <a:schemeClr val="dk1"/>
                </a:solidFill>
                <a:latin typeface="Calibri"/>
                <a:ea typeface="Calibri"/>
                <a:cs typeface="Calibri"/>
                <a:sym typeface="Calibri"/>
              </a:rPr>
              <a:t>The copier I use has an OCR option</a:t>
            </a:r>
            <a:endParaRPr sz="1100"/>
          </a:p>
        </p:txBody>
      </p:sp>
      <p:sp>
        <p:nvSpPr>
          <p:cNvPr id="510" name="Google Shape;510;p65"/>
          <p:cNvSpPr/>
          <p:nvPr/>
        </p:nvSpPr>
        <p:spPr>
          <a:xfrm rot="5400000">
            <a:off x="1765297" y="2587016"/>
            <a:ext cx="2597561" cy="1717645"/>
          </a:xfrm>
          <a:prstGeom prst="curvedDownArrow">
            <a:avLst>
              <a:gd fmla="val 25000" name="adj1"/>
              <a:gd fmla="val 50000" name="adj2"/>
              <a:gd fmla="val 25000" name="adj3"/>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511" name="Google Shape;511;p65"/>
          <p:cNvSpPr/>
          <p:nvPr/>
        </p:nvSpPr>
        <p:spPr>
          <a:xfrm>
            <a:off x="4217992" y="2858666"/>
            <a:ext cx="2378279" cy="766167"/>
          </a:xfrm>
          <a:prstGeom prst="roundRect">
            <a:avLst>
              <a:gd fmla="val 16667" name="adj"/>
            </a:avLst>
          </a:prstGeom>
          <a:solidFill>
            <a:srgbClr val="00B0F0">
              <a:alpha val="60000"/>
            </a:srgbClr>
          </a:solidFill>
          <a:ln cap="flat" cmpd="sng" w="25400">
            <a:solidFill>
              <a:srgbClr val="31538F"/>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None/>
            </a:pPr>
            <a:r>
              <a:rPr lang="en" sz="1400">
                <a:solidFill>
                  <a:schemeClr val="dk1"/>
                </a:solidFill>
                <a:latin typeface="Calibri"/>
                <a:ea typeface="Calibri"/>
                <a:cs typeface="Calibri"/>
                <a:sym typeface="Calibri"/>
              </a:rPr>
              <a:t>After scanning, OCR is performed on the PDF before being sent to my Inbox</a:t>
            </a:r>
            <a:endParaRPr sz="1100"/>
          </a:p>
        </p:txBody>
      </p:sp>
      <p:pic>
        <p:nvPicPr>
          <p:cNvPr id="512" name="Google Shape;512;p65"/>
          <p:cNvPicPr preferRelativeResize="0"/>
          <p:nvPr/>
        </p:nvPicPr>
        <p:blipFill rotWithShape="1">
          <a:blip r:embed="rId4">
            <a:alphaModFix/>
          </a:blip>
          <a:srcRect b="0" l="0" r="0" t="0"/>
          <a:stretch/>
        </p:blipFill>
        <p:spPr>
          <a:xfrm>
            <a:off x="492404" y="3687925"/>
            <a:ext cx="1390409" cy="1390409"/>
          </a:xfrm>
          <a:prstGeom prst="rect">
            <a:avLst/>
          </a:prstGeom>
          <a:noFill/>
          <a:ln>
            <a:noFill/>
          </a:ln>
        </p:spPr>
      </p:pic>
      <p:sp>
        <p:nvSpPr>
          <p:cNvPr id="513" name="Google Shape;513;p65"/>
          <p:cNvSpPr txBox="1"/>
          <p:nvPr/>
        </p:nvSpPr>
        <p:spPr>
          <a:xfrm>
            <a:off x="420848" y="415331"/>
            <a:ext cx="4349700" cy="7752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dk1"/>
              </a:buClr>
              <a:buSzPts val="4500"/>
              <a:buFont typeface="Calibri"/>
              <a:buNone/>
            </a:pPr>
            <a:r>
              <a:rPr lang="en" sz="4500">
                <a:solidFill>
                  <a:schemeClr val="dk1"/>
                </a:solidFill>
                <a:latin typeface="Calibri"/>
                <a:ea typeface="Calibri"/>
                <a:cs typeface="Calibri"/>
                <a:sym typeface="Calibri"/>
              </a:rPr>
              <a:t>My Application</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Google Shape;518;p66"/>
          <p:cNvSpPr txBox="1"/>
          <p:nvPr/>
        </p:nvSpPr>
        <p:spPr>
          <a:xfrm>
            <a:off x="268448" y="262931"/>
            <a:ext cx="4349692" cy="775206"/>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dk1"/>
              </a:buClr>
              <a:buSzPts val="4500"/>
              <a:buFont typeface="Calibri"/>
              <a:buNone/>
            </a:pPr>
            <a:r>
              <a:rPr lang="en" sz="4500">
                <a:solidFill>
                  <a:schemeClr val="dk1"/>
                </a:solidFill>
                <a:latin typeface="Calibri"/>
                <a:ea typeface="Calibri"/>
                <a:cs typeface="Calibri"/>
                <a:sym typeface="Calibri"/>
              </a:rPr>
              <a:t>My Application</a:t>
            </a:r>
            <a:endParaRPr sz="1100"/>
          </a:p>
        </p:txBody>
      </p:sp>
      <p:pic>
        <p:nvPicPr>
          <p:cNvPr id="519" name="Google Shape;519;p66"/>
          <p:cNvPicPr preferRelativeResize="0"/>
          <p:nvPr/>
        </p:nvPicPr>
        <p:blipFill rotWithShape="1">
          <a:blip r:embed="rId3">
            <a:alphaModFix/>
          </a:blip>
          <a:srcRect b="0" l="0" r="0" t="0"/>
          <a:stretch/>
        </p:blipFill>
        <p:spPr>
          <a:xfrm>
            <a:off x="448362" y="1297062"/>
            <a:ext cx="1390409" cy="1390409"/>
          </a:xfrm>
          <a:prstGeom prst="rect">
            <a:avLst/>
          </a:prstGeom>
          <a:noFill/>
          <a:ln>
            <a:noFill/>
          </a:ln>
        </p:spPr>
      </p:pic>
      <p:sp>
        <p:nvSpPr>
          <p:cNvPr id="520" name="Google Shape;520;p66"/>
          <p:cNvSpPr/>
          <p:nvPr/>
        </p:nvSpPr>
        <p:spPr>
          <a:xfrm flipH="1" rot="-346277">
            <a:off x="2025942" y="1297062"/>
            <a:ext cx="541089" cy="604007"/>
          </a:xfrm>
          <a:prstGeom prst="lightningBolt">
            <a:avLst/>
          </a:prstGeom>
          <a:solidFill>
            <a:srgbClr val="FFC000"/>
          </a:solidFill>
          <a:ln cap="flat" cmpd="sng" w="12700">
            <a:solidFill>
              <a:srgbClr val="31538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21" name="Google Shape;521;p66"/>
          <p:cNvSpPr txBox="1"/>
          <p:nvPr/>
        </p:nvSpPr>
        <p:spPr>
          <a:xfrm>
            <a:off x="2548149" y="1460575"/>
            <a:ext cx="11187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NewMailEx</a:t>
            </a:r>
            <a:endParaRPr sz="1400">
              <a:solidFill>
                <a:schemeClr val="dk1"/>
              </a:solidFill>
              <a:latin typeface="Calibri"/>
              <a:ea typeface="Calibri"/>
              <a:cs typeface="Calibri"/>
              <a:sym typeface="Calibri"/>
            </a:endParaRPr>
          </a:p>
        </p:txBody>
      </p:sp>
      <p:cxnSp>
        <p:nvCxnSpPr>
          <p:cNvPr id="522" name="Google Shape;522;p66"/>
          <p:cNvCxnSpPr>
            <a:stCxn id="521" idx="2"/>
          </p:cNvCxnSpPr>
          <p:nvPr/>
        </p:nvCxnSpPr>
        <p:spPr>
          <a:xfrm>
            <a:off x="3107499" y="1737475"/>
            <a:ext cx="0" cy="408000"/>
          </a:xfrm>
          <a:prstGeom prst="straightConnector1">
            <a:avLst/>
          </a:prstGeom>
          <a:noFill/>
          <a:ln cap="flat" cmpd="sng" w="9525">
            <a:solidFill>
              <a:schemeClr val="accent1"/>
            </a:solidFill>
            <a:prstDash val="solid"/>
            <a:miter lim="800000"/>
            <a:headEnd len="sm" w="sm" type="none"/>
            <a:tailEnd len="med" w="med" type="triangle"/>
          </a:ln>
        </p:spPr>
      </p:cxnSp>
      <p:sp>
        <p:nvSpPr>
          <p:cNvPr id="523" name="Google Shape;523;p66"/>
          <p:cNvSpPr txBox="1"/>
          <p:nvPr/>
        </p:nvSpPr>
        <p:spPr>
          <a:xfrm>
            <a:off x="2087290" y="2148278"/>
            <a:ext cx="1865494" cy="484748"/>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400">
                <a:solidFill>
                  <a:schemeClr val="dk1"/>
                </a:solidFill>
                <a:latin typeface="Calibri"/>
                <a:ea typeface="Calibri"/>
                <a:cs typeface="Calibri"/>
                <a:sym typeface="Calibri"/>
              </a:rPr>
              <a:t>MailItemIDs in </a:t>
            </a:r>
            <a:endParaRPr sz="1100"/>
          </a:p>
          <a:p>
            <a:pPr indent="0" lvl="0" marL="0" marR="0" rtl="0" algn="ctr">
              <a:spcBef>
                <a:spcPts val="0"/>
              </a:spcBef>
              <a:spcAft>
                <a:spcPts val="0"/>
              </a:spcAft>
              <a:buNone/>
            </a:pPr>
            <a:r>
              <a:rPr lang="en" sz="1400">
                <a:solidFill>
                  <a:schemeClr val="dk1"/>
                </a:solidFill>
                <a:latin typeface="Calibri"/>
                <a:ea typeface="Calibri"/>
                <a:cs typeface="Calibri"/>
                <a:sym typeface="Calibri"/>
              </a:rPr>
              <a:t>Comma Delimited Text</a:t>
            </a:r>
            <a:endParaRPr sz="1100"/>
          </a:p>
        </p:txBody>
      </p:sp>
      <p:cxnSp>
        <p:nvCxnSpPr>
          <p:cNvPr id="524" name="Google Shape;524;p66"/>
          <p:cNvCxnSpPr/>
          <p:nvPr/>
        </p:nvCxnSpPr>
        <p:spPr>
          <a:xfrm flipH="1">
            <a:off x="2296571" y="2747325"/>
            <a:ext cx="622800" cy="289575"/>
          </a:xfrm>
          <a:prstGeom prst="bentConnector3">
            <a:avLst>
              <a:gd fmla="val 99508" name="adj1"/>
            </a:avLst>
          </a:prstGeom>
          <a:noFill/>
          <a:ln cap="flat" cmpd="sng" w="9525">
            <a:solidFill>
              <a:schemeClr val="accent1"/>
            </a:solidFill>
            <a:prstDash val="solid"/>
            <a:miter lim="800000"/>
            <a:headEnd len="sm" w="sm" type="none"/>
            <a:tailEnd len="med" w="med" type="triangle"/>
          </a:ln>
        </p:spPr>
      </p:cxnSp>
      <p:cxnSp>
        <p:nvCxnSpPr>
          <p:cNvPr id="525" name="Google Shape;525;p66"/>
          <p:cNvCxnSpPr/>
          <p:nvPr/>
        </p:nvCxnSpPr>
        <p:spPr>
          <a:xfrm>
            <a:off x="3134338" y="2747326"/>
            <a:ext cx="697275" cy="289575"/>
          </a:xfrm>
          <a:prstGeom prst="bentConnector3">
            <a:avLst>
              <a:gd fmla="val 99632" name="adj1"/>
            </a:avLst>
          </a:prstGeom>
          <a:noFill/>
          <a:ln cap="flat" cmpd="sng" w="9525">
            <a:solidFill>
              <a:schemeClr val="accent1"/>
            </a:solidFill>
            <a:prstDash val="solid"/>
            <a:miter lim="800000"/>
            <a:headEnd len="sm" w="sm" type="none"/>
            <a:tailEnd len="med" w="med" type="triangle"/>
          </a:ln>
        </p:spPr>
      </p:cxnSp>
      <p:cxnSp>
        <p:nvCxnSpPr>
          <p:cNvPr id="526" name="Google Shape;526;p66"/>
          <p:cNvCxnSpPr>
            <a:stCxn id="523" idx="2"/>
          </p:cNvCxnSpPr>
          <p:nvPr/>
        </p:nvCxnSpPr>
        <p:spPr>
          <a:xfrm>
            <a:off x="3020037" y="2633027"/>
            <a:ext cx="0" cy="403800"/>
          </a:xfrm>
          <a:prstGeom prst="straightConnector1">
            <a:avLst/>
          </a:prstGeom>
          <a:noFill/>
          <a:ln cap="flat" cmpd="sng" w="9525">
            <a:solidFill>
              <a:schemeClr val="accent1"/>
            </a:solidFill>
            <a:prstDash val="solid"/>
            <a:miter lim="800000"/>
            <a:headEnd len="sm" w="sm" type="none"/>
            <a:tailEnd len="med" w="med" type="triangle"/>
          </a:ln>
        </p:spPr>
      </p:cxnSp>
      <p:pic>
        <p:nvPicPr>
          <p:cNvPr id="527" name="Google Shape;527;p66"/>
          <p:cNvPicPr preferRelativeResize="0"/>
          <p:nvPr/>
        </p:nvPicPr>
        <p:blipFill rotWithShape="1">
          <a:blip r:embed="rId4">
            <a:alphaModFix/>
          </a:blip>
          <a:srcRect b="0" l="0" r="0" t="0"/>
          <a:stretch/>
        </p:blipFill>
        <p:spPr>
          <a:xfrm>
            <a:off x="1970107" y="3043740"/>
            <a:ext cx="655357" cy="655357"/>
          </a:xfrm>
          <a:prstGeom prst="rect">
            <a:avLst/>
          </a:prstGeom>
          <a:noFill/>
          <a:ln>
            <a:noFill/>
          </a:ln>
        </p:spPr>
      </p:pic>
      <p:pic>
        <p:nvPicPr>
          <p:cNvPr id="528" name="Google Shape;528;p66"/>
          <p:cNvPicPr preferRelativeResize="0"/>
          <p:nvPr/>
        </p:nvPicPr>
        <p:blipFill rotWithShape="1">
          <a:blip r:embed="rId4">
            <a:alphaModFix/>
          </a:blip>
          <a:srcRect b="0" l="0" r="0" t="0"/>
          <a:stretch/>
        </p:blipFill>
        <p:spPr>
          <a:xfrm>
            <a:off x="2692358" y="3043740"/>
            <a:ext cx="655357" cy="655357"/>
          </a:xfrm>
          <a:prstGeom prst="rect">
            <a:avLst/>
          </a:prstGeom>
          <a:noFill/>
          <a:ln>
            <a:noFill/>
          </a:ln>
        </p:spPr>
      </p:pic>
      <p:pic>
        <p:nvPicPr>
          <p:cNvPr id="529" name="Google Shape;529;p66"/>
          <p:cNvPicPr preferRelativeResize="0"/>
          <p:nvPr/>
        </p:nvPicPr>
        <p:blipFill rotWithShape="1">
          <a:blip r:embed="rId4">
            <a:alphaModFix/>
          </a:blip>
          <a:srcRect b="0" l="0" r="0" t="0"/>
          <a:stretch/>
        </p:blipFill>
        <p:spPr>
          <a:xfrm>
            <a:off x="3414608" y="3043740"/>
            <a:ext cx="655357" cy="655357"/>
          </a:xfrm>
          <a:prstGeom prst="rect">
            <a:avLst/>
          </a:prstGeom>
          <a:noFill/>
          <a:ln>
            <a:noFill/>
          </a:ln>
        </p:spPr>
      </p:pic>
      <p:cxnSp>
        <p:nvCxnSpPr>
          <p:cNvPr id="530" name="Google Shape;530;p66"/>
          <p:cNvCxnSpPr>
            <a:stCxn id="527" idx="2"/>
          </p:cNvCxnSpPr>
          <p:nvPr/>
        </p:nvCxnSpPr>
        <p:spPr>
          <a:xfrm flipH="1">
            <a:off x="2296586" y="3699097"/>
            <a:ext cx="1200" cy="443700"/>
          </a:xfrm>
          <a:prstGeom prst="straightConnector1">
            <a:avLst/>
          </a:prstGeom>
          <a:noFill/>
          <a:ln cap="flat" cmpd="sng" w="9525">
            <a:solidFill>
              <a:schemeClr val="accent1"/>
            </a:solidFill>
            <a:prstDash val="solid"/>
            <a:miter lim="800000"/>
            <a:headEnd len="sm" w="sm" type="none"/>
            <a:tailEnd len="med" w="med" type="triangle"/>
          </a:ln>
        </p:spPr>
      </p:cxnSp>
      <p:cxnSp>
        <p:nvCxnSpPr>
          <p:cNvPr id="531" name="Google Shape;531;p66"/>
          <p:cNvCxnSpPr/>
          <p:nvPr/>
        </p:nvCxnSpPr>
        <p:spPr>
          <a:xfrm flipH="1">
            <a:off x="3018735" y="3699096"/>
            <a:ext cx="1300" cy="443695"/>
          </a:xfrm>
          <a:prstGeom prst="straightConnector1">
            <a:avLst/>
          </a:prstGeom>
          <a:noFill/>
          <a:ln cap="flat" cmpd="sng" w="9525">
            <a:solidFill>
              <a:schemeClr val="accent1"/>
            </a:solidFill>
            <a:prstDash val="solid"/>
            <a:miter lim="800000"/>
            <a:headEnd len="sm" w="sm" type="none"/>
            <a:tailEnd len="med" w="med" type="triangle"/>
          </a:ln>
        </p:spPr>
      </p:cxnSp>
      <p:cxnSp>
        <p:nvCxnSpPr>
          <p:cNvPr id="532" name="Google Shape;532;p66"/>
          <p:cNvCxnSpPr/>
          <p:nvPr/>
        </p:nvCxnSpPr>
        <p:spPr>
          <a:xfrm flipH="1">
            <a:off x="3831671" y="3699096"/>
            <a:ext cx="1300" cy="443695"/>
          </a:xfrm>
          <a:prstGeom prst="straightConnector1">
            <a:avLst/>
          </a:prstGeom>
          <a:noFill/>
          <a:ln cap="flat" cmpd="sng" w="9525">
            <a:solidFill>
              <a:schemeClr val="accent1"/>
            </a:solidFill>
            <a:prstDash val="solid"/>
            <a:miter lim="800000"/>
            <a:headEnd len="sm" w="sm" type="none"/>
            <a:tailEnd len="med" w="med" type="triangle"/>
          </a:ln>
        </p:spPr>
      </p:cxnSp>
      <p:pic>
        <p:nvPicPr>
          <p:cNvPr id="533" name="Google Shape;533;p66"/>
          <p:cNvPicPr preferRelativeResize="0"/>
          <p:nvPr/>
        </p:nvPicPr>
        <p:blipFill rotWithShape="1">
          <a:blip r:embed="rId5">
            <a:alphaModFix/>
          </a:blip>
          <a:srcRect b="0" l="0" r="0" t="0"/>
          <a:stretch/>
        </p:blipFill>
        <p:spPr>
          <a:xfrm>
            <a:off x="2571845" y="4300738"/>
            <a:ext cx="842762" cy="842762"/>
          </a:xfrm>
          <a:prstGeom prst="rect">
            <a:avLst/>
          </a:prstGeom>
          <a:noFill/>
          <a:ln>
            <a:noFill/>
          </a:ln>
        </p:spPr>
      </p:pic>
      <p:sp>
        <p:nvSpPr>
          <p:cNvPr id="534" name="Google Shape;534;p66"/>
          <p:cNvSpPr/>
          <p:nvPr/>
        </p:nvSpPr>
        <p:spPr>
          <a:xfrm>
            <a:off x="4487028" y="2687471"/>
            <a:ext cx="2378279" cy="1225868"/>
          </a:xfrm>
          <a:prstGeom prst="roundRect">
            <a:avLst>
              <a:gd fmla="val 16667" name="adj"/>
            </a:avLst>
          </a:prstGeom>
          <a:solidFill>
            <a:srgbClr val="00B0F0">
              <a:alpha val="60000"/>
            </a:srgbClr>
          </a:solidFill>
          <a:ln cap="flat" cmpd="sng" w="25400">
            <a:solidFill>
              <a:srgbClr val="31538F"/>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None/>
            </a:pPr>
            <a:r>
              <a:rPr lang="en" sz="1400">
                <a:solidFill>
                  <a:schemeClr val="dk1"/>
                </a:solidFill>
                <a:latin typeface="Calibri"/>
                <a:ea typeface="Calibri"/>
                <a:cs typeface="Calibri"/>
                <a:sym typeface="Calibri"/>
              </a:rPr>
              <a:t>Once my local instance of Outlook receives the mail containing the scans, I parse through the objects until I get my OCR’d PDF</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Google Shape;539;p67"/>
          <p:cNvSpPr txBox="1"/>
          <p:nvPr/>
        </p:nvSpPr>
        <p:spPr>
          <a:xfrm>
            <a:off x="268448" y="262931"/>
            <a:ext cx="4349692" cy="775206"/>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dk1"/>
              </a:buClr>
              <a:buSzPts val="4500"/>
              <a:buFont typeface="Calibri"/>
              <a:buNone/>
            </a:pPr>
            <a:r>
              <a:rPr lang="en" sz="4500">
                <a:solidFill>
                  <a:schemeClr val="dk1"/>
                </a:solidFill>
                <a:latin typeface="Calibri"/>
                <a:ea typeface="Calibri"/>
                <a:cs typeface="Calibri"/>
                <a:sym typeface="Calibri"/>
              </a:rPr>
              <a:t>My Application</a:t>
            </a:r>
            <a:endParaRPr sz="1100"/>
          </a:p>
        </p:txBody>
      </p:sp>
      <p:pic>
        <p:nvPicPr>
          <p:cNvPr id="540" name="Google Shape;540;p67"/>
          <p:cNvPicPr preferRelativeResize="0"/>
          <p:nvPr/>
        </p:nvPicPr>
        <p:blipFill rotWithShape="1">
          <a:blip r:embed="rId3">
            <a:alphaModFix/>
          </a:blip>
          <a:srcRect b="0" l="0" r="0" t="0"/>
          <a:stretch/>
        </p:blipFill>
        <p:spPr>
          <a:xfrm>
            <a:off x="430470" y="1207640"/>
            <a:ext cx="842762" cy="842762"/>
          </a:xfrm>
          <a:prstGeom prst="rect">
            <a:avLst/>
          </a:prstGeom>
          <a:noFill/>
          <a:ln>
            <a:noFill/>
          </a:ln>
        </p:spPr>
      </p:pic>
      <p:sp>
        <p:nvSpPr>
          <p:cNvPr id="541" name="Google Shape;541;p67"/>
          <p:cNvSpPr/>
          <p:nvPr/>
        </p:nvSpPr>
        <p:spPr>
          <a:xfrm>
            <a:off x="1686188" y="1447101"/>
            <a:ext cx="2441196" cy="3433468"/>
          </a:xfrm>
          <a:custGeom>
            <a:rect b="b" l="l" r="r" t="t"/>
            <a:pathLst>
              <a:path extrusionOk="0" h="4577957" w="3254928">
                <a:moveTo>
                  <a:pt x="0" y="0"/>
                </a:moveTo>
                <a:lnTo>
                  <a:pt x="2382473" y="0"/>
                </a:lnTo>
                <a:lnTo>
                  <a:pt x="3254928" y="847288"/>
                </a:lnTo>
                <a:cubicBezTo>
                  <a:pt x="3252132" y="2090844"/>
                  <a:pt x="3249335" y="3334401"/>
                  <a:pt x="3246539" y="4577957"/>
                </a:cubicBezTo>
                <a:lnTo>
                  <a:pt x="0" y="4577957"/>
                </a:lnTo>
                <a:lnTo>
                  <a:pt x="0" y="0"/>
                </a:lnTo>
                <a:close/>
              </a:path>
            </a:pathLst>
          </a:custGeom>
          <a:solidFill>
            <a:srgbClr val="F2F2F2"/>
          </a:solidFill>
          <a:ln cap="flat" cmpd="sng" w="12700">
            <a:solidFill>
              <a:srgbClr val="31538F"/>
            </a:solidFill>
            <a:prstDash val="solid"/>
            <a:miter lim="800000"/>
            <a:headEnd len="sm" w="sm" type="none"/>
            <a:tailEnd len="sm" w="sm" type="none"/>
          </a:ln>
          <a:effectLst>
            <a:outerShdw blurRad="50800" rotWithShape="0" algn="t" dir="54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42" name="Google Shape;542;p67"/>
          <p:cNvSpPr/>
          <p:nvPr/>
        </p:nvSpPr>
        <p:spPr>
          <a:xfrm>
            <a:off x="3473043" y="1447101"/>
            <a:ext cx="654341" cy="622882"/>
          </a:xfrm>
          <a:prstGeom prst="triangle">
            <a:avLst>
              <a:gd fmla="val 0" name="adj"/>
            </a:avLst>
          </a:prstGeom>
          <a:solidFill>
            <a:srgbClr val="D8D8D8"/>
          </a:solidFill>
          <a:ln cap="flat" cmpd="sng" w="12700">
            <a:solidFill>
              <a:srgbClr val="31538F"/>
            </a:solidFill>
            <a:prstDash val="solid"/>
            <a:miter lim="800000"/>
            <a:headEnd len="sm" w="sm" type="none"/>
            <a:tailEnd len="sm" w="sm" type="none"/>
          </a:ln>
          <a:effectLst>
            <a:outerShdw blurRad="50800" rotWithShape="0" algn="t" dir="54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cxnSp>
        <p:nvCxnSpPr>
          <p:cNvPr id="543" name="Google Shape;543;p67"/>
          <p:cNvCxnSpPr/>
          <p:nvPr/>
        </p:nvCxnSpPr>
        <p:spPr>
          <a:xfrm>
            <a:off x="2279603" y="1812471"/>
            <a:ext cx="1140667" cy="0"/>
          </a:xfrm>
          <a:prstGeom prst="straightConnector1">
            <a:avLst/>
          </a:prstGeom>
          <a:noFill/>
          <a:ln cap="flat" cmpd="sng" w="44450">
            <a:solidFill>
              <a:srgbClr val="7F7F7F"/>
            </a:solidFill>
            <a:prstDash val="solid"/>
            <a:miter lim="800000"/>
            <a:headEnd len="sm" w="sm" type="none"/>
            <a:tailEnd len="sm" w="sm" type="none"/>
          </a:ln>
        </p:spPr>
      </p:cxnSp>
      <p:cxnSp>
        <p:nvCxnSpPr>
          <p:cNvPr id="544" name="Google Shape;544;p67"/>
          <p:cNvCxnSpPr/>
          <p:nvPr/>
        </p:nvCxnSpPr>
        <p:spPr>
          <a:xfrm>
            <a:off x="1931437" y="2069983"/>
            <a:ext cx="1499932" cy="0"/>
          </a:xfrm>
          <a:prstGeom prst="straightConnector1">
            <a:avLst/>
          </a:prstGeom>
          <a:noFill/>
          <a:ln cap="flat" cmpd="sng" w="44450">
            <a:solidFill>
              <a:srgbClr val="7F7F7F"/>
            </a:solidFill>
            <a:prstDash val="solid"/>
            <a:miter lim="800000"/>
            <a:headEnd len="sm" w="sm" type="none"/>
            <a:tailEnd len="sm" w="sm" type="none"/>
          </a:ln>
        </p:spPr>
      </p:cxnSp>
      <p:cxnSp>
        <p:nvCxnSpPr>
          <p:cNvPr id="545" name="Google Shape;545;p67"/>
          <p:cNvCxnSpPr/>
          <p:nvPr/>
        </p:nvCxnSpPr>
        <p:spPr>
          <a:xfrm>
            <a:off x="1921443" y="2157704"/>
            <a:ext cx="2078394" cy="0"/>
          </a:xfrm>
          <a:prstGeom prst="straightConnector1">
            <a:avLst/>
          </a:prstGeom>
          <a:noFill/>
          <a:ln cap="flat" cmpd="sng" w="44450">
            <a:solidFill>
              <a:srgbClr val="7F7F7F"/>
            </a:solidFill>
            <a:prstDash val="solid"/>
            <a:miter lim="800000"/>
            <a:headEnd len="sm" w="sm" type="none"/>
            <a:tailEnd len="sm" w="sm" type="none"/>
          </a:ln>
        </p:spPr>
      </p:cxnSp>
      <p:cxnSp>
        <p:nvCxnSpPr>
          <p:cNvPr id="546" name="Google Shape;546;p67"/>
          <p:cNvCxnSpPr/>
          <p:nvPr/>
        </p:nvCxnSpPr>
        <p:spPr>
          <a:xfrm>
            <a:off x="1921443" y="2241679"/>
            <a:ext cx="2078394" cy="0"/>
          </a:xfrm>
          <a:prstGeom prst="straightConnector1">
            <a:avLst/>
          </a:prstGeom>
          <a:noFill/>
          <a:ln cap="flat" cmpd="sng" w="44450">
            <a:solidFill>
              <a:srgbClr val="7F7F7F"/>
            </a:solidFill>
            <a:prstDash val="solid"/>
            <a:miter lim="800000"/>
            <a:headEnd len="sm" w="sm" type="none"/>
            <a:tailEnd len="sm" w="sm" type="none"/>
          </a:ln>
        </p:spPr>
      </p:cxnSp>
      <p:cxnSp>
        <p:nvCxnSpPr>
          <p:cNvPr id="547" name="Google Shape;547;p67"/>
          <p:cNvCxnSpPr/>
          <p:nvPr/>
        </p:nvCxnSpPr>
        <p:spPr>
          <a:xfrm>
            <a:off x="3473043" y="2571750"/>
            <a:ext cx="517561" cy="0"/>
          </a:xfrm>
          <a:prstGeom prst="straightConnector1">
            <a:avLst/>
          </a:prstGeom>
          <a:noFill/>
          <a:ln cap="flat" cmpd="sng" w="44450">
            <a:solidFill>
              <a:srgbClr val="7F7F7F"/>
            </a:solidFill>
            <a:prstDash val="solid"/>
            <a:miter lim="800000"/>
            <a:headEnd len="sm" w="sm" type="none"/>
            <a:tailEnd len="sm" w="sm" type="none"/>
          </a:ln>
        </p:spPr>
      </p:cxnSp>
      <p:cxnSp>
        <p:nvCxnSpPr>
          <p:cNvPr id="548" name="Google Shape;548;p67"/>
          <p:cNvCxnSpPr/>
          <p:nvPr/>
        </p:nvCxnSpPr>
        <p:spPr>
          <a:xfrm>
            <a:off x="3473043" y="2738534"/>
            <a:ext cx="517561" cy="0"/>
          </a:xfrm>
          <a:prstGeom prst="straightConnector1">
            <a:avLst/>
          </a:prstGeom>
          <a:noFill/>
          <a:ln cap="flat" cmpd="sng" w="44450">
            <a:solidFill>
              <a:srgbClr val="7F7F7F"/>
            </a:solidFill>
            <a:prstDash val="solid"/>
            <a:miter lim="800000"/>
            <a:headEnd len="sm" w="sm" type="none"/>
            <a:tailEnd len="sm" w="sm" type="none"/>
          </a:ln>
        </p:spPr>
      </p:cxnSp>
      <p:cxnSp>
        <p:nvCxnSpPr>
          <p:cNvPr id="549" name="Google Shape;549;p67"/>
          <p:cNvCxnSpPr/>
          <p:nvPr/>
        </p:nvCxnSpPr>
        <p:spPr>
          <a:xfrm>
            <a:off x="3473043" y="2661557"/>
            <a:ext cx="517561" cy="0"/>
          </a:xfrm>
          <a:prstGeom prst="straightConnector1">
            <a:avLst/>
          </a:prstGeom>
          <a:noFill/>
          <a:ln cap="flat" cmpd="sng" w="44450">
            <a:solidFill>
              <a:srgbClr val="7F7F7F"/>
            </a:solidFill>
            <a:prstDash val="solid"/>
            <a:miter lim="800000"/>
            <a:headEnd len="sm" w="sm" type="none"/>
            <a:tailEnd len="sm" w="sm" type="none"/>
          </a:ln>
        </p:spPr>
      </p:cxnSp>
      <p:cxnSp>
        <p:nvCxnSpPr>
          <p:cNvPr id="550" name="Google Shape;550;p67"/>
          <p:cNvCxnSpPr/>
          <p:nvPr/>
        </p:nvCxnSpPr>
        <p:spPr>
          <a:xfrm>
            <a:off x="1931437" y="2571750"/>
            <a:ext cx="511857" cy="0"/>
          </a:xfrm>
          <a:prstGeom prst="straightConnector1">
            <a:avLst/>
          </a:prstGeom>
          <a:noFill/>
          <a:ln cap="flat" cmpd="sng" w="44450">
            <a:solidFill>
              <a:srgbClr val="7F7F7F"/>
            </a:solidFill>
            <a:prstDash val="solid"/>
            <a:miter lim="800000"/>
            <a:headEnd len="sm" w="sm" type="none"/>
            <a:tailEnd len="sm" w="sm" type="none"/>
          </a:ln>
        </p:spPr>
      </p:cxnSp>
      <p:cxnSp>
        <p:nvCxnSpPr>
          <p:cNvPr id="551" name="Google Shape;551;p67"/>
          <p:cNvCxnSpPr/>
          <p:nvPr/>
        </p:nvCxnSpPr>
        <p:spPr>
          <a:xfrm>
            <a:off x="1931437" y="2661557"/>
            <a:ext cx="511857" cy="0"/>
          </a:xfrm>
          <a:prstGeom prst="straightConnector1">
            <a:avLst/>
          </a:prstGeom>
          <a:noFill/>
          <a:ln cap="flat" cmpd="sng" w="44450">
            <a:solidFill>
              <a:srgbClr val="7F7F7F"/>
            </a:solidFill>
            <a:prstDash val="solid"/>
            <a:miter lim="800000"/>
            <a:headEnd len="sm" w="sm" type="none"/>
            <a:tailEnd len="sm" w="sm" type="none"/>
          </a:ln>
        </p:spPr>
      </p:cxnSp>
      <p:cxnSp>
        <p:nvCxnSpPr>
          <p:cNvPr id="552" name="Google Shape;552;p67"/>
          <p:cNvCxnSpPr/>
          <p:nvPr/>
        </p:nvCxnSpPr>
        <p:spPr>
          <a:xfrm>
            <a:off x="1931437" y="2738534"/>
            <a:ext cx="511857" cy="0"/>
          </a:xfrm>
          <a:prstGeom prst="straightConnector1">
            <a:avLst/>
          </a:prstGeom>
          <a:noFill/>
          <a:ln cap="flat" cmpd="sng" w="44450">
            <a:solidFill>
              <a:srgbClr val="7F7F7F"/>
            </a:solidFill>
            <a:prstDash val="solid"/>
            <a:miter lim="800000"/>
            <a:headEnd len="sm" w="sm" type="none"/>
            <a:tailEnd len="sm" w="sm" type="none"/>
          </a:ln>
        </p:spPr>
      </p:cxnSp>
      <p:cxnSp>
        <p:nvCxnSpPr>
          <p:cNvPr id="553" name="Google Shape;553;p67"/>
          <p:cNvCxnSpPr/>
          <p:nvPr/>
        </p:nvCxnSpPr>
        <p:spPr>
          <a:xfrm>
            <a:off x="3473043" y="2997050"/>
            <a:ext cx="517561" cy="0"/>
          </a:xfrm>
          <a:prstGeom prst="straightConnector1">
            <a:avLst/>
          </a:prstGeom>
          <a:noFill/>
          <a:ln cap="flat" cmpd="sng" w="44450">
            <a:solidFill>
              <a:srgbClr val="7F7F7F"/>
            </a:solidFill>
            <a:prstDash val="solid"/>
            <a:miter lim="800000"/>
            <a:headEnd len="sm" w="sm" type="none"/>
            <a:tailEnd len="sm" w="sm" type="none"/>
          </a:ln>
        </p:spPr>
      </p:cxnSp>
      <p:cxnSp>
        <p:nvCxnSpPr>
          <p:cNvPr id="554" name="Google Shape;554;p67"/>
          <p:cNvCxnSpPr/>
          <p:nvPr/>
        </p:nvCxnSpPr>
        <p:spPr>
          <a:xfrm>
            <a:off x="3473043" y="3163835"/>
            <a:ext cx="517561" cy="0"/>
          </a:xfrm>
          <a:prstGeom prst="straightConnector1">
            <a:avLst/>
          </a:prstGeom>
          <a:noFill/>
          <a:ln cap="flat" cmpd="sng" w="44450">
            <a:solidFill>
              <a:srgbClr val="7F7F7F"/>
            </a:solidFill>
            <a:prstDash val="solid"/>
            <a:miter lim="800000"/>
            <a:headEnd len="sm" w="sm" type="none"/>
            <a:tailEnd len="sm" w="sm" type="none"/>
          </a:ln>
        </p:spPr>
      </p:cxnSp>
      <p:cxnSp>
        <p:nvCxnSpPr>
          <p:cNvPr id="555" name="Google Shape;555;p67"/>
          <p:cNvCxnSpPr/>
          <p:nvPr/>
        </p:nvCxnSpPr>
        <p:spPr>
          <a:xfrm>
            <a:off x="3473043" y="3086857"/>
            <a:ext cx="517561" cy="0"/>
          </a:xfrm>
          <a:prstGeom prst="straightConnector1">
            <a:avLst/>
          </a:prstGeom>
          <a:noFill/>
          <a:ln cap="flat" cmpd="sng" w="44450">
            <a:solidFill>
              <a:srgbClr val="7F7F7F"/>
            </a:solidFill>
            <a:prstDash val="solid"/>
            <a:miter lim="800000"/>
            <a:headEnd len="sm" w="sm" type="none"/>
            <a:tailEnd len="sm" w="sm" type="none"/>
          </a:ln>
        </p:spPr>
      </p:cxnSp>
      <p:grpSp>
        <p:nvGrpSpPr>
          <p:cNvPr id="556" name="Google Shape;556;p67"/>
          <p:cNvGrpSpPr/>
          <p:nvPr/>
        </p:nvGrpSpPr>
        <p:grpSpPr>
          <a:xfrm>
            <a:off x="1930452" y="3462824"/>
            <a:ext cx="2078394" cy="239096"/>
            <a:chOff x="4655044" y="4617098"/>
            <a:chExt cx="690082" cy="222379"/>
          </a:xfrm>
        </p:grpSpPr>
        <p:cxnSp>
          <p:nvCxnSpPr>
            <p:cNvPr id="557" name="Google Shape;557;p67"/>
            <p:cNvCxnSpPr/>
            <p:nvPr/>
          </p:nvCxnSpPr>
          <p:spPr>
            <a:xfrm>
              <a:off x="4655044" y="4617098"/>
              <a:ext cx="690082" cy="0"/>
            </a:xfrm>
            <a:prstGeom prst="straightConnector1">
              <a:avLst/>
            </a:prstGeom>
            <a:noFill/>
            <a:ln cap="flat" cmpd="sng" w="44450">
              <a:solidFill>
                <a:srgbClr val="7F7F7F"/>
              </a:solidFill>
              <a:prstDash val="solid"/>
              <a:miter lim="800000"/>
              <a:headEnd len="sm" w="sm" type="none"/>
              <a:tailEnd len="sm" w="sm" type="none"/>
            </a:ln>
          </p:spPr>
        </p:cxnSp>
        <p:cxnSp>
          <p:nvCxnSpPr>
            <p:cNvPr id="558" name="Google Shape;558;p67"/>
            <p:cNvCxnSpPr/>
            <p:nvPr/>
          </p:nvCxnSpPr>
          <p:spPr>
            <a:xfrm>
              <a:off x="4655044" y="4839477"/>
              <a:ext cx="690082" cy="0"/>
            </a:xfrm>
            <a:prstGeom prst="straightConnector1">
              <a:avLst/>
            </a:prstGeom>
            <a:noFill/>
            <a:ln cap="flat" cmpd="sng" w="44450">
              <a:solidFill>
                <a:srgbClr val="7F7F7F"/>
              </a:solidFill>
              <a:prstDash val="solid"/>
              <a:miter lim="800000"/>
              <a:headEnd len="sm" w="sm" type="none"/>
              <a:tailEnd len="sm" w="sm" type="none"/>
            </a:ln>
          </p:spPr>
        </p:cxnSp>
        <p:cxnSp>
          <p:nvCxnSpPr>
            <p:cNvPr id="559" name="Google Shape;559;p67"/>
            <p:cNvCxnSpPr/>
            <p:nvPr/>
          </p:nvCxnSpPr>
          <p:spPr>
            <a:xfrm>
              <a:off x="4655044" y="4736840"/>
              <a:ext cx="690082" cy="0"/>
            </a:xfrm>
            <a:prstGeom prst="straightConnector1">
              <a:avLst/>
            </a:prstGeom>
            <a:noFill/>
            <a:ln cap="flat" cmpd="sng" w="44450">
              <a:solidFill>
                <a:srgbClr val="7F7F7F"/>
              </a:solidFill>
              <a:prstDash val="solid"/>
              <a:miter lim="800000"/>
              <a:headEnd len="sm" w="sm" type="none"/>
              <a:tailEnd len="sm" w="sm" type="none"/>
            </a:ln>
          </p:spPr>
        </p:cxnSp>
      </p:grpSp>
      <p:grpSp>
        <p:nvGrpSpPr>
          <p:cNvPr id="560" name="Google Shape;560;p67"/>
          <p:cNvGrpSpPr/>
          <p:nvPr/>
        </p:nvGrpSpPr>
        <p:grpSpPr>
          <a:xfrm>
            <a:off x="1921445" y="3845042"/>
            <a:ext cx="2078394" cy="239096"/>
            <a:chOff x="4655044" y="4617098"/>
            <a:chExt cx="690082" cy="222379"/>
          </a:xfrm>
        </p:grpSpPr>
        <p:cxnSp>
          <p:nvCxnSpPr>
            <p:cNvPr id="561" name="Google Shape;561;p67"/>
            <p:cNvCxnSpPr/>
            <p:nvPr/>
          </p:nvCxnSpPr>
          <p:spPr>
            <a:xfrm>
              <a:off x="4655044" y="4617098"/>
              <a:ext cx="690082" cy="0"/>
            </a:xfrm>
            <a:prstGeom prst="straightConnector1">
              <a:avLst/>
            </a:prstGeom>
            <a:noFill/>
            <a:ln cap="flat" cmpd="sng" w="44450">
              <a:solidFill>
                <a:srgbClr val="7F7F7F"/>
              </a:solidFill>
              <a:prstDash val="solid"/>
              <a:miter lim="800000"/>
              <a:headEnd len="sm" w="sm" type="none"/>
              <a:tailEnd len="sm" w="sm" type="none"/>
            </a:ln>
          </p:spPr>
        </p:cxnSp>
        <p:cxnSp>
          <p:nvCxnSpPr>
            <p:cNvPr id="562" name="Google Shape;562;p67"/>
            <p:cNvCxnSpPr/>
            <p:nvPr/>
          </p:nvCxnSpPr>
          <p:spPr>
            <a:xfrm>
              <a:off x="4655044" y="4839477"/>
              <a:ext cx="690082" cy="0"/>
            </a:xfrm>
            <a:prstGeom prst="straightConnector1">
              <a:avLst/>
            </a:prstGeom>
            <a:noFill/>
            <a:ln cap="flat" cmpd="sng" w="44450">
              <a:solidFill>
                <a:srgbClr val="7F7F7F"/>
              </a:solidFill>
              <a:prstDash val="solid"/>
              <a:miter lim="800000"/>
              <a:headEnd len="sm" w="sm" type="none"/>
              <a:tailEnd len="sm" w="sm" type="none"/>
            </a:ln>
          </p:spPr>
        </p:cxnSp>
        <p:cxnSp>
          <p:nvCxnSpPr>
            <p:cNvPr id="563" name="Google Shape;563;p67"/>
            <p:cNvCxnSpPr/>
            <p:nvPr/>
          </p:nvCxnSpPr>
          <p:spPr>
            <a:xfrm>
              <a:off x="4655044" y="4736840"/>
              <a:ext cx="690082" cy="0"/>
            </a:xfrm>
            <a:prstGeom prst="straightConnector1">
              <a:avLst/>
            </a:prstGeom>
            <a:noFill/>
            <a:ln cap="flat" cmpd="sng" w="44450">
              <a:solidFill>
                <a:srgbClr val="7F7F7F"/>
              </a:solidFill>
              <a:prstDash val="solid"/>
              <a:miter lim="800000"/>
              <a:headEnd len="sm" w="sm" type="none"/>
              <a:tailEnd len="sm" w="sm" type="none"/>
            </a:ln>
          </p:spPr>
        </p:cxnSp>
      </p:grpSp>
      <p:cxnSp>
        <p:nvCxnSpPr>
          <p:cNvPr id="564" name="Google Shape;564;p67"/>
          <p:cNvCxnSpPr/>
          <p:nvPr/>
        </p:nvCxnSpPr>
        <p:spPr>
          <a:xfrm>
            <a:off x="1921443" y="4488024"/>
            <a:ext cx="1140667" cy="0"/>
          </a:xfrm>
          <a:prstGeom prst="straightConnector1">
            <a:avLst/>
          </a:prstGeom>
          <a:noFill/>
          <a:ln cap="flat" cmpd="sng" w="44450">
            <a:solidFill>
              <a:srgbClr val="7F7F7F"/>
            </a:solidFill>
            <a:prstDash val="solid"/>
            <a:miter lim="800000"/>
            <a:headEnd len="sm" w="sm" type="none"/>
            <a:tailEnd len="sm" w="sm" type="none"/>
          </a:ln>
        </p:spPr>
      </p:cxnSp>
      <p:sp>
        <p:nvSpPr>
          <p:cNvPr id="565" name="Google Shape;565;p67"/>
          <p:cNvSpPr/>
          <p:nvPr/>
        </p:nvSpPr>
        <p:spPr>
          <a:xfrm>
            <a:off x="1994418" y="4289749"/>
            <a:ext cx="979714" cy="258925"/>
          </a:xfrm>
          <a:custGeom>
            <a:rect b="b" l="l" r="r" t="t"/>
            <a:pathLst>
              <a:path extrusionOk="0" h="345233" w="1306286">
                <a:moveTo>
                  <a:pt x="718458" y="0"/>
                </a:moveTo>
                <a:cubicBezTo>
                  <a:pt x="597160" y="3110"/>
                  <a:pt x="475765" y="3559"/>
                  <a:pt x="354564" y="9331"/>
                </a:cubicBezTo>
                <a:cubicBezTo>
                  <a:pt x="327004" y="10643"/>
                  <a:pt x="319406" y="23664"/>
                  <a:pt x="307911" y="46653"/>
                </a:cubicBezTo>
                <a:cubicBezTo>
                  <a:pt x="298347" y="65781"/>
                  <a:pt x="292798" y="103552"/>
                  <a:pt x="289249" y="121298"/>
                </a:cubicBezTo>
                <a:cubicBezTo>
                  <a:pt x="292359" y="161731"/>
                  <a:pt x="288745" y="203255"/>
                  <a:pt x="298580" y="242596"/>
                </a:cubicBezTo>
                <a:cubicBezTo>
                  <a:pt x="301780" y="255398"/>
                  <a:pt x="314770" y="264687"/>
                  <a:pt x="326572" y="270588"/>
                </a:cubicBezTo>
                <a:cubicBezTo>
                  <a:pt x="340757" y="277680"/>
                  <a:pt x="357744" y="276479"/>
                  <a:pt x="373225" y="279919"/>
                </a:cubicBezTo>
                <a:cubicBezTo>
                  <a:pt x="491818" y="306273"/>
                  <a:pt x="316492" y="270437"/>
                  <a:pt x="457200" y="298580"/>
                </a:cubicBezTo>
                <a:cubicBezTo>
                  <a:pt x="706016" y="295470"/>
                  <a:pt x="954980" y="298347"/>
                  <a:pt x="1203649" y="289249"/>
                </a:cubicBezTo>
                <a:cubicBezTo>
                  <a:pt x="1212440" y="288927"/>
                  <a:pt x="1221515" y="279349"/>
                  <a:pt x="1222311" y="270588"/>
                </a:cubicBezTo>
                <a:cubicBezTo>
                  <a:pt x="1224861" y="242540"/>
                  <a:pt x="1224634" y="212253"/>
                  <a:pt x="1212980" y="186613"/>
                </a:cubicBezTo>
                <a:cubicBezTo>
                  <a:pt x="1207224" y="173950"/>
                  <a:pt x="1188853" y="172350"/>
                  <a:pt x="1175658" y="167951"/>
                </a:cubicBezTo>
                <a:cubicBezTo>
                  <a:pt x="1163450" y="163882"/>
                  <a:pt x="1078041" y="142919"/>
                  <a:pt x="1054360" y="139959"/>
                </a:cubicBezTo>
                <a:cubicBezTo>
                  <a:pt x="1020272" y="135698"/>
                  <a:pt x="985935" y="133739"/>
                  <a:pt x="951723" y="130629"/>
                </a:cubicBezTo>
                <a:cubicBezTo>
                  <a:pt x="770821" y="94449"/>
                  <a:pt x="944907" y="126278"/>
                  <a:pt x="681135" y="93306"/>
                </a:cubicBezTo>
                <a:cubicBezTo>
                  <a:pt x="665399" y="91339"/>
                  <a:pt x="650244" y="85727"/>
                  <a:pt x="634482" y="83976"/>
                </a:cubicBezTo>
                <a:cubicBezTo>
                  <a:pt x="566196" y="76389"/>
                  <a:pt x="497633" y="71535"/>
                  <a:pt x="429209" y="65315"/>
                </a:cubicBezTo>
                <a:cubicBezTo>
                  <a:pt x="377794" y="66922"/>
                  <a:pt x="121298" y="-20911"/>
                  <a:pt x="121298" y="111968"/>
                </a:cubicBezTo>
                <a:cubicBezTo>
                  <a:pt x="121298" y="149420"/>
                  <a:pt x="120979" y="187748"/>
                  <a:pt x="130629" y="223935"/>
                </a:cubicBezTo>
                <a:cubicBezTo>
                  <a:pt x="134029" y="236685"/>
                  <a:pt x="148690" y="243238"/>
                  <a:pt x="158621" y="251927"/>
                </a:cubicBezTo>
                <a:cubicBezTo>
                  <a:pt x="173609" y="265041"/>
                  <a:pt x="188197" y="279003"/>
                  <a:pt x="205274" y="289249"/>
                </a:cubicBezTo>
                <a:cubicBezTo>
                  <a:pt x="242131" y="311364"/>
                  <a:pt x="275020" y="311734"/>
                  <a:pt x="317241" y="317241"/>
                </a:cubicBezTo>
                <a:lnTo>
                  <a:pt x="466531" y="335902"/>
                </a:lnTo>
                <a:lnTo>
                  <a:pt x="541176" y="345233"/>
                </a:lnTo>
                <a:cubicBezTo>
                  <a:pt x="668694" y="342123"/>
                  <a:pt x="796395" y="343392"/>
                  <a:pt x="923731" y="335902"/>
                </a:cubicBezTo>
                <a:cubicBezTo>
                  <a:pt x="955394" y="334039"/>
                  <a:pt x="1017037" y="317241"/>
                  <a:pt x="1017037" y="317241"/>
                </a:cubicBezTo>
                <a:cubicBezTo>
                  <a:pt x="1035698" y="307910"/>
                  <a:pt x="1053649" y="296998"/>
                  <a:pt x="1073021" y="289249"/>
                </a:cubicBezTo>
                <a:cubicBezTo>
                  <a:pt x="1084927" y="284487"/>
                  <a:pt x="1098873" y="285654"/>
                  <a:pt x="1110343" y="279919"/>
                </a:cubicBezTo>
                <a:cubicBezTo>
                  <a:pt x="1141715" y="264233"/>
                  <a:pt x="1159326" y="237058"/>
                  <a:pt x="1184988" y="214604"/>
                </a:cubicBezTo>
                <a:cubicBezTo>
                  <a:pt x="1196691" y="204364"/>
                  <a:pt x="1211315" y="197609"/>
                  <a:pt x="1222311" y="186613"/>
                </a:cubicBezTo>
                <a:cubicBezTo>
                  <a:pt x="1246535" y="162389"/>
                  <a:pt x="1254182" y="141531"/>
                  <a:pt x="1268964" y="111968"/>
                </a:cubicBezTo>
                <a:cubicBezTo>
                  <a:pt x="1247397" y="25703"/>
                  <a:pt x="1269914" y="65315"/>
                  <a:pt x="1101013" y="65315"/>
                </a:cubicBezTo>
                <a:lnTo>
                  <a:pt x="111968" y="74645"/>
                </a:lnTo>
                <a:cubicBezTo>
                  <a:pt x="66857" y="82164"/>
                  <a:pt x="54825" y="78529"/>
                  <a:pt x="18662" y="102637"/>
                </a:cubicBezTo>
                <a:cubicBezTo>
                  <a:pt x="11342" y="107517"/>
                  <a:pt x="6221" y="115078"/>
                  <a:pt x="0" y="121298"/>
                </a:cubicBezTo>
                <a:cubicBezTo>
                  <a:pt x="3110" y="130629"/>
                  <a:pt x="1328" y="143573"/>
                  <a:pt x="9331" y="149290"/>
                </a:cubicBezTo>
                <a:cubicBezTo>
                  <a:pt x="25338" y="160723"/>
                  <a:pt x="46232" y="163180"/>
                  <a:pt x="65315" y="167951"/>
                </a:cubicBezTo>
                <a:cubicBezTo>
                  <a:pt x="83669" y="172539"/>
                  <a:pt x="102747" y="173572"/>
                  <a:pt x="121298" y="177282"/>
                </a:cubicBezTo>
                <a:cubicBezTo>
                  <a:pt x="133873" y="179797"/>
                  <a:pt x="145954" y="184613"/>
                  <a:pt x="158621" y="186613"/>
                </a:cubicBezTo>
                <a:cubicBezTo>
                  <a:pt x="205111" y="193954"/>
                  <a:pt x="251927" y="199054"/>
                  <a:pt x="298580" y="205274"/>
                </a:cubicBezTo>
                <a:cubicBezTo>
                  <a:pt x="320351" y="211494"/>
                  <a:pt x="341691" y="219494"/>
                  <a:pt x="363894" y="223935"/>
                </a:cubicBezTo>
                <a:cubicBezTo>
                  <a:pt x="390319" y="229220"/>
                  <a:pt x="512357" y="240647"/>
                  <a:pt x="531845" y="242596"/>
                </a:cubicBezTo>
                <a:lnTo>
                  <a:pt x="1017037" y="233266"/>
                </a:lnTo>
                <a:cubicBezTo>
                  <a:pt x="1032886" y="232710"/>
                  <a:pt x="1048047" y="226542"/>
                  <a:pt x="1063690" y="223935"/>
                </a:cubicBezTo>
                <a:cubicBezTo>
                  <a:pt x="1085383" y="220319"/>
                  <a:pt x="1107312" y="218220"/>
                  <a:pt x="1129005" y="214604"/>
                </a:cubicBezTo>
                <a:cubicBezTo>
                  <a:pt x="1164553" y="208679"/>
                  <a:pt x="1179420" y="204333"/>
                  <a:pt x="1212980" y="195943"/>
                </a:cubicBezTo>
                <a:cubicBezTo>
                  <a:pt x="1228531" y="186612"/>
                  <a:pt x="1243412" y="176061"/>
                  <a:pt x="1259633" y="167951"/>
                </a:cubicBezTo>
                <a:cubicBezTo>
                  <a:pt x="1268430" y="163553"/>
                  <a:pt x="1278493" y="162274"/>
                  <a:pt x="1287625" y="158621"/>
                </a:cubicBezTo>
                <a:cubicBezTo>
                  <a:pt x="1294082" y="156038"/>
                  <a:pt x="1300066" y="152400"/>
                  <a:pt x="1306286" y="149290"/>
                </a:cubicBezTo>
              </a:path>
            </a:pathLst>
          </a:custGeom>
          <a:noFill/>
          <a:ln cap="flat" cmpd="sng" w="1905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66" name="Google Shape;566;p67"/>
          <p:cNvSpPr/>
          <p:nvPr/>
        </p:nvSpPr>
        <p:spPr>
          <a:xfrm>
            <a:off x="2162369" y="4198775"/>
            <a:ext cx="93694" cy="391913"/>
          </a:xfrm>
          <a:custGeom>
            <a:rect b="b" l="l" r="r" t="t"/>
            <a:pathLst>
              <a:path extrusionOk="0" h="522551" w="124925">
                <a:moveTo>
                  <a:pt x="0" y="0"/>
                </a:moveTo>
                <a:cubicBezTo>
                  <a:pt x="37323" y="105747"/>
                  <a:pt x="88325" y="207622"/>
                  <a:pt x="111968" y="317241"/>
                </a:cubicBezTo>
                <a:cubicBezTo>
                  <a:pt x="133834" y="418618"/>
                  <a:pt x="132124" y="455954"/>
                  <a:pt x="74645" y="503853"/>
                </a:cubicBezTo>
                <a:cubicBezTo>
                  <a:pt x="50180" y="524240"/>
                  <a:pt x="56171" y="522515"/>
                  <a:pt x="37323" y="522515"/>
                </a:cubicBezTo>
              </a:path>
            </a:pathLst>
          </a:custGeom>
          <a:no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67" name="Google Shape;567;p67"/>
          <p:cNvSpPr/>
          <p:nvPr/>
        </p:nvSpPr>
        <p:spPr>
          <a:xfrm>
            <a:off x="3999837" y="1295017"/>
            <a:ext cx="1425857" cy="329563"/>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53413" y="183109"/>
                </a:lnTo>
              </a:path>
            </a:pathLst>
          </a:custGeom>
          <a:solidFill>
            <a:srgbClr val="FF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Doc Type</a:t>
            </a:r>
            <a:endParaRPr sz="1100"/>
          </a:p>
        </p:txBody>
      </p:sp>
      <p:sp>
        <p:nvSpPr>
          <p:cNvPr id="568" name="Google Shape;568;p67"/>
          <p:cNvSpPr/>
          <p:nvPr/>
        </p:nvSpPr>
        <p:spPr>
          <a:xfrm>
            <a:off x="4362651" y="2076900"/>
            <a:ext cx="1500000" cy="3294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53413" y="183109"/>
                </a:lnTo>
              </a:path>
            </a:pathLst>
          </a:custGeom>
          <a:solidFill>
            <a:srgbClr val="FF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Order Reference #</a:t>
            </a:r>
            <a:endParaRPr sz="1100"/>
          </a:p>
        </p:txBody>
      </p:sp>
      <p:sp>
        <p:nvSpPr>
          <p:cNvPr id="569" name="Google Shape;569;p67"/>
          <p:cNvSpPr/>
          <p:nvPr/>
        </p:nvSpPr>
        <p:spPr>
          <a:xfrm flipH="1">
            <a:off x="137707" y="2661557"/>
            <a:ext cx="1425857" cy="329563"/>
          </a:xfrm>
          <a:custGeom>
            <a:rect b="b" l="l" r="r" t="t"/>
            <a:pathLst>
              <a:path extrusionOk="0" h="120000" w="120000">
                <a:moveTo>
                  <a:pt x="0" y="0"/>
                </a:moveTo>
                <a:lnTo>
                  <a:pt x="120000" y="0"/>
                </a:lnTo>
                <a:lnTo>
                  <a:pt x="120000" y="120000"/>
                </a:lnTo>
                <a:lnTo>
                  <a:pt x="0" y="120000"/>
                </a:lnTo>
                <a:close/>
              </a:path>
              <a:path extrusionOk="0" fill="none" h="120000" w="120000">
                <a:moveTo>
                  <a:pt x="-5876" y="0"/>
                </a:moveTo>
                <a:close/>
                <a:lnTo>
                  <a:pt x="-5876" y="120000"/>
                </a:lnTo>
              </a:path>
              <a:path extrusionOk="0" fill="none" h="120000" w="120000">
                <a:moveTo>
                  <a:pt x="-5876" y="30144"/>
                </a:moveTo>
                <a:lnTo>
                  <a:pt x="-33978" y="-25834"/>
                </a:lnTo>
              </a:path>
            </a:pathLst>
          </a:custGeom>
          <a:solidFill>
            <a:srgbClr val="FF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Customer Name</a:t>
            </a:r>
            <a:endParaRPr sz="1100"/>
          </a:p>
        </p:txBody>
      </p:sp>
      <p:sp>
        <p:nvSpPr>
          <p:cNvPr id="570" name="Google Shape;570;p67"/>
          <p:cNvSpPr/>
          <p:nvPr/>
        </p:nvSpPr>
        <p:spPr>
          <a:xfrm>
            <a:off x="6012584" y="550027"/>
            <a:ext cx="2378279" cy="1685568"/>
          </a:xfrm>
          <a:prstGeom prst="roundRect">
            <a:avLst>
              <a:gd fmla="val 16667" name="adj"/>
            </a:avLst>
          </a:prstGeom>
          <a:solidFill>
            <a:srgbClr val="00B0F0">
              <a:alpha val="60000"/>
            </a:srgbClr>
          </a:solidFill>
          <a:ln cap="flat" cmpd="sng" w="25400">
            <a:solidFill>
              <a:srgbClr val="31538F"/>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None/>
            </a:pPr>
            <a:r>
              <a:rPr lang="en" sz="1400">
                <a:solidFill>
                  <a:schemeClr val="dk1"/>
                </a:solidFill>
                <a:latin typeface="Calibri"/>
                <a:ea typeface="Calibri"/>
                <a:cs typeface="Calibri"/>
                <a:sym typeface="Calibri"/>
              </a:rPr>
              <a:t>For each page, I search for the Doc Type by comparing expected headers that are common for that type of document to the OCR text on the form. Adobe can locate text by coordinate points.</a:t>
            </a:r>
            <a:endParaRPr sz="1100"/>
          </a:p>
        </p:txBody>
      </p:sp>
      <p:sp>
        <p:nvSpPr>
          <p:cNvPr id="571" name="Google Shape;571;p67"/>
          <p:cNvSpPr/>
          <p:nvPr/>
        </p:nvSpPr>
        <p:spPr>
          <a:xfrm>
            <a:off x="5971374" y="2365700"/>
            <a:ext cx="2972875" cy="1225868"/>
          </a:xfrm>
          <a:prstGeom prst="roundRect">
            <a:avLst>
              <a:gd fmla="val 16667" name="adj"/>
            </a:avLst>
          </a:prstGeom>
          <a:solidFill>
            <a:srgbClr val="00B0F0">
              <a:alpha val="60000"/>
            </a:srgbClr>
          </a:solidFill>
          <a:ln cap="flat" cmpd="sng" w="25400">
            <a:solidFill>
              <a:srgbClr val="31538F"/>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None/>
            </a:pPr>
            <a:r>
              <a:rPr lang="en" sz="1400">
                <a:solidFill>
                  <a:schemeClr val="dk1"/>
                </a:solidFill>
                <a:latin typeface="Calibri"/>
                <a:ea typeface="Calibri"/>
                <a:cs typeface="Calibri"/>
                <a:sym typeface="Calibri"/>
              </a:rPr>
              <a:t>Once the Doc Type is found, I then know where to look for the other information.</a:t>
            </a:r>
            <a:endParaRPr sz="1100"/>
          </a:p>
          <a:p>
            <a:pPr indent="0" lvl="0" marL="0" marR="0" rtl="0" algn="ctr">
              <a:spcBef>
                <a:spcPts val="0"/>
              </a:spcBef>
              <a:spcAft>
                <a:spcPts val="0"/>
              </a:spcAft>
              <a:buNone/>
            </a:pPr>
            <a:r>
              <a:rPr lang="en" sz="1400">
                <a:solidFill>
                  <a:schemeClr val="dk1"/>
                </a:solidFill>
                <a:latin typeface="Calibri"/>
                <a:ea typeface="Calibri"/>
                <a:cs typeface="Calibri"/>
                <a:sym typeface="Calibri"/>
              </a:rPr>
              <a:t>I dig up and clean the Order Reference #, and the Customer Name</a:t>
            </a:r>
            <a:endParaRPr sz="1100"/>
          </a:p>
        </p:txBody>
      </p:sp>
      <p:sp>
        <p:nvSpPr>
          <p:cNvPr id="572" name="Google Shape;572;p67"/>
          <p:cNvSpPr/>
          <p:nvPr/>
        </p:nvSpPr>
        <p:spPr>
          <a:xfrm>
            <a:off x="5016617" y="3760165"/>
            <a:ext cx="3927632" cy="1225868"/>
          </a:xfrm>
          <a:prstGeom prst="roundRect">
            <a:avLst>
              <a:gd fmla="val 16667" name="adj"/>
            </a:avLst>
          </a:prstGeom>
          <a:solidFill>
            <a:srgbClr val="00B0F0">
              <a:alpha val="60000"/>
            </a:srgbClr>
          </a:solidFill>
          <a:ln cap="flat" cmpd="sng" w="25400">
            <a:solidFill>
              <a:srgbClr val="31538F"/>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None/>
            </a:pPr>
            <a:r>
              <a:rPr lang="en" sz="1400">
                <a:solidFill>
                  <a:schemeClr val="dk1"/>
                </a:solidFill>
                <a:latin typeface="Calibri"/>
                <a:ea typeface="Calibri"/>
                <a:cs typeface="Calibri"/>
                <a:sym typeface="Calibri"/>
              </a:rPr>
              <a:t>Because some documents can be scanned in with some variance in regards to the edges of the page, I’ve implemented a function to search against expected data at the target area, then nearby until something looks close enough. </a:t>
            </a:r>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6" name="Shape 576"/>
        <p:cNvGrpSpPr/>
        <p:nvPr/>
      </p:nvGrpSpPr>
      <p:grpSpPr>
        <a:xfrm>
          <a:off x="0" y="0"/>
          <a:ext cx="0" cy="0"/>
          <a:chOff x="0" y="0"/>
          <a:chExt cx="0" cy="0"/>
        </a:xfrm>
      </p:grpSpPr>
      <p:sp>
        <p:nvSpPr>
          <p:cNvPr id="577" name="Google Shape;577;p68"/>
          <p:cNvSpPr/>
          <p:nvPr/>
        </p:nvSpPr>
        <p:spPr>
          <a:xfrm>
            <a:off x="1618909" y="3952991"/>
            <a:ext cx="2491530" cy="1030069"/>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78" name="Google Shape;578;p68"/>
          <p:cNvSpPr txBox="1"/>
          <p:nvPr/>
        </p:nvSpPr>
        <p:spPr>
          <a:xfrm>
            <a:off x="268448" y="262931"/>
            <a:ext cx="4349692" cy="775206"/>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dk1"/>
              </a:buClr>
              <a:buSzPts val="4500"/>
              <a:buFont typeface="Calibri"/>
              <a:buNone/>
            </a:pPr>
            <a:r>
              <a:rPr lang="en" sz="4500">
                <a:solidFill>
                  <a:schemeClr val="dk1"/>
                </a:solidFill>
                <a:latin typeface="Calibri"/>
                <a:ea typeface="Calibri"/>
                <a:cs typeface="Calibri"/>
                <a:sym typeface="Calibri"/>
              </a:rPr>
              <a:t>My Application</a:t>
            </a:r>
            <a:endParaRPr sz="1100"/>
          </a:p>
        </p:txBody>
      </p:sp>
      <p:pic>
        <p:nvPicPr>
          <p:cNvPr id="579" name="Google Shape;579;p68"/>
          <p:cNvPicPr preferRelativeResize="0"/>
          <p:nvPr/>
        </p:nvPicPr>
        <p:blipFill rotWithShape="1">
          <a:blip r:embed="rId3">
            <a:alphaModFix/>
          </a:blip>
          <a:srcRect b="0" l="0" r="0" t="0"/>
          <a:stretch/>
        </p:blipFill>
        <p:spPr>
          <a:xfrm>
            <a:off x="2443294" y="2463869"/>
            <a:ext cx="842762" cy="842762"/>
          </a:xfrm>
          <a:prstGeom prst="rect">
            <a:avLst/>
          </a:prstGeom>
          <a:noFill/>
          <a:ln>
            <a:noFill/>
          </a:ln>
        </p:spPr>
      </p:pic>
      <p:cxnSp>
        <p:nvCxnSpPr>
          <p:cNvPr id="580" name="Google Shape;580;p68"/>
          <p:cNvCxnSpPr>
            <a:stCxn id="579" idx="1"/>
          </p:cNvCxnSpPr>
          <p:nvPr/>
        </p:nvCxnSpPr>
        <p:spPr>
          <a:xfrm flipH="1">
            <a:off x="1837294" y="2885250"/>
            <a:ext cx="606000" cy="9000"/>
          </a:xfrm>
          <a:prstGeom prst="straightConnector1">
            <a:avLst/>
          </a:prstGeom>
          <a:noFill/>
          <a:ln cap="flat" cmpd="sng" w="9525">
            <a:solidFill>
              <a:schemeClr val="accent1"/>
            </a:solidFill>
            <a:prstDash val="solid"/>
            <a:miter lim="800000"/>
            <a:headEnd len="sm" w="sm" type="none"/>
            <a:tailEnd len="med" w="med" type="triangle"/>
          </a:ln>
        </p:spPr>
      </p:cxnSp>
      <p:cxnSp>
        <p:nvCxnSpPr>
          <p:cNvPr id="581" name="Google Shape;581;p68"/>
          <p:cNvCxnSpPr>
            <a:stCxn id="579" idx="2"/>
          </p:cNvCxnSpPr>
          <p:nvPr/>
        </p:nvCxnSpPr>
        <p:spPr>
          <a:xfrm>
            <a:off x="2864675" y="3306631"/>
            <a:ext cx="0" cy="632100"/>
          </a:xfrm>
          <a:prstGeom prst="straightConnector1">
            <a:avLst/>
          </a:prstGeom>
          <a:noFill/>
          <a:ln cap="flat" cmpd="sng" w="9525">
            <a:solidFill>
              <a:schemeClr val="accent1"/>
            </a:solidFill>
            <a:prstDash val="solid"/>
            <a:miter lim="800000"/>
            <a:headEnd len="sm" w="sm" type="none"/>
            <a:tailEnd len="med" w="med" type="triangle"/>
          </a:ln>
        </p:spPr>
      </p:cxnSp>
      <p:cxnSp>
        <p:nvCxnSpPr>
          <p:cNvPr id="582" name="Google Shape;582;p68"/>
          <p:cNvCxnSpPr>
            <a:stCxn id="579" idx="0"/>
          </p:cNvCxnSpPr>
          <p:nvPr/>
        </p:nvCxnSpPr>
        <p:spPr>
          <a:xfrm rot="10800000">
            <a:off x="2864675" y="1849769"/>
            <a:ext cx="0" cy="614100"/>
          </a:xfrm>
          <a:prstGeom prst="straightConnector1">
            <a:avLst/>
          </a:prstGeom>
          <a:noFill/>
          <a:ln cap="flat" cmpd="sng" w="9525">
            <a:solidFill>
              <a:schemeClr val="accent1"/>
            </a:solidFill>
            <a:prstDash val="solid"/>
            <a:miter lim="800000"/>
            <a:headEnd len="sm" w="sm" type="none"/>
            <a:tailEnd len="med" w="med" type="triangle"/>
          </a:ln>
        </p:spPr>
      </p:cxnSp>
      <p:pic>
        <p:nvPicPr>
          <p:cNvPr id="583" name="Google Shape;583;p68"/>
          <p:cNvPicPr preferRelativeResize="0"/>
          <p:nvPr/>
        </p:nvPicPr>
        <p:blipFill rotWithShape="1">
          <a:blip r:embed="rId3">
            <a:alphaModFix/>
          </a:blip>
          <a:srcRect b="0" l="0" r="0" t="0"/>
          <a:stretch/>
        </p:blipFill>
        <p:spPr>
          <a:xfrm>
            <a:off x="1718860" y="4125938"/>
            <a:ext cx="842762" cy="842762"/>
          </a:xfrm>
          <a:prstGeom prst="rect">
            <a:avLst/>
          </a:prstGeom>
          <a:noFill/>
          <a:ln>
            <a:noFill/>
          </a:ln>
        </p:spPr>
      </p:pic>
      <p:pic>
        <p:nvPicPr>
          <p:cNvPr id="584" name="Google Shape;584;p68"/>
          <p:cNvPicPr preferRelativeResize="0"/>
          <p:nvPr/>
        </p:nvPicPr>
        <p:blipFill rotWithShape="1">
          <a:blip r:embed="rId3">
            <a:alphaModFix/>
          </a:blip>
          <a:srcRect b="0" l="0" r="0" t="0"/>
          <a:stretch/>
        </p:blipFill>
        <p:spPr>
          <a:xfrm>
            <a:off x="2443293" y="4116986"/>
            <a:ext cx="842762" cy="842762"/>
          </a:xfrm>
          <a:prstGeom prst="rect">
            <a:avLst/>
          </a:prstGeom>
          <a:noFill/>
          <a:ln>
            <a:noFill/>
          </a:ln>
        </p:spPr>
      </p:pic>
      <p:pic>
        <p:nvPicPr>
          <p:cNvPr id="585" name="Google Shape;585;p68"/>
          <p:cNvPicPr preferRelativeResize="0"/>
          <p:nvPr/>
        </p:nvPicPr>
        <p:blipFill rotWithShape="1">
          <a:blip r:embed="rId3">
            <a:alphaModFix/>
          </a:blip>
          <a:srcRect b="0" l="0" r="0" t="0"/>
          <a:stretch/>
        </p:blipFill>
        <p:spPr>
          <a:xfrm>
            <a:off x="3167726" y="4125938"/>
            <a:ext cx="842762" cy="842762"/>
          </a:xfrm>
          <a:prstGeom prst="rect">
            <a:avLst/>
          </a:prstGeom>
          <a:noFill/>
          <a:ln>
            <a:noFill/>
          </a:ln>
        </p:spPr>
      </p:pic>
      <p:sp>
        <p:nvSpPr>
          <p:cNvPr id="586" name="Google Shape;586;p68"/>
          <p:cNvSpPr/>
          <p:nvPr/>
        </p:nvSpPr>
        <p:spPr>
          <a:xfrm>
            <a:off x="4834872" y="3997056"/>
            <a:ext cx="783811" cy="941938"/>
          </a:xfrm>
          <a:prstGeom prst="can">
            <a:avLst>
              <a:gd fmla="val 25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87" name="Google Shape;587;p68"/>
          <p:cNvSpPr/>
          <p:nvPr/>
        </p:nvSpPr>
        <p:spPr>
          <a:xfrm>
            <a:off x="4209176" y="4322428"/>
            <a:ext cx="525745" cy="339754"/>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588" name="Google Shape;588;p68"/>
          <p:cNvGrpSpPr/>
          <p:nvPr/>
        </p:nvGrpSpPr>
        <p:grpSpPr>
          <a:xfrm>
            <a:off x="564165" y="2260513"/>
            <a:ext cx="1050718" cy="289793"/>
            <a:chOff x="752220" y="3014017"/>
            <a:chExt cx="1400957" cy="386390"/>
          </a:xfrm>
        </p:grpSpPr>
        <p:sp>
          <p:nvSpPr>
            <p:cNvPr id="589" name="Google Shape;589;p68"/>
            <p:cNvSpPr/>
            <p:nvPr/>
          </p:nvSpPr>
          <p:spPr>
            <a:xfrm>
              <a:off x="752220" y="3014017"/>
              <a:ext cx="1400957" cy="386390"/>
            </a:xfrm>
            <a:prstGeom prst="roundRect">
              <a:avLst>
                <a:gd fmla="val 16667" name="adj"/>
              </a:avLst>
            </a:prstGeom>
            <a:solidFill>
              <a:srgbClr val="F2F2F2"/>
            </a:solidFill>
            <a:ln cap="flat" cmpd="sng" w="12700">
              <a:solidFill>
                <a:srgbClr val="31538F"/>
              </a:solidFill>
              <a:prstDash val="solid"/>
              <a:miter lim="800000"/>
              <a:headEnd len="sm" w="sm" type="none"/>
              <a:tailEnd len="sm" w="sm" type="none"/>
            </a:ln>
            <a:effectLst>
              <a:outerShdw blurRad="50800" rotWithShape="0" algn="t" dir="54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cxnSp>
          <p:nvCxnSpPr>
            <p:cNvPr id="590" name="Google Shape;590;p68"/>
            <p:cNvCxnSpPr/>
            <p:nvPr/>
          </p:nvCxnSpPr>
          <p:spPr>
            <a:xfrm>
              <a:off x="831850" y="3086100"/>
              <a:ext cx="457200" cy="0"/>
            </a:xfrm>
            <a:prstGeom prst="straightConnector1">
              <a:avLst/>
            </a:prstGeom>
            <a:noFill/>
            <a:ln cap="flat" cmpd="sng" w="22225">
              <a:solidFill>
                <a:schemeClr val="accent1"/>
              </a:solidFill>
              <a:prstDash val="solid"/>
              <a:miter lim="800000"/>
              <a:headEnd len="sm" w="sm" type="none"/>
              <a:tailEnd len="sm" w="sm" type="none"/>
            </a:ln>
          </p:spPr>
        </p:cxnSp>
        <p:cxnSp>
          <p:nvCxnSpPr>
            <p:cNvPr id="591" name="Google Shape;591;p68"/>
            <p:cNvCxnSpPr/>
            <p:nvPr/>
          </p:nvCxnSpPr>
          <p:spPr>
            <a:xfrm>
              <a:off x="1835150" y="3086100"/>
              <a:ext cx="244475" cy="0"/>
            </a:xfrm>
            <a:prstGeom prst="straightConnector1">
              <a:avLst/>
            </a:prstGeom>
            <a:noFill/>
            <a:ln cap="flat" cmpd="sng" w="22225">
              <a:solidFill>
                <a:schemeClr val="accent1"/>
              </a:solidFill>
              <a:prstDash val="solid"/>
              <a:miter lim="800000"/>
              <a:headEnd len="sm" w="sm" type="none"/>
              <a:tailEnd len="sm" w="sm" type="none"/>
            </a:ln>
          </p:spPr>
        </p:cxnSp>
        <p:cxnSp>
          <p:nvCxnSpPr>
            <p:cNvPr id="592" name="Google Shape;592;p68"/>
            <p:cNvCxnSpPr/>
            <p:nvPr/>
          </p:nvCxnSpPr>
          <p:spPr>
            <a:xfrm>
              <a:off x="831850" y="3191337"/>
              <a:ext cx="311150" cy="0"/>
            </a:xfrm>
            <a:prstGeom prst="straightConnector1">
              <a:avLst/>
            </a:prstGeom>
            <a:noFill/>
            <a:ln cap="flat" cmpd="sng" w="22225">
              <a:solidFill>
                <a:schemeClr val="accent1"/>
              </a:solidFill>
              <a:prstDash val="solid"/>
              <a:miter lim="800000"/>
              <a:headEnd len="sm" w="sm" type="none"/>
              <a:tailEnd len="sm" w="sm" type="none"/>
            </a:ln>
          </p:spPr>
        </p:cxnSp>
        <p:cxnSp>
          <p:nvCxnSpPr>
            <p:cNvPr id="593" name="Google Shape;593;p68"/>
            <p:cNvCxnSpPr/>
            <p:nvPr/>
          </p:nvCxnSpPr>
          <p:spPr>
            <a:xfrm>
              <a:off x="831850" y="3285159"/>
              <a:ext cx="311150" cy="0"/>
            </a:xfrm>
            <a:prstGeom prst="straightConnector1">
              <a:avLst/>
            </a:prstGeom>
            <a:noFill/>
            <a:ln cap="flat" cmpd="sng" w="22225">
              <a:solidFill>
                <a:schemeClr val="accent1"/>
              </a:solidFill>
              <a:prstDash val="solid"/>
              <a:miter lim="800000"/>
              <a:headEnd len="sm" w="sm" type="none"/>
              <a:tailEnd len="sm" w="sm" type="none"/>
            </a:ln>
          </p:spPr>
        </p:cxnSp>
      </p:grpSp>
      <p:grpSp>
        <p:nvGrpSpPr>
          <p:cNvPr id="594" name="Google Shape;594;p68"/>
          <p:cNvGrpSpPr/>
          <p:nvPr/>
        </p:nvGrpSpPr>
        <p:grpSpPr>
          <a:xfrm>
            <a:off x="564165" y="2633275"/>
            <a:ext cx="1050718" cy="289793"/>
            <a:chOff x="752220" y="3014017"/>
            <a:chExt cx="1400957" cy="386390"/>
          </a:xfrm>
        </p:grpSpPr>
        <p:sp>
          <p:nvSpPr>
            <p:cNvPr id="595" name="Google Shape;595;p68"/>
            <p:cNvSpPr/>
            <p:nvPr/>
          </p:nvSpPr>
          <p:spPr>
            <a:xfrm>
              <a:off x="752220" y="3014017"/>
              <a:ext cx="1400957" cy="386390"/>
            </a:xfrm>
            <a:prstGeom prst="roundRect">
              <a:avLst>
                <a:gd fmla="val 16667" name="adj"/>
              </a:avLst>
            </a:prstGeom>
            <a:solidFill>
              <a:srgbClr val="F2F2F2"/>
            </a:solidFill>
            <a:ln cap="flat" cmpd="sng" w="12700">
              <a:solidFill>
                <a:srgbClr val="31538F"/>
              </a:solidFill>
              <a:prstDash val="solid"/>
              <a:miter lim="800000"/>
              <a:headEnd len="sm" w="sm" type="none"/>
              <a:tailEnd len="sm" w="sm" type="none"/>
            </a:ln>
            <a:effectLst>
              <a:outerShdw blurRad="50800" rotWithShape="0" algn="t" dir="54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cxnSp>
          <p:nvCxnSpPr>
            <p:cNvPr id="596" name="Google Shape;596;p68"/>
            <p:cNvCxnSpPr/>
            <p:nvPr/>
          </p:nvCxnSpPr>
          <p:spPr>
            <a:xfrm>
              <a:off x="831850" y="3086100"/>
              <a:ext cx="457200" cy="0"/>
            </a:xfrm>
            <a:prstGeom prst="straightConnector1">
              <a:avLst/>
            </a:prstGeom>
            <a:noFill/>
            <a:ln cap="flat" cmpd="sng" w="22225">
              <a:solidFill>
                <a:schemeClr val="accent1"/>
              </a:solidFill>
              <a:prstDash val="solid"/>
              <a:miter lim="800000"/>
              <a:headEnd len="sm" w="sm" type="none"/>
              <a:tailEnd len="sm" w="sm" type="none"/>
            </a:ln>
          </p:spPr>
        </p:cxnSp>
        <p:cxnSp>
          <p:nvCxnSpPr>
            <p:cNvPr id="597" name="Google Shape;597;p68"/>
            <p:cNvCxnSpPr/>
            <p:nvPr/>
          </p:nvCxnSpPr>
          <p:spPr>
            <a:xfrm>
              <a:off x="1835150" y="3086100"/>
              <a:ext cx="244475" cy="0"/>
            </a:xfrm>
            <a:prstGeom prst="straightConnector1">
              <a:avLst/>
            </a:prstGeom>
            <a:noFill/>
            <a:ln cap="flat" cmpd="sng" w="22225">
              <a:solidFill>
                <a:schemeClr val="accent1"/>
              </a:solidFill>
              <a:prstDash val="solid"/>
              <a:miter lim="800000"/>
              <a:headEnd len="sm" w="sm" type="none"/>
              <a:tailEnd len="sm" w="sm" type="none"/>
            </a:ln>
          </p:spPr>
        </p:cxnSp>
        <p:cxnSp>
          <p:nvCxnSpPr>
            <p:cNvPr id="598" name="Google Shape;598;p68"/>
            <p:cNvCxnSpPr/>
            <p:nvPr/>
          </p:nvCxnSpPr>
          <p:spPr>
            <a:xfrm>
              <a:off x="831850" y="3191337"/>
              <a:ext cx="311150" cy="0"/>
            </a:xfrm>
            <a:prstGeom prst="straightConnector1">
              <a:avLst/>
            </a:prstGeom>
            <a:noFill/>
            <a:ln cap="flat" cmpd="sng" w="22225">
              <a:solidFill>
                <a:schemeClr val="accent1"/>
              </a:solidFill>
              <a:prstDash val="solid"/>
              <a:miter lim="800000"/>
              <a:headEnd len="sm" w="sm" type="none"/>
              <a:tailEnd len="sm" w="sm" type="none"/>
            </a:ln>
          </p:spPr>
        </p:cxnSp>
        <p:cxnSp>
          <p:nvCxnSpPr>
            <p:cNvPr id="599" name="Google Shape;599;p68"/>
            <p:cNvCxnSpPr/>
            <p:nvPr/>
          </p:nvCxnSpPr>
          <p:spPr>
            <a:xfrm>
              <a:off x="831850" y="3285159"/>
              <a:ext cx="311150" cy="0"/>
            </a:xfrm>
            <a:prstGeom prst="straightConnector1">
              <a:avLst/>
            </a:prstGeom>
            <a:noFill/>
            <a:ln cap="flat" cmpd="sng" w="22225">
              <a:solidFill>
                <a:schemeClr val="accent1"/>
              </a:solidFill>
              <a:prstDash val="solid"/>
              <a:miter lim="800000"/>
              <a:headEnd len="sm" w="sm" type="none"/>
              <a:tailEnd len="sm" w="sm" type="none"/>
            </a:ln>
          </p:spPr>
        </p:cxnSp>
      </p:grpSp>
      <p:grpSp>
        <p:nvGrpSpPr>
          <p:cNvPr id="600" name="Google Shape;600;p68"/>
          <p:cNvGrpSpPr/>
          <p:nvPr/>
        </p:nvGrpSpPr>
        <p:grpSpPr>
          <a:xfrm>
            <a:off x="585496" y="3003341"/>
            <a:ext cx="1050718" cy="289793"/>
            <a:chOff x="752220" y="3014017"/>
            <a:chExt cx="1400957" cy="386390"/>
          </a:xfrm>
        </p:grpSpPr>
        <p:sp>
          <p:nvSpPr>
            <p:cNvPr id="601" name="Google Shape;601;p68"/>
            <p:cNvSpPr/>
            <p:nvPr/>
          </p:nvSpPr>
          <p:spPr>
            <a:xfrm>
              <a:off x="752220" y="3014017"/>
              <a:ext cx="1400957" cy="386390"/>
            </a:xfrm>
            <a:prstGeom prst="roundRect">
              <a:avLst>
                <a:gd fmla="val 16667" name="adj"/>
              </a:avLst>
            </a:prstGeom>
            <a:solidFill>
              <a:srgbClr val="F2F2F2"/>
            </a:solidFill>
            <a:ln cap="flat" cmpd="sng" w="12700">
              <a:solidFill>
                <a:srgbClr val="31538F"/>
              </a:solidFill>
              <a:prstDash val="solid"/>
              <a:miter lim="800000"/>
              <a:headEnd len="sm" w="sm" type="none"/>
              <a:tailEnd len="sm" w="sm" type="none"/>
            </a:ln>
            <a:effectLst>
              <a:outerShdw blurRad="50800" rotWithShape="0" algn="t" dir="54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cxnSp>
          <p:nvCxnSpPr>
            <p:cNvPr id="602" name="Google Shape;602;p68"/>
            <p:cNvCxnSpPr/>
            <p:nvPr/>
          </p:nvCxnSpPr>
          <p:spPr>
            <a:xfrm>
              <a:off x="831850" y="3086100"/>
              <a:ext cx="457200" cy="0"/>
            </a:xfrm>
            <a:prstGeom prst="straightConnector1">
              <a:avLst/>
            </a:prstGeom>
            <a:noFill/>
            <a:ln cap="flat" cmpd="sng" w="22225">
              <a:solidFill>
                <a:schemeClr val="accent1"/>
              </a:solidFill>
              <a:prstDash val="solid"/>
              <a:miter lim="800000"/>
              <a:headEnd len="sm" w="sm" type="none"/>
              <a:tailEnd len="sm" w="sm" type="none"/>
            </a:ln>
          </p:spPr>
        </p:cxnSp>
        <p:cxnSp>
          <p:nvCxnSpPr>
            <p:cNvPr id="603" name="Google Shape;603;p68"/>
            <p:cNvCxnSpPr/>
            <p:nvPr/>
          </p:nvCxnSpPr>
          <p:spPr>
            <a:xfrm>
              <a:off x="1835150" y="3086100"/>
              <a:ext cx="244475" cy="0"/>
            </a:xfrm>
            <a:prstGeom prst="straightConnector1">
              <a:avLst/>
            </a:prstGeom>
            <a:noFill/>
            <a:ln cap="flat" cmpd="sng" w="22225">
              <a:solidFill>
                <a:schemeClr val="accent1"/>
              </a:solidFill>
              <a:prstDash val="solid"/>
              <a:miter lim="800000"/>
              <a:headEnd len="sm" w="sm" type="none"/>
              <a:tailEnd len="sm" w="sm" type="none"/>
            </a:ln>
          </p:spPr>
        </p:cxnSp>
        <p:cxnSp>
          <p:nvCxnSpPr>
            <p:cNvPr id="604" name="Google Shape;604;p68"/>
            <p:cNvCxnSpPr/>
            <p:nvPr/>
          </p:nvCxnSpPr>
          <p:spPr>
            <a:xfrm>
              <a:off x="831850" y="3191337"/>
              <a:ext cx="311150" cy="0"/>
            </a:xfrm>
            <a:prstGeom prst="straightConnector1">
              <a:avLst/>
            </a:prstGeom>
            <a:noFill/>
            <a:ln cap="flat" cmpd="sng" w="22225">
              <a:solidFill>
                <a:schemeClr val="accent1"/>
              </a:solidFill>
              <a:prstDash val="solid"/>
              <a:miter lim="800000"/>
              <a:headEnd len="sm" w="sm" type="none"/>
              <a:tailEnd len="sm" w="sm" type="none"/>
            </a:ln>
          </p:spPr>
        </p:cxnSp>
        <p:cxnSp>
          <p:nvCxnSpPr>
            <p:cNvPr id="605" name="Google Shape;605;p68"/>
            <p:cNvCxnSpPr/>
            <p:nvPr/>
          </p:nvCxnSpPr>
          <p:spPr>
            <a:xfrm>
              <a:off x="831850" y="3285159"/>
              <a:ext cx="311150" cy="0"/>
            </a:xfrm>
            <a:prstGeom prst="straightConnector1">
              <a:avLst/>
            </a:prstGeom>
            <a:noFill/>
            <a:ln cap="flat" cmpd="sng" w="22225">
              <a:solidFill>
                <a:schemeClr val="accent1"/>
              </a:solidFill>
              <a:prstDash val="solid"/>
              <a:miter lim="800000"/>
              <a:headEnd len="sm" w="sm" type="none"/>
              <a:tailEnd len="sm" w="sm" type="none"/>
            </a:ln>
          </p:spPr>
        </p:cxnSp>
      </p:grpSp>
      <p:grpSp>
        <p:nvGrpSpPr>
          <p:cNvPr id="606" name="Google Shape;606;p68"/>
          <p:cNvGrpSpPr/>
          <p:nvPr/>
        </p:nvGrpSpPr>
        <p:grpSpPr>
          <a:xfrm>
            <a:off x="584543" y="3371458"/>
            <a:ext cx="1050718" cy="289793"/>
            <a:chOff x="752220" y="3014017"/>
            <a:chExt cx="1400957" cy="386390"/>
          </a:xfrm>
        </p:grpSpPr>
        <p:sp>
          <p:nvSpPr>
            <p:cNvPr id="607" name="Google Shape;607;p68"/>
            <p:cNvSpPr/>
            <p:nvPr/>
          </p:nvSpPr>
          <p:spPr>
            <a:xfrm>
              <a:off x="752220" y="3014017"/>
              <a:ext cx="1400957" cy="386390"/>
            </a:xfrm>
            <a:prstGeom prst="roundRect">
              <a:avLst>
                <a:gd fmla="val 16667" name="adj"/>
              </a:avLst>
            </a:prstGeom>
            <a:solidFill>
              <a:srgbClr val="F2F2F2"/>
            </a:solidFill>
            <a:ln cap="flat" cmpd="sng" w="12700">
              <a:solidFill>
                <a:srgbClr val="31538F"/>
              </a:solidFill>
              <a:prstDash val="solid"/>
              <a:miter lim="800000"/>
              <a:headEnd len="sm" w="sm" type="none"/>
              <a:tailEnd len="sm" w="sm" type="none"/>
            </a:ln>
            <a:effectLst>
              <a:outerShdw blurRad="50800" rotWithShape="0" algn="t" dir="54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cxnSp>
          <p:nvCxnSpPr>
            <p:cNvPr id="608" name="Google Shape;608;p68"/>
            <p:cNvCxnSpPr/>
            <p:nvPr/>
          </p:nvCxnSpPr>
          <p:spPr>
            <a:xfrm>
              <a:off x="831850" y="3086100"/>
              <a:ext cx="457200" cy="0"/>
            </a:xfrm>
            <a:prstGeom prst="straightConnector1">
              <a:avLst/>
            </a:prstGeom>
            <a:noFill/>
            <a:ln cap="flat" cmpd="sng" w="22225">
              <a:solidFill>
                <a:schemeClr val="accent1"/>
              </a:solidFill>
              <a:prstDash val="solid"/>
              <a:miter lim="800000"/>
              <a:headEnd len="sm" w="sm" type="none"/>
              <a:tailEnd len="sm" w="sm" type="none"/>
            </a:ln>
          </p:spPr>
        </p:cxnSp>
        <p:cxnSp>
          <p:nvCxnSpPr>
            <p:cNvPr id="609" name="Google Shape;609;p68"/>
            <p:cNvCxnSpPr/>
            <p:nvPr/>
          </p:nvCxnSpPr>
          <p:spPr>
            <a:xfrm>
              <a:off x="1835150" y="3086100"/>
              <a:ext cx="244475" cy="0"/>
            </a:xfrm>
            <a:prstGeom prst="straightConnector1">
              <a:avLst/>
            </a:prstGeom>
            <a:noFill/>
            <a:ln cap="flat" cmpd="sng" w="22225">
              <a:solidFill>
                <a:schemeClr val="accent1"/>
              </a:solidFill>
              <a:prstDash val="solid"/>
              <a:miter lim="800000"/>
              <a:headEnd len="sm" w="sm" type="none"/>
              <a:tailEnd len="sm" w="sm" type="none"/>
            </a:ln>
          </p:spPr>
        </p:cxnSp>
        <p:cxnSp>
          <p:nvCxnSpPr>
            <p:cNvPr id="610" name="Google Shape;610;p68"/>
            <p:cNvCxnSpPr/>
            <p:nvPr/>
          </p:nvCxnSpPr>
          <p:spPr>
            <a:xfrm>
              <a:off x="831850" y="3191337"/>
              <a:ext cx="311150" cy="0"/>
            </a:xfrm>
            <a:prstGeom prst="straightConnector1">
              <a:avLst/>
            </a:prstGeom>
            <a:noFill/>
            <a:ln cap="flat" cmpd="sng" w="22225">
              <a:solidFill>
                <a:schemeClr val="accent1"/>
              </a:solidFill>
              <a:prstDash val="solid"/>
              <a:miter lim="800000"/>
              <a:headEnd len="sm" w="sm" type="none"/>
              <a:tailEnd len="sm" w="sm" type="none"/>
            </a:ln>
          </p:spPr>
        </p:cxnSp>
        <p:cxnSp>
          <p:nvCxnSpPr>
            <p:cNvPr id="611" name="Google Shape;611;p68"/>
            <p:cNvCxnSpPr/>
            <p:nvPr/>
          </p:nvCxnSpPr>
          <p:spPr>
            <a:xfrm>
              <a:off x="831850" y="3285159"/>
              <a:ext cx="311150" cy="0"/>
            </a:xfrm>
            <a:prstGeom prst="straightConnector1">
              <a:avLst/>
            </a:prstGeom>
            <a:noFill/>
            <a:ln cap="flat" cmpd="sng" w="22225">
              <a:solidFill>
                <a:schemeClr val="accent1"/>
              </a:solidFill>
              <a:prstDash val="solid"/>
              <a:miter lim="800000"/>
              <a:headEnd len="sm" w="sm" type="none"/>
              <a:tailEnd len="sm" w="sm" type="none"/>
            </a:ln>
          </p:spPr>
        </p:cxnSp>
      </p:grpSp>
      <p:sp>
        <p:nvSpPr>
          <p:cNvPr id="612" name="Google Shape;612;p68"/>
          <p:cNvSpPr/>
          <p:nvPr/>
        </p:nvSpPr>
        <p:spPr>
          <a:xfrm flipH="1" rot="-346277">
            <a:off x="2893672" y="2352660"/>
            <a:ext cx="541089" cy="604007"/>
          </a:xfrm>
          <a:prstGeom prst="lightningBolt">
            <a:avLst/>
          </a:prstGeom>
          <a:solidFill>
            <a:srgbClr val="FFC000"/>
          </a:solidFill>
          <a:ln cap="flat" cmpd="sng" w="12700">
            <a:solidFill>
              <a:srgbClr val="31538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613" name="Google Shape;613;p68"/>
          <p:cNvPicPr preferRelativeResize="0"/>
          <p:nvPr/>
        </p:nvPicPr>
        <p:blipFill rotWithShape="1">
          <a:blip r:embed="rId4">
            <a:alphaModFix/>
          </a:blip>
          <a:srcRect b="0" l="0" r="0" t="0"/>
          <a:stretch/>
        </p:blipFill>
        <p:spPr>
          <a:xfrm>
            <a:off x="2092331" y="1194416"/>
            <a:ext cx="655357" cy="655357"/>
          </a:xfrm>
          <a:prstGeom prst="rect">
            <a:avLst/>
          </a:prstGeom>
          <a:noFill/>
          <a:ln>
            <a:noFill/>
          </a:ln>
        </p:spPr>
      </p:pic>
      <p:pic>
        <p:nvPicPr>
          <p:cNvPr id="614" name="Google Shape;614;p68"/>
          <p:cNvPicPr preferRelativeResize="0"/>
          <p:nvPr/>
        </p:nvPicPr>
        <p:blipFill rotWithShape="1">
          <a:blip r:embed="rId3">
            <a:alphaModFix/>
          </a:blip>
          <a:srcRect b="0" l="0" r="0" t="0"/>
          <a:stretch/>
        </p:blipFill>
        <p:spPr>
          <a:xfrm>
            <a:off x="2885621" y="1252116"/>
            <a:ext cx="578138" cy="578138"/>
          </a:xfrm>
          <a:prstGeom prst="rect">
            <a:avLst/>
          </a:prstGeom>
          <a:noFill/>
          <a:ln>
            <a:noFill/>
          </a:ln>
        </p:spPr>
      </p:pic>
      <p:sp>
        <p:nvSpPr>
          <p:cNvPr id="615" name="Google Shape;615;p68"/>
          <p:cNvSpPr txBox="1"/>
          <p:nvPr/>
        </p:nvSpPr>
        <p:spPr>
          <a:xfrm>
            <a:off x="2766194" y="1394753"/>
            <a:ext cx="372683"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a:t>
            </a:r>
            <a:endParaRPr sz="1100"/>
          </a:p>
        </p:txBody>
      </p:sp>
      <p:pic>
        <p:nvPicPr>
          <p:cNvPr id="616" name="Google Shape;616;p68"/>
          <p:cNvPicPr preferRelativeResize="0"/>
          <p:nvPr/>
        </p:nvPicPr>
        <p:blipFill rotWithShape="1">
          <a:blip r:embed="rId4">
            <a:alphaModFix/>
          </a:blip>
          <a:srcRect b="19624" l="0" r="0" t="18836"/>
          <a:stretch/>
        </p:blipFill>
        <p:spPr>
          <a:xfrm>
            <a:off x="3770442" y="2463868"/>
            <a:ext cx="964480" cy="593534"/>
          </a:xfrm>
          <a:prstGeom prst="rect">
            <a:avLst/>
          </a:prstGeom>
          <a:noFill/>
          <a:ln>
            <a:noFill/>
          </a:ln>
          <a:effectLst>
            <a:outerShdw blurRad="50800" rotWithShape="0" algn="tl" dir="2700000" dist="38100">
              <a:srgbClr val="000000">
                <a:alpha val="40000"/>
              </a:srgbClr>
            </a:outerShdw>
          </a:effectLst>
        </p:spPr>
      </p:pic>
      <p:cxnSp>
        <p:nvCxnSpPr>
          <p:cNvPr id="617" name="Google Shape;617;p68"/>
          <p:cNvCxnSpPr>
            <a:stCxn id="579" idx="3"/>
            <a:endCxn id="616" idx="1"/>
          </p:cNvCxnSpPr>
          <p:nvPr/>
        </p:nvCxnSpPr>
        <p:spPr>
          <a:xfrm flipH="1" rot="10800000">
            <a:off x="3286056" y="2760750"/>
            <a:ext cx="484500" cy="124500"/>
          </a:xfrm>
          <a:prstGeom prst="straightConnector1">
            <a:avLst/>
          </a:prstGeom>
          <a:noFill/>
          <a:ln cap="flat" cmpd="sng" w="9525">
            <a:solidFill>
              <a:schemeClr val="accent1"/>
            </a:solidFill>
            <a:prstDash val="solid"/>
            <a:miter lim="800000"/>
            <a:headEnd len="sm" w="sm" type="none"/>
            <a:tailEnd len="med" w="med" type="triangle"/>
          </a:ln>
        </p:spPr>
      </p:cxnSp>
      <p:grpSp>
        <p:nvGrpSpPr>
          <p:cNvPr id="618" name="Google Shape;618;p68"/>
          <p:cNvGrpSpPr/>
          <p:nvPr/>
        </p:nvGrpSpPr>
        <p:grpSpPr>
          <a:xfrm rot="1396985">
            <a:off x="4306199" y="2031256"/>
            <a:ext cx="131661" cy="656804"/>
            <a:chOff x="6530616" y="1083979"/>
            <a:chExt cx="213912" cy="1739094"/>
          </a:xfrm>
        </p:grpSpPr>
        <p:sp>
          <p:nvSpPr>
            <p:cNvPr id="619" name="Google Shape;619;p68"/>
            <p:cNvSpPr/>
            <p:nvPr/>
          </p:nvSpPr>
          <p:spPr>
            <a:xfrm flipH="1" rot="10800000">
              <a:off x="6538757" y="2419214"/>
              <a:ext cx="204418" cy="403859"/>
            </a:xfrm>
            <a:prstGeom prst="triangle">
              <a:avLst>
                <a:gd fmla="val 50000" name="adj"/>
              </a:avLst>
            </a:prstGeom>
            <a:solidFill>
              <a:srgbClr val="FEE599"/>
            </a:solidFill>
            <a:ln cap="flat" cmpd="sng" w="12700">
              <a:solidFill>
                <a:srgbClr val="31538F"/>
              </a:solidFill>
              <a:prstDash val="solid"/>
              <a:miter lim="800000"/>
              <a:headEnd len="sm" w="sm" type="none"/>
              <a:tailEnd len="sm" w="sm" type="none"/>
            </a:ln>
            <a:effectLst>
              <a:outerShdw blurRad="50800" rotWithShape="0" algn="t" dir="54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20" name="Google Shape;620;p68"/>
            <p:cNvSpPr/>
            <p:nvPr/>
          </p:nvSpPr>
          <p:spPr>
            <a:xfrm>
              <a:off x="6530616" y="1083979"/>
              <a:ext cx="213912" cy="1356360"/>
            </a:xfrm>
            <a:prstGeom prst="can">
              <a:avLst>
                <a:gd fmla="val 25000" name="adj"/>
              </a:avLst>
            </a:prstGeom>
            <a:solidFill>
              <a:srgbClr val="BF9000"/>
            </a:solidFill>
            <a:ln cap="flat" cmpd="sng" w="12700">
              <a:solidFill>
                <a:srgbClr val="31538F"/>
              </a:solidFill>
              <a:prstDash val="solid"/>
              <a:miter lim="800000"/>
              <a:headEnd len="sm" w="sm" type="none"/>
              <a:tailEnd len="sm" w="sm" type="none"/>
            </a:ln>
            <a:effectLst>
              <a:outerShdw blurRad="50800" rotWithShape="0" algn="t" dir="54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621" name="Google Shape;621;p68"/>
          <p:cNvSpPr/>
          <p:nvPr/>
        </p:nvSpPr>
        <p:spPr>
          <a:xfrm>
            <a:off x="5618683" y="1194416"/>
            <a:ext cx="3409967" cy="2604968"/>
          </a:xfrm>
          <a:prstGeom prst="roundRect">
            <a:avLst>
              <a:gd fmla="val 16667" name="adj"/>
            </a:avLst>
          </a:prstGeom>
          <a:solidFill>
            <a:srgbClr val="00B0F0">
              <a:alpha val="60000"/>
            </a:srgbClr>
          </a:solidFill>
          <a:ln cap="flat" cmpd="sng" w="25400">
            <a:solidFill>
              <a:srgbClr val="31538F"/>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None/>
            </a:pPr>
            <a:r>
              <a:rPr lang="en" sz="1400">
                <a:solidFill>
                  <a:schemeClr val="dk1"/>
                </a:solidFill>
                <a:latin typeface="Calibri"/>
                <a:ea typeface="Calibri"/>
                <a:cs typeface="Calibri"/>
                <a:sym typeface="Calibri"/>
              </a:rPr>
              <a:t>As each page is identified, and processed, the application fires events that trigger a variety of other services:</a:t>
            </a:r>
            <a:endParaRPr sz="1100"/>
          </a:p>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Creating folder labels</a:t>
            </a:r>
            <a:endParaRPr sz="1100"/>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Separating and virtually filing different forms inside the scan</a:t>
            </a:r>
            <a:endParaRPr sz="1100"/>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 Edit the originating mail item for easy reference in the future</a:t>
            </a:r>
            <a:endParaRPr sz="1100"/>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Generate emails and attach regularly requested forms</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56"/>
          <p:cNvSpPr/>
          <p:nvPr/>
        </p:nvSpPr>
        <p:spPr>
          <a:xfrm>
            <a:off x="828331" y="510916"/>
            <a:ext cx="1245870" cy="3606165"/>
          </a:xfrm>
          <a:prstGeom prst="roundRect">
            <a:avLst>
              <a:gd fmla="val 16667" name="adj"/>
            </a:avLst>
          </a:prstGeom>
          <a:solidFill>
            <a:schemeClr val="accent1">
              <a:alpha val="20000"/>
            </a:schemeClr>
          </a:solidFill>
          <a:ln cap="rnd" cmpd="sng" w="19050">
            <a:solidFill>
              <a:srgbClr val="7D2D8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64" name="Google Shape;364;p56"/>
          <p:cNvSpPr/>
          <p:nvPr/>
        </p:nvSpPr>
        <p:spPr>
          <a:xfrm>
            <a:off x="4714874" y="510916"/>
            <a:ext cx="1245870" cy="3606165"/>
          </a:xfrm>
          <a:prstGeom prst="roundRect">
            <a:avLst>
              <a:gd fmla="val 16667" name="adj"/>
            </a:avLst>
          </a:prstGeom>
          <a:solidFill>
            <a:schemeClr val="accent1">
              <a:alpha val="20000"/>
            </a:schemeClr>
          </a:solidFill>
          <a:ln cap="rnd" cmpd="sng" w="19050">
            <a:solidFill>
              <a:srgbClr val="7D2D8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nvGrpSpPr>
          <p:cNvPr id="365" name="Google Shape;365;p56"/>
          <p:cNvGrpSpPr/>
          <p:nvPr/>
        </p:nvGrpSpPr>
        <p:grpSpPr>
          <a:xfrm>
            <a:off x="989744" y="1831457"/>
            <a:ext cx="931178" cy="1384183"/>
            <a:chOff x="763398" y="2676088"/>
            <a:chExt cx="1241571" cy="1845578"/>
          </a:xfrm>
        </p:grpSpPr>
        <p:sp>
          <p:nvSpPr>
            <p:cNvPr id="366" name="Google Shape;366;p56"/>
            <p:cNvSpPr/>
            <p:nvPr/>
          </p:nvSpPr>
          <p:spPr>
            <a:xfrm>
              <a:off x="763398" y="2676088"/>
              <a:ext cx="1241571" cy="1845578"/>
            </a:xfrm>
            <a:custGeom>
              <a:rect b="b" l="l" r="r" t="t"/>
              <a:pathLst>
                <a:path extrusionOk="0" h="1845578" w="1241571">
                  <a:moveTo>
                    <a:pt x="0" y="8389"/>
                  </a:moveTo>
                  <a:lnTo>
                    <a:pt x="922789" y="0"/>
                  </a:lnTo>
                  <a:lnTo>
                    <a:pt x="1241571" y="327171"/>
                  </a:lnTo>
                  <a:cubicBezTo>
                    <a:pt x="1238775" y="833307"/>
                    <a:pt x="1235978" y="1339442"/>
                    <a:pt x="1233182" y="1845578"/>
                  </a:cubicBezTo>
                  <a:lnTo>
                    <a:pt x="0" y="1845578"/>
                  </a:lnTo>
                  <a:lnTo>
                    <a:pt x="0" y="8389"/>
                  </a:lnTo>
                  <a:close/>
                </a:path>
              </a:pathLst>
            </a:custGeom>
            <a:solidFill>
              <a:schemeClr val="accent1"/>
            </a:solidFill>
            <a:ln cap="rnd" cmpd="sng" w="19050">
              <a:solidFill>
                <a:srgbClr val="7D2D8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67" name="Google Shape;367;p56"/>
            <p:cNvSpPr/>
            <p:nvPr/>
          </p:nvSpPr>
          <p:spPr>
            <a:xfrm>
              <a:off x="1689100" y="2676088"/>
              <a:ext cx="315869" cy="324287"/>
            </a:xfrm>
            <a:prstGeom prst="triangle">
              <a:avLst>
                <a:gd fmla="val 0" name="adj"/>
              </a:avLst>
            </a:prstGeom>
            <a:solidFill>
              <a:srgbClr val="DDB0E6"/>
            </a:solidFill>
            <a:ln cap="rnd" cmpd="sng" w="19050">
              <a:solidFill>
                <a:srgbClr val="7D2D8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cxnSp>
          <p:nvCxnSpPr>
            <p:cNvPr id="368" name="Google Shape;368;p56"/>
            <p:cNvCxnSpPr/>
            <p:nvPr/>
          </p:nvCxnSpPr>
          <p:spPr>
            <a:xfrm>
              <a:off x="917575" y="3251200"/>
              <a:ext cx="889000" cy="0"/>
            </a:xfrm>
            <a:prstGeom prst="straightConnector1">
              <a:avLst/>
            </a:prstGeom>
            <a:noFill/>
            <a:ln cap="flat" cmpd="sng" w="25400">
              <a:solidFill>
                <a:schemeClr val="dk1"/>
              </a:solidFill>
              <a:prstDash val="solid"/>
              <a:round/>
              <a:headEnd len="sm" w="sm" type="none"/>
              <a:tailEnd len="sm" w="sm" type="none"/>
            </a:ln>
          </p:spPr>
        </p:cxnSp>
        <p:cxnSp>
          <p:nvCxnSpPr>
            <p:cNvPr id="369" name="Google Shape;369;p56"/>
            <p:cNvCxnSpPr/>
            <p:nvPr/>
          </p:nvCxnSpPr>
          <p:spPr>
            <a:xfrm>
              <a:off x="917575" y="3482975"/>
              <a:ext cx="889000" cy="0"/>
            </a:xfrm>
            <a:prstGeom prst="straightConnector1">
              <a:avLst/>
            </a:prstGeom>
            <a:noFill/>
            <a:ln cap="flat" cmpd="sng" w="25400">
              <a:solidFill>
                <a:schemeClr val="dk1"/>
              </a:solidFill>
              <a:prstDash val="solid"/>
              <a:round/>
              <a:headEnd len="sm" w="sm" type="none"/>
              <a:tailEnd len="sm" w="sm" type="none"/>
            </a:ln>
          </p:spPr>
        </p:cxnSp>
        <p:cxnSp>
          <p:nvCxnSpPr>
            <p:cNvPr id="370" name="Google Shape;370;p56"/>
            <p:cNvCxnSpPr/>
            <p:nvPr/>
          </p:nvCxnSpPr>
          <p:spPr>
            <a:xfrm>
              <a:off x="917575" y="3711575"/>
              <a:ext cx="889000" cy="0"/>
            </a:xfrm>
            <a:prstGeom prst="straightConnector1">
              <a:avLst/>
            </a:prstGeom>
            <a:noFill/>
            <a:ln cap="flat" cmpd="sng" w="25400">
              <a:solidFill>
                <a:schemeClr val="dk1"/>
              </a:solidFill>
              <a:prstDash val="solid"/>
              <a:round/>
              <a:headEnd len="sm" w="sm" type="none"/>
              <a:tailEnd len="sm" w="sm" type="none"/>
            </a:ln>
          </p:spPr>
        </p:cxnSp>
        <p:cxnSp>
          <p:nvCxnSpPr>
            <p:cNvPr id="371" name="Google Shape;371;p56"/>
            <p:cNvCxnSpPr/>
            <p:nvPr/>
          </p:nvCxnSpPr>
          <p:spPr>
            <a:xfrm>
              <a:off x="917575" y="4003675"/>
              <a:ext cx="889000" cy="0"/>
            </a:xfrm>
            <a:prstGeom prst="straightConnector1">
              <a:avLst/>
            </a:prstGeom>
            <a:noFill/>
            <a:ln cap="flat" cmpd="sng" w="25400">
              <a:solidFill>
                <a:schemeClr val="dk1"/>
              </a:solidFill>
              <a:prstDash val="solid"/>
              <a:round/>
              <a:headEnd len="sm" w="sm" type="none"/>
              <a:tailEnd len="sm" w="sm" type="none"/>
            </a:ln>
          </p:spPr>
        </p:cxnSp>
      </p:grpSp>
      <p:sp>
        <p:nvSpPr>
          <p:cNvPr id="372" name="Google Shape;372;p56"/>
          <p:cNvSpPr/>
          <p:nvPr/>
        </p:nvSpPr>
        <p:spPr>
          <a:xfrm>
            <a:off x="2107882" y="2313998"/>
            <a:ext cx="519112" cy="419100"/>
          </a:xfrm>
          <a:prstGeom prst="rightArrow">
            <a:avLst>
              <a:gd fmla="val 50000" name="adj1"/>
              <a:gd fmla="val 50000" name="adj2"/>
            </a:avLst>
          </a:prstGeom>
          <a:solidFill>
            <a:schemeClr val="accent1"/>
          </a:solidFill>
          <a:ln cap="rnd" cmpd="sng" w="19050">
            <a:solidFill>
              <a:srgbClr val="7D2D8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nvGrpSpPr>
          <p:cNvPr id="373" name="Google Shape;373;p56"/>
          <p:cNvGrpSpPr/>
          <p:nvPr/>
        </p:nvGrpSpPr>
        <p:grpSpPr>
          <a:xfrm>
            <a:off x="2859405" y="1311968"/>
            <a:ext cx="1019175" cy="2423160"/>
            <a:chOff x="3073400" y="1028700"/>
            <a:chExt cx="1358900" cy="3230880"/>
          </a:xfrm>
        </p:grpSpPr>
        <p:sp>
          <p:nvSpPr>
            <p:cNvPr id="374" name="Google Shape;374;p56"/>
            <p:cNvSpPr/>
            <p:nvPr/>
          </p:nvSpPr>
          <p:spPr>
            <a:xfrm>
              <a:off x="3073400" y="1028700"/>
              <a:ext cx="1358900" cy="3230880"/>
            </a:xfrm>
            <a:prstGeom prst="rect">
              <a:avLst/>
            </a:prstGeom>
            <a:solidFill>
              <a:schemeClr val="lt1">
                <a:alpha val="49803"/>
              </a:schemeClr>
            </a:solidFill>
            <a:ln cap="rnd" cmpd="sng" w="1905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75" name="Google Shape;375;p56"/>
            <p:cNvSpPr/>
            <p:nvPr/>
          </p:nvSpPr>
          <p:spPr>
            <a:xfrm>
              <a:off x="3432810" y="1348740"/>
              <a:ext cx="640080" cy="769620"/>
            </a:xfrm>
            <a:prstGeom prst="can">
              <a:avLst>
                <a:gd fmla="val 25000" name="adj"/>
              </a:avLst>
            </a:prstGeom>
            <a:solidFill>
              <a:srgbClr val="6C8D36"/>
            </a:solidFill>
            <a:ln cap="rnd" cmpd="sng" w="19050">
              <a:solidFill>
                <a:srgbClr val="7D2D8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lt1"/>
                  </a:solidFill>
                  <a:latin typeface="Calibri"/>
                  <a:ea typeface="Calibri"/>
                  <a:cs typeface="Calibri"/>
                  <a:sym typeface="Calibri"/>
                </a:rPr>
                <a:t>OCR</a:t>
              </a:r>
              <a:endParaRPr sz="1100"/>
            </a:p>
            <a:p>
              <a:pPr indent="0" lvl="0" marL="0" marR="0" rtl="0" algn="ctr">
                <a:spcBef>
                  <a:spcPts val="0"/>
                </a:spcBef>
                <a:spcAft>
                  <a:spcPts val="0"/>
                </a:spcAft>
                <a:buNone/>
              </a:pPr>
              <a:r>
                <a:rPr b="0" i="0" lang="en" sz="1400" u="none" cap="none" strike="noStrike">
                  <a:solidFill>
                    <a:schemeClr val="lt1"/>
                  </a:solidFill>
                  <a:latin typeface="Calibri"/>
                  <a:ea typeface="Calibri"/>
                  <a:cs typeface="Calibri"/>
                  <a:sym typeface="Calibri"/>
                </a:rPr>
                <a:t>DB</a:t>
              </a:r>
              <a:endParaRPr sz="1100"/>
            </a:p>
          </p:txBody>
        </p:sp>
        <p:sp>
          <p:nvSpPr>
            <p:cNvPr id="376" name="Google Shape;376;p56"/>
            <p:cNvSpPr/>
            <p:nvPr/>
          </p:nvSpPr>
          <p:spPr>
            <a:xfrm>
              <a:off x="3253105" y="3136900"/>
              <a:ext cx="999490" cy="838200"/>
            </a:xfrm>
            <a:prstGeom prst="bracePair">
              <a:avLst/>
            </a:prstGeom>
            <a:noFill/>
            <a:ln cap="flat" cmpd="sng" w="349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accent4"/>
                  </a:solidFill>
                  <a:latin typeface="Calibri"/>
                  <a:ea typeface="Calibri"/>
                  <a:cs typeface="Calibri"/>
                  <a:sym typeface="Calibri"/>
                </a:rPr>
                <a:t>OCR</a:t>
              </a:r>
              <a:endParaRPr sz="1100"/>
            </a:p>
            <a:p>
              <a:pPr indent="0" lvl="0" marL="0" marR="0" rtl="0" algn="ctr">
                <a:spcBef>
                  <a:spcPts val="0"/>
                </a:spcBef>
                <a:spcAft>
                  <a:spcPts val="0"/>
                </a:spcAft>
                <a:buNone/>
              </a:pPr>
              <a:r>
                <a:rPr b="0" i="0" lang="en" sz="1400" u="none" cap="none" strike="noStrike">
                  <a:solidFill>
                    <a:schemeClr val="accent4"/>
                  </a:solidFill>
                  <a:latin typeface="Calibri"/>
                  <a:ea typeface="Calibri"/>
                  <a:cs typeface="Calibri"/>
                  <a:sym typeface="Calibri"/>
                </a:rPr>
                <a:t>Engine</a:t>
              </a:r>
              <a:endParaRPr sz="1100"/>
            </a:p>
          </p:txBody>
        </p:sp>
      </p:grpSp>
      <p:grpSp>
        <p:nvGrpSpPr>
          <p:cNvPr id="377" name="Google Shape;377;p56"/>
          <p:cNvGrpSpPr/>
          <p:nvPr/>
        </p:nvGrpSpPr>
        <p:grpSpPr>
          <a:xfrm>
            <a:off x="4872221" y="1823260"/>
            <a:ext cx="931178" cy="1384183"/>
            <a:chOff x="763398" y="2676088"/>
            <a:chExt cx="1241571" cy="1845578"/>
          </a:xfrm>
        </p:grpSpPr>
        <p:sp>
          <p:nvSpPr>
            <p:cNvPr id="378" name="Google Shape;378;p56"/>
            <p:cNvSpPr/>
            <p:nvPr/>
          </p:nvSpPr>
          <p:spPr>
            <a:xfrm>
              <a:off x="763398" y="2676088"/>
              <a:ext cx="1241571" cy="1845578"/>
            </a:xfrm>
            <a:custGeom>
              <a:rect b="b" l="l" r="r" t="t"/>
              <a:pathLst>
                <a:path extrusionOk="0" h="1845578" w="1241571">
                  <a:moveTo>
                    <a:pt x="0" y="8389"/>
                  </a:moveTo>
                  <a:lnTo>
                    <a:pt x="922789" y="0"/>
                  </a:lnTo>
                  <a:lnTo>
                    <a:pt x="1241571" y="327171"/>
                  </a:lnTo>
                  <a:cubicBezTo>
                    <a:pt x="1238775" y="833307"/>
                    <a:pt x="1235978" y="1339442"/>
                    <a:pt x="1233182" y="1845578"/>
                  </a:cubicBezTo>
                  <a:lnTo>
                    <a:pt x="0" y="1845578"/>
                  </a:lnTo>
                  <a:lnTo>
                    <a:pt x="0" y="8389"/>
                  </a:lnTo>
                  <a:close/>
                </a:path>
              </a:pathLst>
            </a:custGeom>
            <a:solidFill>
              <a:srgbClr val="FF0000"/>
            </a:solidFill>
            <a:ln cap="rnd" cmpd="sng" w="19050">
              <a:solidFill>
                <a:srgbClr val="7D2D8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79" name="Google Shape;379;p56"/>
            <p:cNvSpPr/>
            <p:nvPr/>
          </p:nvSpPr>
          <p:spPr>
            <a:xfrm>
              <a:off x="1689100" y="2676088"/>
              <a:ext cx="315869" cy="324287"/>
            </a:xfrm>
            <a:prstGeom prst="triangle">
              <a:avLst>
                <a:gd fmla="val 0" name="adj"/>
              </a:avLst>
            </a:prstGeom>
            <a:solidFill>
              <a:srgbClr val="DDB0E6"/>
            </a:solidFill>
            <a:ln cap="rnd" cmpd="sng" w="19050">
              <a:solidFill>
                <a:srgbClr val="7D2D8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cxnSp>
          <p:nvCxnSpPr>
            <p:cNvPr id="380" name="Google Shape;380;p56"/>
            <p:cNvCxnSpPr/>
            <p:nvPr/>
          </p:nvCxnSpPr>
          <p:spPr>
            <a:xfrm>
              <a:off x="917575" y="3251200"/>
              <a:ext cx="889000" cy="0"/>
            </a:xfrm>
            <a:prstGeom prst="straightConnector1">
              <a:avLst/>
            </a:prstGeom>
            <a:noFill/>
            <a:ln cap="flat" cmpd="sng" w="25400">
              <a:solidFill>
                <a:schemeClr val="dk1"/>
              </a:solidFill>
              <a:prstDash val="solid"/>
              <a:round/>
              <a:headEnd len="sm" w="sm" type="none"/>
              <a:tailEnd len="sm" w="sm" type="none"/>
            </a:ln>
          </p:spPr>
        </p:cxnSp>
        <p:cxnSp>
          <p:nvCxnSpPr>
            <p:cNvPr id="381" name="Google Shape;381;p56"/>
            <p:cNvCxnSpPr/>
            <p:nvPr/>
          </p:nvCxnSpPr>
          <p:spPr>
            <a:xfrm>
              <a:off x="917575" y="3482975"/>
              <a:ext cx="889000" cy="0"/>
            </a:xfrm>
            <a:prstGeom prst="straightConnector1">
              <a:avLst/>
            </a:prstGeom>
            <a:noFill/>
            <a:ln cap="flat" cmpd="sng" w="25400">
              <a:solidFill>
                <a:schemeClr val="dk1"/>
              </a:solidFill>
              <a:prstDash val="solid"/>
              <a:round/>
              <a:headEnd len="sm" w="sm" type="none"/>
              <a:tailEnd len="sm" w="sm" type="none"/>
            </a:ln>
          </p:spPr>
        </p:cxnSp>
        <p:cxnSp>
          <p:nvCxnSpPr>
            <p:cNvPr id="382" name="Google Shape;382;p56"/>
            <p:cNvCxnSpPr/>
            <p:nvPr/>
          </p:nvCxnSpPr>
          <p:spPr>
            <a:xfrm>
              <a:off x="917575" y="3711575"/>
              <a:ext cx="889000" cy="0"/>
            </a:xfrm>
            <a:prstGeom prst="straightConnector1">
              <a:avLst/>
            </a:prstGeom>
            <a:noFill/>
            <a:ln cap="flat" cmpd="sng" w="25400">
              <a:solidFill>
                <a:schemeClr val="dk1"/>
              </a:solidFill>
              <a:prstDash val="solid"/>
              <a:round/>
              <a:headEnd len="sm" w="sm" type="none"/>
              <a:tailEnd len="sm" w="sm" type="none"/>
            </a:ln>
          </p:spPr>
        </p:cxnSp>
        <p:cxnSp>
          <p:nvCxnSpPr>
            <p:cNvPr id="383" name="Google Shape;383;p56"/>
            <p:cNvCxnSpPr/>
            <p:nvPr/>
          </p:nvCxnSpPr>
          <p:spPr>
            <a:xfrm>
              <a:off x="917575" y="4003675"/>
              <a:ext cx="889000" cy="0"/>
            </a:xfrm>
            <a:prstGeom prst="straightConnector1">
              <a:avLst/>
            </a:prstGeom>
            <a:noFill/>
            <a:ln cap="flat" cmpd="sng" w="25400">
              <a:solidFill>
                <a:schemeClr val="dk1"/>
              </a:solidFill>
              <a:prstDash val="solid"/>
              <a:round/>
              <a:headEnd len="sm" w="sm" type="none"/>
              <a:tailEnd len="sm" w="sm" type="none"/>
            </a:ln>
          </p:spPr>
        </p:cxnSp>
      </p:grpSp>
      <p:sp>
        <p:nvSpPr>
          <p:cNvPr id="384" name="Google Shape;384;p56"/>
          <p:cNvSpPr/>
          <p:nvPr/>
        </p:nvSpPr>
        <p:spPr>
          <a:xfrm>
            <a:off x="4095267" y="2313998"/>
            <a:ext cx="519112" cy="419100"/>
          </a:xfrm>
          <a:prstGeom prst="rightArrow">
            <a:avLst>
              <a:gd fmla="val 50000" name="adj1"/>
              <a:gd fmla="val 50000" name="adj2"/>
            </a:avLst>
          </a:prstGeom>
          <a:solidFill>
            <a:schemeClr val="accent1"/>
          </a:solidFill>
          <a:ln cap="rnd" cmpd="sng" w="19050">
            <a:solidFill>
              <a:srgbClr val="7D2D8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85" name="Google Shape;385;p56"/>
          <p:cNvSpPr txBox="1"/>
          <p:nvPr/>
        </p:nvSpPr>
        <p:spPr>
          <a:xfrm>
            <a:off x="973162" y="875730"/>
            <a:ext cx="931178" cy="900247"/>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lt1"/>
                </a:solidFill>
                <a:latin typeface="Calibri"/>
                <a:ea typeface="Calibri"/>
                <a:cs typeface="Calibri"/>
                <a:sym typeface="Calibri"/>
              </a:rPr>
              <a:t>Plain Document (Image, PDF, etc)</a:t>
            </a:r>
            <a:endParaRPr sz="1100"/>
          </a:p>
        </p:txBody>
      </p:sp>
      <p:sp>
        <p:nvSpPr>
          <p:cNvPr id="386" name="Google Shape;386;p56"/>
          <p:cNvSpPr txBox="1"/>
          <p:nvPr/>
        </p:nvSpPr>
        <p:spPr>
          <a:xfrm>
            <a:off x="2859405" y="914954"/>
            <a:ext cx="1019175" cy="27699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lt1"/>
                </a:solidFill>
                <a:latin typeface="Calibri"/>
                <a:ea typeface="Calibri"/>
                <a:cs typeface="Calibri"/>
                <a:sym typeface="Calibri"/>
              </a:rPr>
              <a:t>OCR</a:t>
            </a:r>
            <a:endParaRPr sz="1100"/>
          </a:p>
        </p:txBody>
      </p:sp>
      <p:sp>
        <p:nvSpPr>
          <p:cNvPr id="387" name="Google Shape;387;p56"/>
          <p:cNvSpPr txBox="1"/>
          <p:nvPr/>
        </p:nvSpPr>
        <p:spPr>
          <a:xfrm>
            <a:off x="4872221" y="938518"/>
            <a:ext cx="1019175" cy="900247"/>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lt1"/>
                </a:solidFill>
                <a:latin typeface="Calibri"/>
                <a:ea typeface="Calibri"/>
                <a:cs typeface="Calibri"/>
                <a:sym typeface="Calibri"/>
              </a:rPr>
              <a:t>Document with searchable text</a:t>
            </a:r>
            <a:endParaRPr sz="1100"/>
          </a:p>
        </p:txBody>
      </p:sp>
      <p:sp>
        <p:nvSpPr>
          <p:cNvPr id="388" name="Google Shape;388;p56"/>
          <p:cNvSpPr/>
          <p:nvPr/>
        </p:nvSpPr>
        <p:spPr>
          <a:xfrm>
            <a:off x="6469380" y="2362726"/>
            <a:ext cx="2034540" cy="305250"/>
          </a:xfrm>
          <a:custGeom>
            <a:rect b="b" l="l" r="r" t="t"/>
            <a:pathLst>
              <a:path extrusionOk="0" h="120000" w="120000">
                <a:moveTo>
                  <a:pt x="0" y="0"/>
                </a:moveTo>
                <a:lnTo>
                  <a:pt x="120000" y="0"/>
                </a:lnTo>
                <a:lnTo>
                  <a:pt x="120000" y="120000"/>
                </a:lnTo>
                <a:lnTo>
                  <a:pt x="0" y="120000"/>
                </a:lnTo>
                <a:close/>
              </a:path>
              <a:path extrusionOk="0" fill="none" h="120000" w="120000">
                <a:moveTo>
                  <a:pt x="-4110" y="0"/>
                </a:moveTo>
                <a:close/>
                <a:lnTo>
                  <a:pt x="-4110" y="120000"/>
                </a:lnTo>
              </a:path>
              <a:path extrusionOk="0" fill="none" h="120000" w="120000">
                <a:moveTo>
                  <a:pt x="-4110" y="71927"/>
                </a:moveTo>
                <a:lnTo>
                  <a:pt x="-38269" y="81079"/>
                </a:lnTo>
              </a:path>
            </a:pathLst>
          </a:custGeom>
          <a:solidFill>
            <a:schemeClr val="accent1"/>
          </a:solidFill>
          <a:ln cap="rnd" cmpd="sng" w="19050">
            <a:solidFill>
              <a:srgbClr val="7D2D8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lt1"/>
                </a:solidFill>
                <a:latin typeface="Calibri"/>
                <a:ea typeface="Calibri"/>
                <a:cs typeface="Calibri"/>
                <a:sym typeface="Calibri"/>
              </a:rPr>
              <a:t>Customer Name: ABC Co.</a:t>
            </a:r>
            <a:endParaRPr sz="1100"/>
          </a:p>
        </p:txBody>
      </p:sp>
      <p:sp>
        <p:nvSpPr>
          <p:cNvPr id="389" name="Google Shape;389;p56"/>
          <p:cNvSpPr/>
          <p:nvPr/>
        </p:nvSpPr>
        <p:spPr>
          <a:xfrm>
            <a:off x="6469380" y="1800439"/>
            <a:ext cx="2034540" cy="305250"/>
          </a:xfrm>
          <a:custGeom>
            <a:rect b="b" l="l" r="r" t="t"/>
            <a:pathLst>
              <a:path extrusionOk="0" h="120000" w="120000">
                <a:moveTo>
                  <a:pt x="0" y="0"/>
                </a:moveTo>
                <a:lnTo>
                  <a:pt x="120000" y="0"/>
                </a:lnTo>
                <a:lnTo>
                  <a:pt x="120000" y="120000"/>
                </a:lnTo>
                <a:lnTo>
                  <a:pt x="0" y="120000"/>
                </a:lnTo>
                <a:close/>
              </a:path>
              <a:path extrusionOk="0" fill="none" h="120000" w="120000">
                <a:moveTo>
                  <a:pt x="-4110" y="0"/>
                </a:moveTo>
                <a:close/>
                <a:lnTo>
                  <a:pt x="-4110" y="120000"/>
                </a:lnTo>
              </a:path>
              <a:path extrusionOk="0" fill="none" h="120000" w="120000">
                <a:moveTo>
                  <a:pt x="-4110" y="71927"/>
                </a:moveTo>
                <a:lnTo>
                  <a:pt x="-37534" y="206893"/>
                </a:lnTo>
              </a:path>
            </a:pathLst>
          </a:custGeom>
          <a:solidFill>
            <a:schemeClr val="accent1"/>
          </a:solidFill>
          <a:ln cap="rnd" cmpd="sng" w="19050">
            <a:solidFill>
              <a:srgbClr val="7D2D8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lt1"/>
                </a:solidFill>
                <a:latin typeface="Calibri"/>
                <a:ea typeface="Calibri"/>
                <a:cs typeface="Calibri"/>
                <a:sym typeface="Calibri"/>
              </a:rPr>
              <a:t>Document #: 5561284</a:t>
            </a:r>
            <a:endParaRPr sz="1100"/>
          </a:p>
        </p:txBody>
      </p:sp>
      <p:sp>
        <p:nvSpPr>
          <p:cNvPr id="390" name="Google Shape;390;p56"/>
          <p:cNvSpPr/>
          <p:nvPr/>
        </p:nvSpPr>
        <p:spPr>
          <a:xfrm>
            <a:off x="6469380" y="2925014"/>
            <a:ext cx="2034540" cy="305250"/>
          </a:xfrm>
          <a:custGeom>
            <a:rect b="b" l="l" r="r" t="t"/>
            <a:pathLst>
              <a:path extrusionOk="0" h="120000" w="120000">
                <a:moveTo>
                  <a:pt x="0" y="0"/>
                </a:moveTo>
                <a:lnTo>
                  <a:pt x="120000" y="0"/>
                </a:lnTo>
                <a:lnTo>
                  <a:pt x="120000" y="120000"/>
                </a:lnTo>
                <a:lnTo>
                  <a:pt x="0" y="120000"/>
                </a:lnTo>
                <a:close/>
              </a:path>
              <a:path extrusionOk="0" fill="none" h="120000" w="120000">
                <a:moveTo>
                  <a:pt x="-4110" y="0"/>
                </a:moveTo>
                <a:close/>
                <a:lnTo>
                  <a:pt x="-4110" y="120000"/>
                </a:lnTo>
              </a:path>
              <a:path extrusionOk="0" fill="none" h="120000" w="120000">
                <a:moveTo>
                  <a:pt x="-4110" y="71927"/>
                </a:moveTo>
                <a:lnTo>
                  <a:pt x="-38638" y="-40242"/>
                </a:lnTo>
              </a:path>
            </a:pathLst>
          </a:custGeom>
          <a:solidFill>
            <a:schemeClr val="accent1"/>
          </a:solidFill>
          <a:ln cap="rnd" cmpd="sng" w="19050">
            <a:solidFill>
              <a:srgbClr val="7D2D8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lt1"/>
                </a:solidFill>
                <a:latin typeface="Calibri"/>
                <a:ea typeface="Calibri"/>
                <a:cs typeface="Calibri"/>
                <a:sym typeface="Calibri"/>
              </a:rPr>
              <a:t>Doc Type: Promissory Note</a:t>
            </a:r>
            <a:endParaRPr sz="1100"/>
          </a:p>
        </p:txBody>
      </p:sp>
      <p:sp>
        <p:nvSpPr>
          <p:cNvPr id="391" name="Google Shape;391;p56"/>
          <p:cNvSpPr txBox="1"/>
          <p:nvPr/>
        </p:nvSpPr>
        <p:spPr>
          <a:xfrm>
            <a:off x="6469380" y="1068705"/>
            <a:ext cx="2034540" cy="484748"/>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lt1"/>
                </a:solidFill>
                <a:latin typeface="Calibri"/>
                <a:ea typeface="Calibri"/>
                <a:cs typeface="Calibri"/>
                <a:sym typeface="Calibri"/>
              </a:rPr>
              <a:t>Information that identifies the document</a:t>
            </a:r>
            <a:endParaRPr sz="1100"/>
          </a:p>
        </p:txBody>
      </p:sp>
      <p:sp>
        <p:nvSpPr>
          <p:cNvPr id="392" name="Google Shape;392;p56"/>
          <p:cNvSpPr/>
          <p:nvPr/>
        </p:nvSpPr>
        <p:spPr>
          <a:xfrm flipH="1" rot="10800000">
            <a:off x="2141220" y="3822386"/>
            <a:ext cx="2540318" cy="589390"/>
          </a:xfrm>
          <a:custGeom>
            <a:rect b="b" l="l" r="r" t="t"/>
            <a:pathLst>
              <a:path extrusionOk="0" h="514044" w="2670440">
                <a:moveTo>
                  <a:pt x="0" y="514044"/>
                </a:moveTo>
                <a:lnTo>
                  <a:pt x="0" y="367174"/>
                </a:lnTo>
                <a:lnTo>
                  <a:pt x="1261785" y="367174"/>
                </a:lnTo>
                <a:lnTo>
                  <a:pt x="1261785" y="146870"/>
                </a:lnTo>
                <a:lnTo>
                  <a:pt x="1188350" y="146870"/>
                </a:lnTo>
                <a:lnTo>
                  <a:pt x="1335220" y="0"/>
                </a:lnTo>
                <a:lnTo>
                  <a:pt x="1482090" y="146870"/>
                </a:lnTo>
                <a:lnTo>
                  <a:pt x="1408655" y="146870"/>
                </a:lnTo>
                <a:lnTo>
                  <a:pt x="1408655" y="367174"/>
                </a:lnTo>
                <a:lnTo>
                  <a:pt x="2670440" y="367174"/>
                </a:lnTo>
                <a:lnTo>
                  <a:pt x="2670440" y="514044"/>
                </a:lnTo>
                <a:lnTo>
                  <a:pt x="0" y="514044"/>
                </a:lnTo>
                <a:close/>
              </a:path>
            </a:pathLst>
          </a:custGeom>
          <a:solidFill>
            <a:schemeClr val="accent1"/>
          </a:solidFill>
          <a:ln cap="rnd" cmpd="sng" w="19050">
            <a:solidFill>
              <a:srgbClr val="7D2D8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93" name="Google Shape;393;p56"/>
          <p:cNvSpPr txBox="1"/>
          <p:nvPr/>
        </p:nvSpPr>
        <p:spPr>
          <a:xfrm>
            <a:off x="2274570" y="4474845"/>
            <a:ext cx="2406967" cy="692497"/>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lt1"/>
                </a:solidFill>
                <a:latin typeface="Calibri"/>
                <a:ea typeface="Calibri"/>
                <a:cs typeface="Calibri"/>
                <a:sym typeface="Calibri"/>
              </a:rPr>
              <a:t>Save this off as a temporary file, you’ll probably want to do something with it later…</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72"/>
                                        </p:tgtEl>
                                      </p:cBhvr>
                                    </p:animEffect>
                                    <p:set>
                                      <p:cBhvr>
                                        <p:cTn dur="1" fill="hold">
                                          <p:stCondLst>
                                            <p:cond delay="500"/>
                                          </p:stCondLst>
                                        </p:cTn>
                                        <p:tgtEl>
                                          <p:spTgt spid="37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73"/>
                                        </p:tgtEl>
                                      </p:cBhvr>
                                    </p:animEffect>
                                    <p:set>
                                      <p:cBhvr>
                                        <p:cTn dur="1" fill="hold">
                                          <p:stCondLst>
                                            <p:cond delay="500"/>
                                          </p:stCondLst>
                                        </p:cTn>
                                        <p:tgtEl>
                                          <p:spTgt spid="37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86"/>
                                        </p:tgtEl>
                                      </p:cBhvr>
                                    </p:animEffect>
                                    <p:set>
                                      <p:cBhvr>
                                        <p:cTn dur="1" fill="hold">
                                          <p:stCondLst>
                                            <p:cond delay="500"/>
                                          </p:stCondLst>
                                        </p:cTn>
                                        <p:tgtEl>
                                          <p:spTgt spid="38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84"/>
                                        </p:tgtEl>
                                      </p:cBhvr>
                                    </p:animEffect>
                                    <p:set>
                                      <p:cBhvr>
                                        <p:cTn dur="1" fill="hold">
                                          <p:stCondLst>
                                            <p:cond delay="500"/>
                                          </p:stCondLst>
                                        </p:cTn>
                                        <p:tgtEl>
                                          <p:spTgt spid="38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90"/>
                                        </p:tgtEl>
                                      </p:cBhvr>
                                    </p:animEffect>
                                    <p:set>
                                      <p:cBhvr>
                                        <p:cTn dur="1" fill="hold">
                                          <p:stCondLst>
                                            <p:cond delay="500"/>
                                          </p:stCondLst>
                                        </p:cTn>
                                        <p:tgtEl>
                                          <p:spTgt spid="39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88"/>
                                        </p:tgtEl>
                                      </p:cBhvr>
                                    </p:animEffect>
                                    <p:set>
                                      <p:cBhvr>
                                        <p:cTn dur="1" fill="hold">
                                          <p:stCondLst>
                                            <p:cond delay="500"/>
                                          </p:stCondLst>
                                        </p:cTn>
                                        <p:tgtEl>
                                          <p:spTgt spid="38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89"/>
                                        </p:tgtEl>
                                      </p:cBhvr>
                                    </p:animEffect>
                                    <p:set>
                                      <p:cBhvr>
                                        <p:cTn dur="1" fill="hold">
                                          <p:stCondLst>
                                            <p:cond delay="500"/>
                                          </p:stCondLst>
                                        </p:cTn>
                                        <p:tgtEl>
                                          <p:spTgt spid="38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91"/>
                                        </p:tgtEl>
                                      </p:cBhvr>
                                    </p:animEffect>
                                    <p:set>
                                      <p:cBhvr>
                                        <p:cTn dur="1" fill="hold">
                                          <p:stCondLst>
                                            <p:cond delay="500"/>
                                          </p:stCondLst>
                                        </p:cTn>
                                        <p:tgtEl>
                                          <p:spTgt spid="39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500"/>
                                        <p:tgtEl>
                                          <p:spTgt spid="392"/>
                                        </p:tgtEl>
                                      </p:cBhvr>
                                    </p:animEffect>
                                  </p:childTnLst>
                                </p:cTn>
                              </p:par>
                              <p:par>
                                <p:cTn fill="hold" nodeType="with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500"/>
                                        <p:tgtEl>
                                          <p:spTgt spid="393"/>
                                        </p:tgtEl>
                                      </p:cBhvr>
                                    </p:animEffect>
                                  </p:childTnLst>
                                </p:cTn>
                              </p:par>
                              <p:par>
                                <p:cTn fill="hold" nodeType="with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500"/>
                                        <p:tgtEl>
                                          <p:spTgt spid="364"/>
                                        </p:tgtEl>
                                      </p:cBhvr>
                                    </p:animEffect>
                                  </p:childTnLst>
                                </p:cTn>
                              </p:par>
                              <p:par>
                                <p:cTn fill="hold" nodeType="with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500"/>
                                        <p:tgtEl>
                                          <p:spTgt spid="3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grpSp>
        <p:nvGrpSpPr>
          <p:cNvPr id="398" name="Google Shape;398;p57"/>
          <p:cNvGrpSpPr/>
          <p:nvPr/>
        </p:nvGrpSpPr>
        <p:grpSpPr>
          <a:xfrm>
            <a:off x="180205" y="1823260"/>
            <a:ext cx="931178" cy="1384183"/>
            <a:chOff x="763398" y="2676088"/>
            <a:chExt cx="1241571" cy="1845578"/>
          </a:xfrm>
        </p:grpSpPr>
        <p:sp>
          <p:nvSpPr>
            <p:cNvPr id="399" name="Google Shape;399;p57"/>
            <p:cNvSpPr/>
            <p:nvPr/>
          </p:nvSpPr>
          <p:spPr>
            <a:xfrm>
              <a:off x="763398" y="2676088"/>
              <a:ext cx="1241571" cy="1845578"/>
            </a:xfrm>
            <a:custGeom>
              <a:rect b="b" l="l" r="r" t="t"/>
              <a:pathLst>
                <a:path extrusionOk="0" h="1845578" w="1241571">
                  <a:moveTo>
                    <a:pt x="0" y="8389"/>
                  </a:moveTo>
                  <a:lnTo>
                    <a:pt x="922789" y="0"/>
                  </a:lnTo>
                  <a:lnTo>
                    <a:pt x="1241571" y="327171"/>
                  </a:lnTo>
                  <a:cubicBezTo>
                    <a:pt x="1238775" y="833307"/>
                    <a:pt x="1235978" y="1339442"/>
                    <a:pt x="1233182" y="1845578"/>
                  </a:cubicBezTo>
                  <a:lnTo>
                    <a:pt x="0" y="1845578"/>
                  </a:lnTo>
                  <a:lnTo>
                    <a:pt x="0" y="8389"/>
                  </a:lnTo>
                  <a:close/>
                </a:path>
              </a:pathLst>
            </a:custGeom>
            <a:solidFill>
              <a:srgbClr val="FF0000"/>
            </a:solidFill>
            <a:ln cap="rnd" cmpd="sng" w="19050">
              <a:solidFill>
                <a:srgbClr val="7D2D8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00" name="Google Shape;400;p57"/>
            <p:cNvSpPr/>
            <p:nvPr/>
          </p:nvSpPr>
          <p:spPr>
            <a:xfrm>
              <a:off x="1689100" y="2676088"/>
              <a:ext cx="315869" cy="324287"/>
            </a:xfrm>
            <a:prstGeom prst="triangle">
              <a:avLst>
                <a:gd fmla="val 0" name="adj"/>
              </a:avLst>
            </a:prstGeom>
            <a:solidFill>
              <a:srgbClr val="DDB0E6"/>
            </a:solidFill>
            <a:ln cap="rnd" cmpd="sng" w="19050">
              <a:solidFill>
                <a:srgbClr val="7D2D8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cxnSp>
          <p:nvCxnSpPr>
            <p:cNvPr id="401" name="Google Shape;401;p57"/>
            <p:cNvCxnSpPr/>
            <p:nvPr/>
          </p:nvCxnSpPr>
          <p:spPr>
            <a:xfrm>
              <a:off x="917575" y="3251200"/>
              <a:ext cx="889000" cy="0"/>
            </a:xfrm>
            <a:prstGeom prst="straightConnector1">
              <a:avLst/>
            </a:prstGeom>
            <a:noFill/>
            <a:ln cap="flat" cmpd="sng" w="25400">
              <a:solidFill>
                <a:schemeClr val="dk1"/>
              </a:solidFill>
              <a:prstDash val="solid"/>
              <a:round/>
              <a:headEnd len="sm" w="sm" type="none"/>
              <a:tailEnd len="sm" w="sm" type="none"/>
            </a:ln>
          </p:spPr>
        </p:cxnSp>
        <p:cxnSp>
          <p:nvCxnSpPr>
            <p:cNvPr id="402" name="Google Shape;402;p57"/>
            <p:cNvCxnSpPr/>
            <p:nvPr/>
          </p:nvCxnSpPr>
          <p:spPr>
            <a:xfrm>
              <a:off x="917575" y="3482975"/>
              <a:ext cx="889000" cy="0"/>
            </a:xfrm>
            <a:prstGeom prst="straightConnector1">
              <a:avLst/>
            </a:prstGeom>
            <a:noFill/>
            <a:ln cap="flat" cmpd="sng" w="25400">
              <a:solidFill>
                <a:schemeClr val="dk1"/>
              </a:solidFill>
              <a:prstDash val="solid"/>
              <a:round/>
              <a:headEnd len="sm" w="sm" type="none"/>
              <a:tailEnd len="sm" w="sm" type="none"/>
            </a:ln>
          </p:spPr>
        </p:cxnSp>
        <p:cxnSp>
          <p:nvCxnSpPr>
            <p:cNvPr id="403" name="Google Shape;403;p57"/>
            <p:cNvCxnSpPr/>
            <p:nvPr/>
          </p:nvCxnSpPr>
          <p:spPr>
            <a:xfrm>
              <a:off x="917575" y="3711575"/>
              <a:ext cx="889000" cy="0"/>
            </a:xfrm>
            <a:prstGeom prst="straightConnector1">
              <a:avLst/>
            </a:prstGeom>
            <a:noFill/>
            <a:ln cap="flat" cmpd="sng" w="25400">
              <a:solidFill>
                <a:schemeClr val="dk1"/>
              </a:solidFill>
              <a:prstDash val="solid"/>
              <a:round/>
              <a:headEnd len="sm" w="sm" type="none"/>
              <a:tailEnd len="sm" w="sm" type="none"/>
            </a:ln>
          </p:spPr>
        </p:cxnSp>
        <p:cxnSp>
          <p:nvCxnSpPr>
            <p:cNvPr id="404" name="Google Shape;404;p57"/>
            <p:cNvCxnSpPr/>
            <p:nvPr/>
          </p:nvCxnSpPr>
          <p:spPr>
            <a:xfrm>
              <a:off x="917575" y="4003675"/>
              <a:ext cx="889000" cy="0"/>
            </a:xfrm>
            <a:prstGeom prst="straightConnector1">
              <a:avLst/>
            </a:prstGeom>
            <a:noFill/>
            <a:ln cap="flat" cmpd="sng" w="25400">
              <a:solidFill>
                <a:schemeClr val="dk1"/>
              </a:solidFill>
              <a:prstDash val="solid"/>
              <a:round/>
              <a:headEnd len="sm" w="sm" type="none"/>
              <a:tailEnd len="sm" w="sm" type="none"/>
            </a:ln>
          </p:spPr>
        </p:cxnSp>
      </p:grpSp>
      <p:sp>
        <p:nvSpPr>
          <p:cNvPr id="405" name="Google Shape;405;p57"/>
          <p:cNvSpPr txBox="1"/>
          <p:nvPr/>
        </p:nvSpPr>
        <p:spPr>
          <a:xfrm>
            <a:off x="180205" y="938518"/>
            <a:ext cx="1019175" cy="900247"/>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lt1"/>
                </a:solidFill>
                <a:latin typeface="Calibri"/>
                <a:ea typeface="Calibri"/>
                <a:cs typeface="Calibri"/>
                <a:sym typeface="Calibri"/>
              </a:rPr>
              <a:t>Document with searchable text</a:t>
            </a:r>
            <a:endParaRPr sz="1100"/>
          </a:p>
        </p:txBody>
      </p:sp>
      <p:sp>
        <p:nvSpPr>
          <p:cNvPr id="406" name="Google Shape;406;p57"/>
          <p:cNvSpPr/>
          <p:nvPr/>
        </p:nvSpPr>
        <p:spPr>
          <a:xfrm>
            <a:off x="1845945" y="2902193"/>
            <a:ext cx="2034540" cy="305250"/>
          </a:xfrm>
          <a:custGeom>
            <a:rect b="b" l="l" r="r" t="t"/>
            <a:pathLst>
              <a:path extrusionOk="0" h="120000" w="120000">
                <a:moveTo>
                  <a:pt x="0" y="0"/>
                </a:moveTo>
                <a:lnTo>
                  <a:pt x="120000" y="0"/>
                </a:lnTo>
                <a:lnTo>
                  <a:pt x="120000" y="120000"/>
                </a:lnTo>
                <a:lnTo>
                  <a:pt x="0" y="120000"/>
                </a:lnTo>
                <a:close/>
              </a:path>
              <a:path extrusionOk="0" fill="none" h="120000" w="120000">
                <a:moveTo>
                  <a:pt x="-4110" y="0"/>
                </a:moveTo>
                <a:close/>
                <a:lnTo>
                  <a:pt x="-4110" y="120000"/>
                </a:lnTo>
              </a:path>
              <a:path extrusionOk="0" fill="none" h="120000" w="120000">
                <a:moveTo>
                  <a:pt x="-4110" y="71927"/>
                </a:moveTo>
                <a:lnTo>
                  <a:pt x="-40291" y="-42488"/>
                </a:lnTo>
              </a:path>
            </a:pathLst>
          </a:custGeom>
          <a:solidFill>
            <a:schemeClr val="accent1"/>
          </a:solidFill>
          <a:ln cap="rnd" cmpd="sng" w="19050">
            <a:solidFill>
              <a:srgbClr val="7D2D8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lt1"/>
                </a:solidFill>
                <a:latin typeface="Calibri"/>
                <a:ea typeface="Calibri"/>
                <a:cs typeface="Calibri"/>
                <a:sym typeface="Calibri"/>
              </a:rPr>
              <a:t>ABC Co.</a:t>
            </a:r>
            <a:endParaRPr sz="1100"/>
          </a:p>
        </p:txBody>
      </p:sp>
      <p:sp>
        <p:nvSpPr>
          <p:cNvPr id="407" name="Google Shape;407;p57"/>
          <p:cNvSpPr/>
          <p:nvPr/>
        </p:nvSpPr>
        <p:spPr>
          <a:xfrm>
            <a:off x="1845945" y="2339906"/>
            <a:ext cx="2034540" cy="305250"/>
          </a:xfrm>
          <a:custGeom>
            <a:rect b="b" l="l" r="r" t="t"/>
            <a:pathLst>
              <a:path extrusionOk="0" h="120000" w="120000">
                <a:moveTo>
                  <a:pt x="0" y="0"/>
                </a:moveTo>
                <a:lnTo>
                  <a:pt x="120000" y="0"/>
                </a:lnTo>
                <a:lnTo>
                  <a:pt x="120000" y="120000"/>
                </a:lnTo>
                <a:lnTo>
                  <a:pt x="0" y="120000"/>
                </a:lnTo>
                <a:close/>
              </a:path>
              <a:path extrusionOk="0" fill="none" h="120000" w="120000">
                <a:moveTo>
                  <a:pt x="-4110" y="0"/>
                </a:moveTo>
                <a:close/>
                <a:lnTo>
                  <a:pt x="-4110" y="120000"/>
                </a:lnTo>
              </a:path>
              <a:path extrusionOk="0" fill="none" h="120000" w="120000">
                <a:moveTo>
                  <a:pt x="-4110" y="71927"/>
                </a:moveTo>
                <a:lnTo>
                  <a:pt x="-39893" y="72092"/>
                </a:lnTo>
              </a:path>
            </a:pathLst>
          </a:custGeom>
          <a:solidFill>
            <a:schemeClr val="accent1"/>
          </a:solidFill>
          <a:ln cap="rnd" cmpd="sng" w="19050">
            <a:solidFill>
              <a:srgbClr val="7D2D8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lt1"/>
                </a:solidFill>
                <a:latin typeface="Calibri"/>
                <a:ea typeface="Calibri"/>
                <a:cs typeface="Calibri"/>
                <a:sym typeface="Calibri"/>
              </a:rPr>
              <a:t>5561284</a:t>
            </a:r>
            <a:endParaRPr sz="1100"/>
          </a:p>
        </p:txBody>
      </p:sp>
      <p:sp>
        <p:nvSpPr>
          <p:cNvPr id="408" name="Google Shape;408;p57"/>
          <p:cNvSpPr/>
          <p:nvPr/>
        </p:nvSpPr>
        <p:spPr>
          <a:xfrm>
            <a:off x="1845945" y="1838764"/>
            <a:ext cx="2034540" cy="305250"/>
          </a:xfrm>
          <a:custGeom>
            <a:rect b="b" l="l" r="r" t="t"/>
            <a:pathLst>
              <a:path extrusionOk="0" h="120000" w="120000">
                <a:moveTo>
                  <a:pt x="0" y="0"/>
                </a:moveTo>
                <a:lnTo>
                  <a:pt x="120000" y="0"/>
                </a:lnTo>
                <a:lnTo>
                  <a:pt x="120000" y="120000"/>
                </a:lnTo>
                <a:lnTo>
                  <a:pt x="0" y="120000"/>
                </a:lnTo>
                <a:close/>
              </a:path>
              <a:path extrusionOk="0" fill="none" h="120000" w="120000">
                <a:moveTo>
                  <a:pt x="-4110" y="0"/>
                </a:moveTo>
                <a:close/>
                <a:lnTo>
                  <a:pt x="-4110" y="120000"/>
                </a:lnTo>
              </a:path>
              <a:path extrusionOk="0" fill="none" h="120000" w="120000">
                <a:moveTo>
                  <a:pt x="-4110" y="71927"/>
                </a:moveTo>
                <a:lnTo>
                  <a:pt x="-42008" y="173194"/>
                </a:lnTo>
              </a:path>
            </a:pathLst>
          </a:custGeom>
          <a:solidFill>
            <a:schemeClr val="accent1"/>
          </a:solidFill>
          <a:ln cap="rnd" cmpd="sng" w="19050">
            <a:solidFill>
              <a:srgbClr val="7D2D8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lt1"/>
                </a:solidFill>
                <a:latin typeface="Calibri"/>
                <a:ea typeface="Calibri"/>
                <a:cs typeface="Calibri"/>
                <a:sym typeface="Calibri"/>
              </a:rPr>
              <a:t>Promissory Note</a:t>
            </a:r>
            <a:endParaRPr sz="1100"/>
          </a:p>
        </p:txBody>
      </p:sp>
      <p:sp>
        <p:nvSpPr>
          <p:cNvPr id="409" name="Google Shape;409;p57"/>
          <p:cNvSpPr txBox="1"/>
          <p:nvPr/>
        </p:nvSpPr>
        <p:spPr>
          <a:xfrm>
            <a:off x="3051810" y="1365875"/>
            <a:ext cx="2034540" cy="27699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lt1"/>
                </a:solidFill>
                <a:latin typeface="Calibri"/>
                <a:ea typeface="Calibri"/>
                <a:cs typeface="Calibri"/>
                <a:sym typeface="Calibri"/>
              </a:rPr>
              <a:t>Actual vs Recognized</a:t>
            </a:r>
            <a:endParaRPr sz="1100"/>
          </a:p>
        </p:txBody>
      </p:sp>
      <p:sp>
        <p:nvSpPr>
          <p:cNvPr id="410" name="Google Shape;410;p57"/>
          <p:cNvSpPr/>
          <p:nvPr/>
        </p:nvSpPr>
        <p:spPr>
          <a:xfrm>
            <a:off x="4069080" y="1838764"/>
            <a:ext cx="1891665" cy="305250"/>
          </a:xfrm>
          <a:prstGeom prst="rect">
            <a:avLst/>
          </a:prstGeom>
          <a:solidFill>
            <a:srgbClr val="FF0000"/>
          </a:solidFill>
          <a:ln cap="rnd" cmpd="sng" w="19050">
            <a:solidFill>
              <a:srgbClr val="7D2D8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lt1"/>
                </a:solidFill>
                <a:latin typeface="Calibri"/>
                <a:ea typeface="Calibri"/>
                <a:cs typeface="Calibri"/>
                <a:sym typeface="Calibri"/>
              </a:rPr>
              <a:t>Prom1ssory 1Vota</a:t>
            </a:r>
            <a:endParaRPr sz="1100"/>
          </a:p>
        </p:txBody>
      </p:sp>
      <p:sp>
        <p:nvSpPr>
          <p:cNvPr id="411" name="Google Shape;411;p57"/>
          <p:cNvSpPr/>
          <p:nvPr/>
        </p:nvSpPr>
        <p:spPr>
          <a:xfrm>
            <a:off x="4069080" y="2339906"/>
            <a:ext cx="1891665" cy="305250"/>
          </a:xfrm>
          <a:prstGeom prst="rect">
            <a:avLst/>
          </a:prstGeom>
          <a:solidFill>
            <a:srgbClr val="FF0000"/>
          </a:solidFill>
          <a:ln cap="rnd" cmpd="sng" w="19050">
            <a:solidFill>
              <a:srgbClr val="7D2D8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lt1"/>
                </a:solidFill>
                <a:latin typeface="Calibri"/>
                <a:ea typeface="Calibri"/>
                <a:cs typeface="Calibri"/>
                <a:sym typeface="Calibri"/>
              </a:rPr>
              <a:t>SSbl2BA</a:t>
            </a:r>
            <a:endParaRPr sz="1100"/>
          </a:p>
        </p:txBody>
      </p:sp>
      <p:sp>
        <p:nvSpPr>
          <p:cNvPr id="412" name="Google Shape;412;p57"/>
          <p:cNvSpPr/>
          <p:nvPr/>
        </p:nvSpPr>
        <p:spPr>
          <a:xfrm>
            <a:off x="4069080" y="2902193"/>
            <a:ext cx="1891665" cy="305250"/>
          </a:xfrm>
          <a:prstGeom prst="rect">
            <a:avLst/>
          </a:prstGeom>
          <a:solidFill>
            <a:srgbClr val="FF0000"/>
          </a:solidFill>
          <a:ln cap="rnd" cmpd="sng" w="19050">
            <a:solidFill>
              <a:srgbClr val="7D2D8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lt1"/>
                </a:solidFill>
                <a:latin typeface="Calibri"/>
                <a:ea typeface="Calibri"/>
                <a:cs typeface="Calibri"/>
                <a:sym typeface="Calibri"/>
              </a:rPr>
              <a:t>ABC Co</a:t>
            </a:r>
            <a:endParaRPr sz="1100"/>
          </a:p>
        </p:txBody>
      </p:sp>
      <p:sp>
        <p:nvSpPr>
          <p:cNvPr id="413" name="Google Shape;413;p57"/>
          <p:cNvSpPr/>
          <p:nvPr/>
        </p:nvSpPr>
        <p:spPr>
          <a:xfrm>
            <a:off x="6063615" y="1531620"/>
            <a:ext cx="2274570" cy="1914525"/>
          </a:xfrm>
          <a:prstGeom prst="roundRect">
            <a:avLst>
              <a:gd fmla="val 16667" name="adj"/>
            </a:avLst>
          </a:prstGeom>
          <a:solidFill>
            <a:schemeClr val="accent1"/>
          </a:solidFill>
          <a:ln cap="rnd" cmpd="sng" w="19050">
            <a:solidFill>
              <a:srgbClr val="7D2D8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14" name="Google Shape;414;p57"/>
          <p:cNvSpPr txBox="1"/>
          <p:nvPr/>
        </p:nvSpPr>
        <p:spPr>
          <a:xfrm>
            <a:off x="6183630" y="1111642"/>
            <a:ext cx="2034540" cy="27699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lt1"/>
                </a:solidFill>
                <a:latin typeface="Calibri"/>
                <a:ea typeface="Calibri"/>
                <a:cs typeface="Calibri"/>
                <a:sym typeface="Calibri"/>
              </a:rPr>
              <a:t>Wash these</a:t>
            </a:r>
            <a:endParaRPr sz="1100"/>
          </a:p>
        </p:txBody>
      </p:sp>
      <p:sp>
        <p:nvSpPr>
          <p:cNvPr id="415" name="Google Shape;415;p57"/>
          <p:cNvSpPr/>
          <p:nvPr/>
        </p:nvSpPr>
        <p:spPr>
          <a:xfrm>
            <a:off x="6252210" y="1838764"/>
            <a:ext cx="1891665" cy="305250"/>
          </a:xfrm>
          <a:prstGeom prst="rect">
            <a:avLst/>
          </a:prstGeom>
          <a:solidFill>
            <a:srgbClr val="FF0000"/>
          </a:solidFill>
          <a:ln cap="rnd" cmpd="sng" w="19050">
            <a:solidFill>
              <a:srgbClr val="7D2D8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lt1"/>
                </a:solidFill>
                <a:latin typeface="Calibri"/>
                <a:ea typeface="Calibri"/>
                <a:cs typeface="Calibri"/>
                <a:sym typeface="Calibri"/>
              </a:rPr>
              <a:t>Prom1ssory Nota</a:t>
            </a:r>
            <a:endParaRPr sz="1100"/>
          </a:p>
        </p:txBody>
      </p:sp>
      <p:sp>
        <p:nvSpPr>
          <p:cNvPr id="416" name="Google Shape;416;p57"/>
          <p:cNvSpPr/>
          <p:nvPr/>
        </p:nvSpPr>
        <p:spPr>
          <a:xfrm>
            <a:off x="6252210" y="2339906"/>
            <a:ext cx="1891665" cy="305250"/>
          </a:xfrm>
          <a:prstGeom prst="rect">
            <a:avLst/>
          </a:prstGeom>
          <a:solidFill>
            <a:srgbClr val="FF0000"/>
          </a:solidFill>
          <a:ln cap="rnd" cmpd="sng" w="19050">
            <a:solidFill>
              <a:srgbClr val="7D2D8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lt1"/>
                </a:solidFill>
                <a:latin typeface="Calibri"/>
                <a:ea typeface="Calibri"/>
                <a:cs typeface="Calibri"/>
                <a:sym typeface="Calibri"/>
              </a:rPr>
              <a:t>5561284</a:t>
            </a:r>
            <a:endParaRPr sz="1100"/>
          </a:p>
        </p:txBody>
      </p:sp>
      <p:sp>
        <p:nvSpPr>
          <p:cNvPr id="417" name="Google Shape;417;p57"/>
          <p:cNvSpPr/>
          <p:nvPr/>
        </p:nvSpPr>
        <p:spPr>
          <a:xfrm>
            <a:off x="6252210" y="2902193"/>
            <a:ext cx="1891665" cy="305250"/>
          </a:xfrm>
          <a:prstGeom prst="rect">
            <a:avLst/>
          </a:prstGeom>
          <a:solidFill>
            <a:srgbClr val="FF0000"/>
          </a:solidFill>
          <a:ln cap="rnd" cmpd="sng" w="19050">
            <a:solidFill>
              <a:srgbClr val="7D2D8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lt1"/>
                </a:solidFill>
                <a:latin typeface="Calibri"/>
                <a:ea typeface="Calibri"/>
                <a:cs typeface="Calibri"/>
                <a:sym typeface="Calibri"/>
              </a:rPr>
              <a:t>ABC Co</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58"/>
          <p:cNvSpPr/>
          <p:nvPr/>
        </p:nvSpPr>
        <p:spPr>
          <a:xfrm>
            <a:off x="5046345" y="1508321"/>
            <a:ext cx="1891665" cy="305250"/>
          </a:xfrm>
          <a:prstGeom prst="rect">
            <a:avLst/>
          </a:prstGeom>
          <a:solidFill>
            <a:srgbClr val="FF0000"/>
          </a:solidFill>
          <a:ln cap="rnd" cmpd="sng" w="19050">
            <a:solidFill>
              <a:srgbClr val="7D2D8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lt1"/>
                </a:solidFill>
                <a:latin typeface="Calibri"/>
                <a:ea typeface="Calibri"/>
                <a:cs typeface="Calibri"/>
                <a:sym typeface="Calibri"/>
              </a:rPr>
              <a:t>Prom1ssory Nota</a:t>
            </a:r>
            <a:endParaRPr sz="1100"/>
          </a:p>
        </p:txBody>
      </p:sp>
      <p:sp>
        <p:nvSpPr>
          <p:cNvPr id="423" name="Google Shape;423;p58"/>
          <p:cNvSpPr/>
          <p:nvPr/>
        </p:nvSpPr>
        <p:spPr>
          <a:xfrm>
            <a:off x="5046345" y="2009462"/>
            <a:ext cx="1891665" cy="305250"/>
          </a:xfrm>
          <a:prstGeom prst="rect">
            <a:avLst/>
          </a:prstGeom>
          <a:solidFill>
            <a:srgbClr val="FF0000"/>
          </a:solidFill>
          <a:ln cap="rnd" cmpd="sng" w="19050">
            <a:solidFill>
              <a:srgbClr val="7D2D8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lt1"/>
                </a:solidFill>
                <a:latin typeface="Calibri"/>
                <a:ea typeface="Calibri"/>
                <a:cs typeface="Calibri"/>
                <a:sym typeface="Calibri"/>
              </a:rPr>
              <a:t>5561284</a:t>
            </a:r>
            <a:endParaRPr sz="1100"/>
          </a:p>
        </p:txBody>
      </p:sp>
      <p:sp>
        <p:nvSpPr>
          <p:cNvPr id="424" name="Google Shape;424;p58"/>
          <p:cNvSpPr/>
          <p:nvPr/>
        </p:nvSpPr>
        <p:spPr>
          <a:xfrm>
            <a:off x="5046345" y="2571750"/>
            <a:ext cx="1891665" cy="305250"/>
          </a:xfrm>
          <a:prstGeom prst="rect">
            <a:avLst/>
          </a:prstGeom>
          <a:solidFill>
            <a:srgbClr val="FF0000"/>
          </a:solidFill>
          <a:ln cap="rnd" cmpd="sng" w="19050">
            <a:solidFill>
              <a:srgbClr val="7D2D8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lt1"/>
                </a:solidFill>
                <a:latin typeface="Calibri"/>
                <a:ea typeface="Calibri"/>
                <a:cs typeface="Calibri"/>
                <a:sym typeface="Calibri"/>
              </a:rPr>
              <a:t>ABC Co</a:t>
            </a:r>
            <a:endParaRPr sz="1100"/>
          </a:p>
        </p:txBody>
      </p:sp>
      <p:sp>
        <p:nvSpPr>
          <p:cNvPr id="425" name="Google Shape;425;p58"/>
          <p:cNvSpPr/>
          <p:nvPr/>
        </p:nvSpPr>
        <p:spPr>
          <a:xfrm>
            <a:off x="1577340" y="2571750"/>
            <a:ext cx="2034540" cy="305250"/>
          </a:xfrm>
          <a:prstGeom prst="rect">
            <a:avLst/>
          </a:prstGeom>
          <a:solidFill>
            <a:schemeClr val="accent1"/>
          </a:solidFill>
          <a:ln cap="rnd" cmpd="sng" w="19050">
            <a:solidFill>
              <a:srgbClr val="7D2D8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lt1"/>
                </a:solidFill>
                <a:latin typeface="Calibri"/>
                <a:ea typeface="Calibri"/>
                <a:cs typeface="Calibri"/>
                <a:sym typeface="Calibri"/>
              </a:rPr>
              <a:t>ABC Co.</a:t>
            </a:r>
            <a:endParaRPr sz="1100"/>
          </a:p>
        </p:txBody>
      </p:sp>
      <p:sp>
        <p:nvSpPr>
          <p:cNvPr id="426" name="Google Shape;426;p58"/>
          <p:cNvSpPr/>
          <p:nvPr/>
        </p:nvSpPr>
        <p:spPr>
          <a:xfrm>
            <a:off x="1577340" y="2009462"/>
            <a:ext cx="2034540" cy="305250"/>
          </a:xfrm>
          <a:prstGeom prst="rect">
            <a:avLst/>
          </a:prstGeom>
          <a:solidFill>
            <a:schemeClr val="accent1"/>
          </a:solidFill>
          <a:ln cap="rnd" cmpd="sng" w="19050">
            <a:solidFill>
              <a:srgbClr val="7D2D8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lt1"/>
                </a:solidFill>
                <a:latin typeface="Calibri"/>
                <a:ea typeface="Calibri"/>
                <a:cs typeface="Calibri"/>
                <a:sym typeface="Calibri"/>
              </a:rPr>
              <a:t>5561284</a:t>
            </a:r>
            <a:endParaRPr sz="1100"/>
          </a:p>
        </p:txBody>
      </p:sp>
      <p:sp>
        <p:nvSpPr>
          <p:cNvPr id="427" name="Google Shape;427;p58"/>
          <p:cNvSpPr/>
          <p:nvPr/>
        </p:nvSpPr>
        <p:spPr>
          <a:xfrm>
            <a:off x="1577340" y="1508321"/>
            <a:ext cx="2034540" cy="305250"/>
          </a:xfrm>
          <a:prstGeom prst="rect">
            <a:avLst/>
          </a:prstGeom>
          <a:solidFill>
            <a:schemeClr val="accent1"/>
          </a:solidFill>
          <a:ln cap="rnd" cmpd="sng" w="19050">
            <a:solidFill>
              <a:srgbClr val="7D2D8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lt1"/>
                </a:solidFill>
                <a:latin typeface="Calibri"/>
                <a:ea typeface="Calibri"/>
                <a:cs typeface="Calibri"/>
                <a:sym typeface="Calibri"/>
              </a:rPr>
              <a:t>Promissory Note</a:t>
            </a:r>
            <a:endParaRPr sz="1100"/>
          </a:p>
        </p:txBody>
      </p:sp>
      <p:sp>
        <p:nvSpPr>
          <p:cNvPr id="428" name="Google Shape;428;p58"/>
          <p:cNvSpPr/>
          <p:nvPr/>
        </p:nvSpPr>
        <p:spPr>
          <a:xfrm>
            <a:off x="3920490" y="2009462"/>
            <a:ext cx="862965" cy="127948"/>
          </a:xfrm>
          <a:prstGeom prst="rect">
            <a:avLst/>
          </a:prstGeom>
          <a:solidFill>
            <a:schemeClr val="accent1"/>
          </a:solidFill>
          <a:ln cap="rnd" cmpd="sng" w="19050">
            <a:solidFill>
              <a:srgbClr val="7D2D8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29" name="Google Shape;429;p58"/>
          <p:cNvSpPr/>
          <p:nvPr/>
        </p:nvSpPr>
        <p:spPr>
          <a:xfrm>
            <a:off x="3920490" y="2302036"/>
            <a:ext cx="862965" cy="127948"/>
          </a:xfrm>
          <a:prstGeom prst="rect">
            <a:avLst/>
          </a:prstGeom>
          <a:solidFill>
            <a:schemeClr val="accent1"/>
          </a:solidFill>
          <a:ln cap="rnd" cmpd="sng" w="19050">
            <a:solidFill>
              <a:srgbClr val="7D2D8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30" name="Google Shape;430;p58"/>
          <p:cNvSpPr/>
          <p:nvPr/>
        </p:nvSpPr>
        <p:spPr>
          <a:xfrm rot="2827016">
            <a:off x="3920490" y="2142479"/>
            <a:ext cx="862965" cy="127948"/>
          </a:xfrm>
          <a:prstGeom prst="rect">
            <a:avLst/>
          </a:prstGeom>
          <a:solidFill>
            <a:schemeClr val="accent1"/>
          </a:solidFill>
          <a:ln cap="rnd" cmpd="sng" w="19050">
            <a:solidFill>
              <a:srgbClr val="7D2D8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31" name="Google Shape;431;p58"/>
          <p:cNvSpPr txBox="1"/>
          <p:nvPr/>
        </p:nvSpPr>
        <p:spPr>
          <a:xfrm>
            <a:off x="2857500" y="346225"/>
            <a:ext cx="2920365" cy="4039567"/>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 sz="25800" u="none" cap="none" strike="noStrike">
                <a:solidFill>
                  <a:schemeClr val="lt1"/>
                </a:solidFill>
                <a:latin typeface="Calibri"/>
                <a:ea typeface="Calibri"/>
                <a:cs typeface="Calibri"/>
                <a:sym typeface="Calibri"/>
              </a:rPr>
              <a:t>?</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422"/>
                                        </p:tgtEl>
                                      </p:cBhvr>
                                    </p:animEffect>
                                    <p:set>
                                      <p:cBhvr>
                                        <p:cTn dur="1" fill="hold">
                                          <p:stCondLst>
                                            <p:cond delay="500"/>
                                          </p:stCondLst>
                                        </p:cTn>
                                        <p:tgtEl>
                                          <p:spTgt spid="42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423"/>
                                        </p:tgtEl>
                                      </p:cBhvr>
                                    </p:animEffect>
                                    <p:set>
                                      <p:cBhvr>
                                        <p:cTn dur="1" fill="hold">
                                          <p:stCondLst>
                                            <p:cond delay="500"/>
                                          </p:stCondLst>
                                        </p:cTn>
                                        <p:tgtEl>
                                          <p:spTgt spid="42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424"/>
                                        </p:tgtEl>
                                      </p:cBhvr>
                                    </p:animEffect>
                                    <p:set>
                                      <p:cBhvr>
                                        <p:cTn dur="1" fill="hold">
                                          <p:stCondLst>
                                            <p:cond delay="500"/>
                                          </p:stCondLst>
                                        </p:cTn>
                                        <p:tgtEl>
                                          <p:spTgt spid="42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425"/>
                                        </p:tgtEl>
                                      </p:cBhvr>
                                    </p:animEffect>
                                    <p:set>
                                      <p:cBhvr>
                                        <p:cTn dur="1" fill="hold">
                                          <p:stCondLst>
                                            <p:cond delay="500"/>
                                          </p:stCondLst>
                                        </p:cTn>
                                        <p:tgtEl>
                                          <p:spTgt spid="42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426"/>
                                        </p:tgtEl>
                                      </p:cBhvr>
                                    </p:animEffect>
                                    <p:set>
                                      <p:cBhvr>
                                        <p:cTn dur="1" fill="hold">
                                          <p:stCondLst>
                                            <p:cond delay="500"/>
                                          </p:stCondLst>
                                        </p:cTn>
                                        <p:tgtEl>
                                          <p:spTgt spid="42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427"/>
                                        </p:tgtEl>
                                      </p:cBhvr>
                                    </p:animEffect>
                                    <p:set>
                                      <p:cBhvr>
                                        <p:cTn dur="1" fill="hold">
                                          <p:stCondLst>
                                            <p:cond delay="500"/>
                                          </p:stCondLst>
                                        </p:cTn>
                                        <p:tgtEl>
                                          <p:spTgt spid="42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428"/>
                                        </p:tgtEl>
                                      </p:cBhvr>
                                    </p:animEffect>
                                    <p:set>
                                      <p:cBhvr>
                                        <p:cTn dur="1" fill="hold">
                                          <p:stCondLst>
                                            <p:cond delay="500"/>
                                          </p:stCondLst>
                                        </p:cTn>
                                        <p:tgtEl>
                                          <p:spTgt spid="42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429"/>
                                        </p:tgtEl>
                                      </p:cBhvr>
                                    </p:animEffect>
                                    <p:set>
                                      <p:cBhvr>
                                        <p:cTn dur="1" fill="hold">
                                          <p:stCondLst>
                                            <p:cond delay="500"/>
                                          </p:stCondLst>
                                        </p:cTn>
                                        <p:tgtEl>
                                          <p:spTgt spid="42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430"/>
                                        </p:tgtEl>
                                      </p:cBhvr>
                                    </p:animEffect>
                                    <p:set>
                                      <p:cBhvr>
                                        <p:cTn dur="1" fill="hold">
                                          <p:stCondLst>
                                            <p:cond delay="500"/>
                                          </p:stCondLst>
                                        </p:cTn>
                                        <p:tgtEl>
                                          <p:spTgt spid="43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500"/>
                                        <p:tgtEl>
                                          <p:spTgt spid="4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Google Shape;436;p59"/>
          <p:cNvSpPr txBox="1"/>
          <p:nvPr>
            <p:ph type="title"/>
          </p:nvPr>
        </p:nvSpPr>
        <p:spPr>
          <a:xfrm>
            <a:off x="628650" y="273844"/>
            <a:ext cx="7886700" cy="1589246"/>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2400"/>
              <a:buFont typeface="Gill Sans"/>
              <a:buNone/>
            </a:pPr>
            <a:r>
              <a:rPr lang="en"/>
              <a:t>VLADIMIR LEVENSHTEIN’S</a:t>
            </a:r>
            <a:br>
              <a:rPr lang="en"/>
            </a:br>
            <a:r>
              <a:rPr lang="en"/>
              <a:t>EDIT DISTANCE BETWEEN TWO STRINGS</a:t>
            </a:r>
            <a:endParaRPr/>
          </a:p>
        </p:txBody>
      </p:sp>
      <p:pic>
        <p:nvPicPr>
          <p:cNvPr id="437" name="Google Shape;437;p59"/>
          <p:cNvPicPr preferRelativeResize="0"/>
          <p:nvPr>
            <p:ph idx="1" type="body"/>
          </p:nvPr>
        </p:nvPicPr>
        <p:blipFill rotWithShape="1">
          <a:blip r:embed="rId3">
            <a:alphaModFix/>
          </a:blip>
          <a:srcRect b="0" l="0" r="0" t="0"/>
          <a:stretch/>
        </p:blipFill>
        <p:spPr>
          <a:xfrm>
            <a:off x="1088231" y="1917664"/>
            <a:ext cx="7203281" cy="1776087"/>
          </a:xfrm>
          <a:prstGeom prst="rect">
            <a:avLst/>
          </a:prstGeom>
          <a:noFill/>
          <a:ln>
            <a:noFill/>
          </a:ln>
        </p:spPr>
      </p:pic>
      <p:pic>
        <p:nvPicPr>
          <p:cNvPr id="438" name="Google Shape;438;p59"/>
          <p:cNvPicPr preferRelativeResize="0"/>
          <p:nvPr/>
        </p:nvPicPr>
        <p:blipFill rotWithShape="1">
          <a:blip r:embed="rId4">
            <a:alphaModFix/>
          </a:blip>
          <a:srcRect b="0" l="0" r="0" t="0"/>
          <a:stretch/>
        </p:blipFill>
        <p:spPr>
          <a:xfrm>
            <a:off x="7218045" y="273844"/>
            <a:ext cx="1428750" cy="14287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pic>
        <p:nvPicPr>
          <p:cNvPr id="443" name="Google Shape;443;p60"/>
          <p:cNvPicPr preferRelativeResize="0"/>
          <p:nvPr/>
        </p:nvPicPr>
        <p:blipFill rotWithShape="1">
          <a:blip r:embed="rId3">
            <a:alphaModFix/>
          </a:blip>
          <a:srcRect b="0" l="0" r="0" t="0"/>
          <a:stretch/>
        </p:blipFill>
        <p:spPr>
          <a:xfrm>
            <a:off x="7218045" y="273844"/>
            <a:ext cx="1428750" cy="1428750"/>
          </a:xfrm>
          <a:prstGeom prst="rect">
            <a:avLst/>
          </a:prstGeom>
          <a:noFill/>
          <a:ln>
            <a:noFill/>
          </a:ln>
        </p:spPr>
      </p:pic>
      <p:pic>
        <p:nvPicPr>
          <p:cNvPr id="444" name="Google Shape;444;p60"/>
          <p:cNvPicPr preferRelativeResize="0"/>
          <p:nvPr/>
        </p:nvPicPr>
        <p:blipFill rotWithShape="1">
          <a:blip r:embed="rId4">
            <a:alphaModFix/>
          </a:blip>
          <a:srcRect b="0" l="0" r="0" t="0"/>
          <a:stretch/>
        </p:blipFill>
        <p:spPr>
          <a:xfrm>
            <a:off x="1475184" y="2234565"/>
            <a:ext cx="4136231" cy="1914525"/>
          </a:xfrm>
          <a:prstGeom prst="rect">
            <a:avLst/>
          </a:prstGeom>
          <a:noFill/>
          <a:ln>
            <a:noFill/>
          </a:ln>
        </p:spPr>
      </p:pic>
      <p:sp>
        <p:nvSpPr>
          <p:cNvPr id="445" name="Google Shape;445;p60"/>
          <p:cNvSpPr txBox="1"/>
          <p:nvPr/>
        </p:nvSpPr>
        <p:spPr>
          <a:xfrm>
            <a:off x="1475184" y="1904613"/>
            <a:ext cx="1491615"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1400" u="none" cap="none" strike="noStrike">
                <a:solidFill>
                  <a:schemeClr val="dk1"/>
                </a:solidFill>
                <a:latin typeface="Gill Sans"/>
                <a:ea typeface="Gill Sans"/>
                <a:cs typeface="Gill Sans"/>
                <a:sym typeface="Gill Sans"/>
              </a:rPr>
              <a:t>Example:</a:t>
            </a:r>
            <a:endParaRPr sz="1100"/>
          </a:p>
        </p:txBody>
      </p:sp>
      <p:sp>
        <p:nvSpPr>
          <p:cNvPr id="446" name="Google Shape;446;p60"/>
          <p:cNvSpPr txBox="1"/>
          <p:nvPr>
            <p:ph type="title"/>
          </p:nvPr>
        </p:nvSpPr>
        <p:spPr>
          <a:xfrm>
            <a:off x="628650" y="273844"/>
            <a:ext cx="7886700" cy="158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2400"/>
              <a:buFont typeface="Gill Sans"/>
              <a:buNone/>
            </a:pPr>
            <a:r>
              <a:rPr lang="en"/>
              <a:t>VLADIMIR LEVENSHTEIN’S</a:t>
            </a:r>
            <a:br>
              <a:rPr lang="en"/>
            </a:br>
            <a:r>
              <a:rPr lang="en"/>
              <a:t>EDIT DISTANCE BETWEEN TWO STRINGS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61"/>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2400"/>
              <a:buFont typeface="Gill Sans"/>
              <a:buNone/>
            </a:pPr>
            <a:r>
              <a:rPr lang="en"/>
              <a:t>GET EDIT DISTANCE AS A CODE EXAMPLE</a:t>
            </a:r>
            <a:endParaRPr/>
          </a:p>
        </p:txBody>
      </p:sp>
      <p:sp>
        <p:nvSpPr>
          <p:cNvPr id="452" name="Google Shape;452;p61"/>
          <p:cNvSpPr txBox="1"/>
          <p:nvPr>
            <p:ph idx="1" type="body"/>
          </p:nvPr>
        </p:nvSpPr>
        <p:spPr>
          <a:xfrm>
            <a:off x="1088684" y="1511799"/>
            <a:ext cx="3483316" cy="3028312"/>
          </a:xfrm>
          <a:prstGeom prst="rect">
            <a:avLst/>
          </a:prstGeom>
          <a:solidFill>
            <a:schemeClr val="dk1"/>
          </a:solid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800"/>
              <a:buNone/>
            </a:pPr>
            <a:r>
              <a:rPr lang="en" sz="800">
                <a:solidFill>
                  <a:srgbClr val="0070C0"/>
                </a:solidFill>
                <a:latin typeface="Consolas"/>
                <a:ea typeface="Consolas"/>
                <a:cs typeface="Consolas"/>
                <a:sym typeface="Consolas"/>
              </a:rPr>
              <a:t> public static int </a:t>
            </a:r>
            <a:r>
              <a:rPr lang="en" sz="800">
                <a:solidFill>
                  <a:schemeClr val="lt1"/>
                </a:solidFill>
                <a:latin typeface="Consolas"/>
                <a:ea typeface="Consolas"/>
                <a:cs typeface="Consolas"/>
                <a:sym typeface="Consolas"/>
              </a:rPr>
              <a:t>GetEditDistance(</a:t>
            </a:r>
            <a:r>
              <a:rPr lang="en" sz="800">
                <a:solidFill>
                  <a:srgbClr val="0070C0"/>
                </a:solidFill>
                <a:latin typeface="Consolas"/>
                <a:ea typeface="Consolas"/>
                <a:cs typeface="Consolas"/>
                <a:sym typeface="Consolas"/>
              </a:rPr>
              <a:t>string </a:t>
            </a:r>
            <a:r>
              <a:rPr lang="en" sz="800">
                <a:solidFill>
                  <a:schemeClr val="lt1"/>
                </a:solidFill>
                <a:latin typeface="Consolas"/>
                <a:ea typeface="Consolas"/>
                <a:cs typeface="Consolas"/>
                <a:sym typeface="Consolas"/>
              </a:rPr>
              <a:t>s1, </a:t>
            </a:r>
            <a:r>
              <a:rPr lang="en" sz="800">
                <a:solidFill>
                  <a:srgbClr val="0070C0"/>
                </a:solidFill>
                <a:latin typeface="Consolas"/>
                <a:ea typeface="Consolas"/>
                <a:cs typeface="Consolas"/>
                <a:sym typeface="Consolas"/>
              </a:rPr>
              <a:t>string </a:t>
            </a:r>
            <a:r>
              <a:rPr lang="en" sz="800">
                <a:solidFill>
                  <a:schemeClr val="lt1"/>
                </a:solidFill>
                <a:latin typeface="Consolas"/>
                <a:ea typeface="Consolas"/>
                <a:cs typeface="Consolas"/>
                <a:sym typeface="Consolas"/>
              </a:rPr>
              <a:t>s2)</a:t>
            </a:r>
            <a:endParaRPr sz="1100"/>
          </a:p>
          <a:p>
            <a:pPr indent="0" lvl="0" marL="0" rtl="0" algn="l">
              <a:lnSpc>
                <a:spcPct val="100000"/>
              </a:lnSpc>
              <a:spcBef>
                <a:spcPts val="0"/>
              </a:spcBef>
              <a:spcAft>
                <a:spcPts val="0"/>
              </a:spcAft>
              <a:buSzPts val="800"/>
              <a:buNone/>
            </a:pPr>
            <a:r>
              <a:rPr lang="en" sz="800">
                <a:solidFill>
                  <a:srgbClr val="0070C0"/>
                </a:solidFill>
                <a:latin typeface="Consolas"/>
                <a:ea typeface="Consolas"/>
                <a:cs typeface="Consolas"/>
                <a:sym typeface="Consolas"/>
              </a:rPr>
              <a:t>  {</a:t>
            </a:r>
            <a:endParaRPr sz="1100"/>
          </a:p>
          <a:p>
            <a:pPr indent="0" lvl="0" marL="0" rtl="0" algn="l">
              <a:lnSpc>
                <a:spcPct val="100000"/>
              </a:lnSpc>
              <a:spcBef>
                <a:spcPts val="0"/>
              </a:spcBef>
              <a:spcAft>
                <a:spcPts val="0"/>
              </a:spcAft>
              <a:buSzPts val="800"/>
              <a:buNone/>
            </a:pPr>
            <a:r>
              <a:rPr lang="en" sz="800">
                <a:solidFill>
                  <a:srgbClr val="0070C0"/>
                </a:solidFill>
                <a:latin typeface="Consolas"/>
                <a:ea typeface="Consolas"/>
                <a:cs typeface="Consolas"/>
                <a:sym typeface="Consolas"/>
              </a:rPr>
              <a:t>    int </a:t>
            </a:r>
            <a:r>
              <a:rPr lang="en" sz="800">
                <a:solidFill>
                  <a:schemeClr val="lt1"/>
                </a:solidFill>
                <a:latin typeface="Consolas"/>
                <a:ea typeface="Consolas"/>
                <a:cs typeface="Consolas"/>
                <a:sym typeface="Consolas"/>
              </a:rPr>
              <a:t>l1 = s1.Length;</a:t>
            </a:r>
            <a:endParaRPr sz="1100"/>
          </a:p>
          <a:p>
            <a:pPr indent="0" lvl="0" marL="0" rtl="0" algn="l">
              <a:lnSpc>
                <a:spcPct val="100000"/>
              </a:lnSpc>
              <a:spcBef>
                <a:spcPts val="0"/>
              </a:spcBef>
              <a:spcAft>
                <a:spcPts val="0"/>
              </a:spcAft>
              <a:buSzPts val="800"/>
              <a:buNone/>
            </a:pPr>
            <a:r>
              <a:rPr lang="en" sz="800">
                <a:solidFill>
                  <a:srgbClr val="0070C0"/>
                </a:solidFill>
                <a:latin typeface="Consolas"/>
                <a:ea typeface="Consolas"/>
                <a:cs typeface="Consolas"/>
                <a:sym typeface="Consolas"/>
              </a:rPr>
              <a:t>    int </a:t>
            </a:r>
            <a:r>
              <a:rPr lang="en" sz="800">
                <a:solidFill>
                  <a:schemeClr val="lt1"/>
                </a:solidFill>
                <a:latin typeface="Consolas"/>
                <a:ea typeface="Consolas"/>
                <a:cs typeface="Consolas"/>
                <a:sym typeface="Consolas"/>
              </a:rPr>
              <a:t>l2 = s2.Length;</a:t>
            </a:r>
            <a:endParaRPr sz="1100"/>
          </a:p>
          <a:p>
            <a:pPr indent="0" lvl="0" marL="0" rtl="0" algn="l">
              <a:lnSpc>
                <a:spcPct val="100000"/>
              </a:lnSpc>
              <a:spcBef>
                <a:spcPts val="0"/>
              </a:spcBef>
              <a:spcAft>
                <a:spcPts val="0"/>
              </a:spcAft>
              <a:buSzPts val="800"/>
              <a:buNone/>
            </a:pPr>
            <a:r>
              <a:rPr lang="en" sz="800">
                <a:solidFill>
                  <a:srgbClr val="0070C0"/>
                </a:solidFill>
                <a:latin typeface="Consolas"/>
                <a:ea typeface="Consolas"/>
                <a:cs typeface="Consolas"/>
                <a:sym typeface="Consolas"/>
              </a:rPr>
              <a:t>    int</a:t>
            </a:r>
            <a:r>
              <a:rPr lang="en" sz="800">
                <a:solidFill>
                  <a:schemeClr val="lt1"/>
                </a:solidFill>
                <a:latin typeface="Consolas"/>
                <a:ea typeface="Consolas"/>
                <a:cs typeface="Consolas"/>
                <a:sym typeface="Consolas"/>
              </a:rPr>
              <a:t>[,]</a:t>
            </a:r>
            <a:r>
              <a:rPr lang="en" sz="800">
                <a:solidFill>
                  <a:srgbClr val="0070C0"/>
                </a:solidFill>
                <a:latin typeface="Consolas"/>
                <a:ea typeface="Consolas"/>
                <a:cs typeface="Consolas"/>
                <a:sym typeface="Consolas"/>
              </a:rPr>
              <a:t> </a:t>
            </a:r>
            <a:r>
              <a:rPr lang="en" sz="800">
                <a:solidFill>
                  <a:schemeClr val="lt1"/>
                </a:solidFill>
                <a:latin typeface="Consolas"/>
                <a:ea typeface="Consolas"/>
                <a:cs typeface="Consolas"/>
                <a:sym typeface="Consolas"/>
              </a:rPr>
              <a:t>d</a:t>
            </a:r>
            <a:r>
              <a:rPr lang="en" sz="800">
                <a:solidFill>
                  <a:srgbClr val="0070C0"/>
                </a:solidFill>
                <a:latin typeface="Consolas"/>
                <a:ea typeface="Consolas"/>
                <a:cs typeface="Consolas"/>
                <a:sym typeface="Consolas"/>
              </a:rPr>
              <a:t> = new </a:t>
            </a:r>
            <a:r>
              <a:rPr lang="en" sz="800">
                <a:solidFill>
                  <a:schemeClr val="lt1"/>
                </a:solidFill>
                <a:latin typeface="Consolas"/>
                <a:ea typeface="Consolas"/>
                <a:cs typeface="Consolas"/>
                <a:sym typeface="Consolas"/>
              </a:rPr>
              <a:t>int[l1+1,l2+1];</a:t>
            </a:r>
            <a:endParaRPr sz="1100"/>
          </a:p>
          <a:p>
            <a:pPr indent="0" lvl="0" marL="0" rtl="0" algn="l">
              <a:lnSpc>
                <a:spcPct val="100000"/>
              </a:lnSpc>
              <a:spcBef>
                <a:spcPts val="0"/>
              </a:spcBef>
              <a:spcAft>
                <a:spcPts val="0"/>
              </a:spcAft>
              <a:buSzPts val="800"/>
              <a:buNone/>
            </a:pPr>
            <a:r>
              <a:t/>
            </a:r>
            <a:endParaRPr sz="800">
              <a:solidFill>
                <a:srgbClr val="0070C0"/>
              </a:solidFill>
              <a:latin typeface="Consolas"/>
              <a:ea typeface="Consolas"/>
              <a:cs typeface="Consolas"/>
              <a:sym typeface="Consolas"/>
            </a:endParaRPr>
          </a:p>
          <a:p>
            <a:pPr indent="0" lvl="0" marL="0" rtl="0" algn="l">
              <a:lnSpc>
                <a:spcPct val="100000"/>
              </a:lnSpc>
              <a:spcBef>
                <a:spcPts val="0"/>
              </a:spcBef>
              <a:spcAft>
                <a:spcPts val="0"/>
              </a:spcAft>
              <a:buSzPts val="800"/>
              <a:buNone/>
            </a:pPr>
            <a:r>
              <a:rPr lang="en" sz="800">
                <a:solidFill>
                  <a:srgbClr val="92D050"/>
                </a:solidFill>
                <a:latin typeface="Consolas"/>
                <a:ea typeface="Consolas"/>
                <a:cs typeface="Consolas"/>
                <a:sym typeface="Consolas"/>
              </a:rPr>
              <a:t>    //Initiate the matrix</a:t>
            </a:r>
            <a:endParaRPr sz="1100"/>
          </a:p>
          <a:p>
            <a:pPr indent="0" lvl="0" marL="0" rtl="0" algn="l">
              <a:lnSpc>
                <a:spcPct val="100000"/>
              </a:lnSpc>
              <a:spcBef>
                <a:spcPts val="0"/>
              </a:spcBef>
              <a:spcAft>
                <a:spcPts val="0"/>
              </a:spcAft>
              <a:buSzPts val="800"/>
              <a:buNone/>
            </a:pPr>
            <a:r>
              <a:rPr lang="en" sz="800">
                <a:solidFill>
                  <a:srgbClr val="0070C0"/>
                </a:solidFill>
                <a:latin typeface="Consolas"/>
                <a:ea typeface="Consolas"/>
                <a:cs typeface="Consolas"/>
                <a:sym typeface="Consolas"/>
              </a:rPr>
              <a:t>    for</a:t>
            </a:r>
            <a:r>
              <a:rPr lang="en" sz="800">
                <a:solidFill>
                  <a:schemeClr val="lt1"/>
                </a:solidFill>
                <a:latin typeface="Consolas"/>
                <a:ea typeface="Consolas"/>
                <a:cs typeface="Consolas"/>
                <a:sym typeface="Consolas"/>
              </a:rPr>
              <a:t>(</a:t>
            </a:r>
            <a:r>
              <a:rPr lang="en" sz="800">
                <a:solidFill>
                  <a:srgbClr val="0070C0"/>
                </a:solidFill>
                <a:latin typeface="Consolas"/>
                <a:ea typeface="Consolas"/>
                <a:cs typeface="Consolas"/>
                <a:sym typeface="Consolas"/>
              </a:rPr>
              <a:t>int </a:t>
            </a:r>
            <a:r>
              <a:rPr lang="en" sz="800">
                <a:solidFill>
                  <a:schemeClr val="lt1"/>
                </a:solidFill>
                <a:latin typeface="Consolas"/>
                <a:ea typeface="Consolas"/>
                <a:cs typeface="Consolas"/>
                <a:sym typeface="Consolas"/>
              </a:rPr>
              <a:t>i = 0; i &lt;= l1; i++) {d[i, 0] = i;}</a:t>
            </a:r>
            <a:endParaRPr sz="1100"/>
          </a:p>
          <a:p>
            <a:pPr indent="0" lvl="0" marL="0" rtl="0" algn="l">
              <a:lnSpc>
                <a:spcPct val="100000"/>
              </a:lnSpc>
              <a:spcBef>
                <a:spcPts val="0"/>
              </a:spcBef>
              <a:spcAft>
                <a:spcPts val="0"/>
              </a:spcAft>
              <a:buSzPts val="800"/>
              <a:buNone/>
            </a:pPr>
            <a:r>
              <a:t/>
            </a:r>
            <a:endParaRPr sz="800">
              <a:solidFill>
                <a:srgbClr val="0070C0"/>
              </a:solidFill>
              <a:latin typeface="Consolas"/>
              <a:ea typeface="Consolas"/>
              <a:cs typeface="Consolas"/>
              <a:sym typeface="Consolas"/>
            </a:endParaRPr>
          </a:p>
          <a:p>
            <a:pPr indent="0" lvl="0" marL="0" rtl="0" algn="l">
              <a:lnSpc>
                <a:spcPct val="100000"/>
              </a:lnSpc>
              <a:spcBef>
                <a:spcPts val="0"/>
              </a:spcBef>
              <a:spcAft>
                <a:spcPts val="0"/>
              </a:spcAft>
              <a:buSzPts val="800"/>
              <a:buNone/>
            </a:pPr>
            <a:r>
              <a:rPr lang="en" sz="800">
                <a:solidFill>
                  <a:srgbClr val="0070C0"/>
                </a:solidFill>
                <a:latin typeface="Consolas"/>
                <a:ea typeface="Consolas"/>
                <a:cs typeface="Consolas"/>
                <a:sym typeface="Consolas"/>
              </a:rPr>
              <a:t>    for</a:t>
            </a:r>
            <a:r>
              <a:rPr lang="en" sz="800">
                <a:solidFill>
                  <a:schemeClr val="lt1"/>
                </a:solidFill>
                <a:latin typeface="Consolas"/>
                <a:ea typeface="Consolas"/>
                <a:cs typeface="Consolas"/>
                <a:sym typeface="Consolas"/>
              </a:rPr>
              <a:t>(</a:t>
            </a:r>
            <a:r>
              <a:rPr lang="en" sz="800">
                <a:solidFill>
                  <a:srgbClr val="0070C0"/>
                </a:solidFill>
                <a:latin typeface="Consolas"/>
                <a:ea typeface="Consolas"/>
                <a:cs typeface="Consolas"/>
                <a:sym typeface="Consolas"/>
              </a:rPr>
              <a:t>int </a:t>
            </a:r>
            <a:r>
              <a:rPr lang="en" sz="800">
                <a:solidFill>
                  <a:schemeClr val="lt1"/>
                </a:solidFill>
                <a:latin typeface="Consolas"/>
                <a:ea typeface="Consolas"/>
                <a:cs typeface="Consolas"/>
                <a:sym typeface="Consolas"/>
              </a:rPr>
              <a:t>j = 0; j &lt;= l2; j++) {d[0, j] = j;}</a:t>
            </a:r>
            <a:endParaRPr sz="1100"/>
          </a:p>
          <a:p>
            <a:pPr indent="0" lvl="0" marL="0" rtl="0" algn="l">
              <a:lnSpc>
                <a:spcPct val="100000"/>
              </a:lnSpc>
              <a:spcBef>
                <a:spcPts val="0"/>
              </a:spcBef>
              <a:spcAft>
                <a:spcPts val="0"/>
              </a:spcAft>
              <a:buSzPts val="800"/>
              <a:buNone/>
            </a:pPr>
            <a:r>
              <a:t/>
            </a:r>
            <a:endParaRPr sz="800">
              <a:solidFill>
                <a:srgbClr val="0070C0"/>
              </a:solidFill>
              <a:latin typeface="Consolas"/>
              <a:ea typeface="Consolas"/>
              <a:cs typeface="Consolas"/>
              <a:sym typeface="Consolas"/>
            </a:endParaRPr>
          </a:p>
          <a:p>
            <a:pPr indent="0" lvl="0" marL="0" rtl="0" algn="l">
              <a:lnSpc>
                <a:spcPct val="100000"/>
              </a:lnSpc>
              <a:spcBef>
                <a:spcPts val="0"/>
              </a:spcBef>
              <a:spcAft>
                <a:spcPts val="0"/>
              </a:spcAft>
              <a:buSzPts val="800"/>
              <a:buNone/>
            </a:pPr>
            <a:r>
              <a:rPr lang="en" sz="800">
                <a:solidFill>
                  <a:srgbClr val="92D050"/>
                </a:solidFill>
                <a:latin typeface="Consolas"/>
                <a:ea typeface="Consolas"/>
                <a:cs typeface="Consolas"/>
                <a:sym typeface="Consolas"/>
              </a:rPr>
              <a:t>    //Adjust for strings</a:t>
            </a:r>
            <a:endParaRPr sz="1100"/>
          </a:p>
          <a:p>
            <a:pPr indent="0" lvl="0" marL="0" rtl="0" algn="l">
              <a:lnSpc>
                <a:spcPct val="100000"/>
              </a:lnSpc>
              <a:spcBef>
                <a:spcPts val="0"/>
              </a:spcBef>
              <a:spcAft>
                <a:spcPts val="0"/>
              </a:spcAft>
              <a:buSzPts val="800"/>
              <a:buNone/>
            </a:pPr>
            <a:r>
              <a:rPr lang="en" sz="800">
                <a:solidFill>
                  <a:srgbClr val="0070C0"/>
                </a:solidFill>
                <a:latin typeface="Consolas"/>
                <a:ea typeface="Consolas"/>
                <a:cs typeface="Consolas"/>
                <a:sym typeface="Consolas"/>
              </a:rPr>
              <a:t>    for</a:t>
            </a:r>
            <a:r>
              <a:rPr lang="en" sz="800">
                <a:solidFill>
                  <a:schemeClr val="lt1"/>
                </a:solidFill>
                <a:latin typeface="Consolas"/>
                <a:ea typeface="Consolas"/>
                <a:cs typeface="Consolas"/>
                <a:sym typeface="Consolas"/>
              </a:rPr>
              <a:t>(</a:t>
            </a:r>
            <a:r>
              <a:rPr lang="en" sz="800">
                <a:solidFill>
                  <a:srgbClr val="0070C0"/>
                </a:solidFill>
                <a:latin typeface="Consolas"/>
                <a:ea typeface="Consolas"/>
                <a:cs typeface="Consolas"/>
                <a:sym typeface="Consolas"/>
              </a:rPr>
              <a:t>int </a:t>
            </a:r>
            <a:r>
              <a:rPr lang="en" sz="800">
                <a:solidFill>
                  <a:schemeClr val="lt1"/>
                </a:solidFill>
                <a:latin typeface="Consolas"/>
                <a:ea typeface="Consolas"/>
                <a:cs typeface="Consolas"/>
                <a:sym typeface="Consolas"/>
              </a:rPr>
              <a:t>i = 1; i &lt;= l1; i++)</a:t>
            </a:r>
            <a:endParaRPr sz="1100"/>
          </a:p>
          <a:p>
            <a:pPr indent="0" lvl="0" marL="0" rtl="0" algn="l">
              <a:lnSpc>
                <a:spcPct val="100000"/>
              </a:lnSpc>
              <a:spcBef>
                <a:spcPts val="0"/>
              </a:spcBef>
              <a:spcAft>
                <a:spcPts val="0"/>
              </a:spcAft>
              <a:buSzPts val="800"/>
              <a:buNone/>
            </a:pPr>
            <a:r>
              <a:rPr lang="en" sz="800">
                <a:solidFill>
                  <a:srgbClr val="0070C0"/>
                </a:solidFill>
                <a:latin typeface="Consolas"/>
                <a:ea typeface="Consolas"/>
                <a:cs typeface="Consolas"/>
                <a:sym typeface="Consolas"/>
              </a:rPr>
              <a:t>    </a:t>
            </a:r>
            <a:r>
              <a:rPr lang="en" sz="800">
                <a:solidFill>
                  <a:schemeClr val="lt1"/>
                </a:solidFill>
                <a:latin typeface="Consolas"/>
                <a:ea typeface="Consolas"/>
                <a:cs typeface="Consolas"/>
                <a:sym typeface="Consolas"/>
              </a:rPr>
              <a:t>{</a:t>
            </a:r>
            <a:endParaRPr sz="1100"/>
          </a:p>
          <a:p>
            <a:pPr indent="0" lvl="0" marL="0" rtl="0" algn="l">
              <a:lnSpc>
                <a:spcPct val="100000"/>
              </a:lnSpc>
              <a:spcBef>
                <a:spcPts val="0"/>
              </a:spcBef>
              <a:spcAft>
                <a:spcPts val="0"/>
              </a:spcAft>
              <a:buSzPts val="800"/>
              <a:buNone/>
            </a:pPr>
            <a:r>
              <a:rPr lang="en" sz="800">
                <a:solidFill>
                  <a:srgbClr val="0070C0"/>
                </a:solidFill>
                <a:latin typeface="Consolas"/>
                <a:ea typeface="Consolas"/>
                <a:cs typeface="Consolas"/>
                <a:sym typeface="Consolas"/>
              </a:rPr>
              <a:t>      for(int </a:t>
            </a:r>
            <a:r>
              <a:rPr lang="en" sz="800">
                <a:solidFill>
                  <a:schemeClr val="lt1"/>
                </a:solidFill>
                <a:latin typeface="Consolas"/>
                <a:ea typeface="Consolas"/>
                <a:cs typeface="Consolas"/>
                <a:sym typeface="Consolas"/>
              </a:rPr>
              <a:t>j = 1; j &lt;= l2 ; j++)</a:t>
            </a:r>
            <a:endParaRPr sz="1100"/>
          </a:p>
          <a:p>
            <a:pPr indent="0" lvl="0" marL="0" rtl="0" algn="l">
              <a:lnSpc>
                <a:spcPct val="100000"/>
              </a:lnSpc>
              <a:spcBef>
                <a:spcPts val="0"/>
              </a:spcBef>
              <a:spcAft>
                <a:spcPts val="0"/>
              </a:spcAft>
              <a:buSzPts val="800"/>
              <a:buNone/>
            </a:pPr>
            <a:r>
              <a:rPr lang="en" sz="800">
                <a:solidFill>
                  <a:srgbClr val="0070C0"/>
                </a:solidFill>
                <a:latin typeface="Consolas"/>
                <a:ea typeface="Consolas"/>
                <a:cs typeface="Consolas"/>
                <a:sym typeface="Consolas"/>
              </a:rPr>
              <a:t>      </a:t>
            </a:r>
            <a:r>
              <a:rPr lang="en" sz="800">
                <a:solidFill>
                  <a:schemeClr val="lt1"/>
                </a:solidFill>
                <a:latin typeface="Consolas"/>
                <a:ea typeface="Consolas"/>
                <a:cs typeface="Consolas"/>
                <a:sym typeface="Consolas"/>
              </a:rPr>
              <a:t>{</a:t>
            </a:r>
            <a:endParaRPr sz="1100"/>
          </a:p>
          <a:p>
            <a:pPr indent="0" lvl="0" marL="0" rtl="0" algn="l">
              <a:lnSpc>
                <a:spcPct val="100000"/>
              </a:lnSpc>
              <a:spcBef>
                <a:spcPts val="0"/>
              </a:spcBef>
              <a:spcAft>
                <a:spcPts val="0"/>
              </a:spcAft>
              <a:buSzPts val="800"/>
              <a:buNone/>
            </a:pPr>
            <a:r>
              <a:rPr lang="en" sz="800">
                <a:solidFill>
                  <a:srgbClr val="0070C0"/>
                </a:solidFill>
                <a:latin typeface="Consolas"/>
                <a:ea typeface="Consolas"/>
                <a:cs typeface="Consolas"/>
                <a:sym typeface="Consolas"/>
              </a:rPr>
              <a:t>        if</a:t>
            </a:r>
            <a:r>
              <a:rPr lang="en" sz="800">
                <a:solidFill>
                  <a:schemeClr val="lt1"/>
                </a:solidFill>
                <a:latin typeface="Consolas"/>
                <a:ea typeface="Consolas"/>
                <a:cs typeface="Consolas"/>
                <a:sym typeface="Consolas"/>
              </a:rPr>
              <a:t>(s1[i-1] == s2[j-1])</a:t>
            </a:r>
            <a:endParaRPr sz="1100"/>
          </a:p>
          <a:p>
            <a:pPr indent="0" lvl="0" marL="0" rtl="0" algn="l">
              <a:lnSpc>
                <a:spcPct val="100000"/>
              </a:lnSpc>
              <a:spcBef>
                <a:spcPts val="0"/>
              </a:spcBef>
              <a:spcAft>
                <a:spcPts val="0"/>
              </a:spcAft>
              <a:buSzPts val="800"/>
              <a:buNone/>
            </a:pPr>
            <a:r>
              <a:rPr lang="en" sz="800">
                <a:solidFill>
                  <a:srgbClr val="0070C0"/>
                </a:solidFill>
                <a:latin typeface="Consolas"/>
                <a:ea typeface="Consolas"/>
                <a:cs typeface="Consolas"/>
                <a:sym typeface="Consolas"/>
              </a:rPr>
              <a:t>        </a:t>
            </a:r>
            <a:r>
              <a:rPr lang="en" sz="800">
                <a:solidFill>
                  <a:schemeClr val="lt1"/>
                </a:solidFill>
                <a:latin typeface="Consolas"/>
                <a:ea typeface="Consolas"/>
                <a:cs typeface="Consolas"/>
                <a:sym typeface="Consolas"/>
              </a:rPr>
              <a:t>{</a:t>
            </a:r>
            <a:endParaRPr sz="1100"/>
          </a:p>
          <a:p>
            <a:pPr indent="0" lvl="0" marL="0" rtl="0" algn="l">
              <a:lnSpc>
                <a:spcPct val="100000"/>
              </a:lnSpc>
              <a:spcBef>
                <a:spcPts val="0"/>
              </a:spcBef>
              <a:spcAft>
                <a:spcPts val="0"/>
              </a:spcAft>
              <a:buSzPts val="800"/>
              <a:buNone/>
            </a:pPr>
            <a:r>
              <a:rPr lang="en" sz="800">
                <a:solidFill>
                  <a:schemeClr val="lt1"/>
                </a:solidFill>
                <a:latin typeface="Consolas"/>
                <a:ea typeface="Consolas"/>
                <a:cs typeface="Consolas"/>
                <a:sym typeface="Consolas"/>
              </a:rPr>
              <a:t>          d[i,j] = d[i-1,j-1];</a:t>
            </a:r>
            <a:endParaRPr sz="1100"/>
          </a:p>
          <a:p>
            <a:pPr indent="0" lvl="0" marL="0" rtl="0" algn="l">
              <a:lnSpc>
                <a:spcPct val="100000"/>
              </a:lnSpc>
              <a:spcBef>
                <a:spcPts val="0"/>
              </a:spcBef>
              <a:spcAft>
                <a:spcPts val="0"/>
              </a:spcAft>
              <a:buSzPts val="800"/>
              <a:buNone/>
            </a:pPr>
            <a:r>
              <a:rPr lang="en" sz="800">
                <a:solidFill>
                  <a:schemeClr val="lt1"/>
                </a:solidFill>
                <a:latin typeface="Consolas"/>
                <a:ea typeface="Consolas"/>
                <a:cs typeface="Consolas"/>
                <a:sym typeface="Consolas"/>
              </a:rPr>
              <a:t>        }</a:t>
            </a:r>
            <a:endParaRPr sz="1100"/>
          </a:p>
          <a:p>
            <a:pPr indent="0" lvl="0" marL="0" rtl="0" algn="l">
              <a:lnSpc>
                <a:spcPct val="100000"/>
              </a:lnSpc>
              <a:spcBef>
                <a:spcPts val="0"/>
              </a:spcBef>
              <a:spcAft>
                <a:spcPts val="0"/>
              </a:spcAft>
              <a:buSzPts val="800"/>
              <a:buNone/>
            </a:pPr>
            <a:r>
              <a:rPr lang="en" sz="800">
                <a:solidFill>
                  <a:srgbClr val="0070C0"/>
                </a:solidFill>
                <a:latin typeface="Consolas"/>
                <a:ea typeface="Consolas"/>
                <a:cs typeface="Consolas"/>
                <a:sym typeface="Consolas"/>
              </a:rPr>
              <a:t>        else</a:t>
            </a:r>
            <a:endParaRPr sz="1100"/>
          </a:p>
          <a:p>
            <a:pPr indent="0" lvl="0" marL="0" rtl="0" algn="l">
              <a:lnSpc>
                <a:spcPct val="100000"/>
              </a:lnSpc>
              <a:spcBef>
                <a:spcPts val="0"/>
              </a:spcBef>
              <a:spcAft>
                <a:spcPts val="0"/>
              </a:spcAft>
              <a:buSzPts val="800"/>
              <a:buNone/>
            </a:pPr>
            <a:r>
              <a:rPr lang="en" sz="800">
                <a:solidFill>
                  <a:srgbClr val="0070C0"/>
                </a:solidFill>
                <a:latin typeface="Consolas"/>
                <a:ea typeface="Consolas"/>
                <a:cs typeface="Consolas"/>
                <a:sym typeface="Consolas"/>
              </a:rPr>
              <a:t>        </a:t>
            </a:r>
            <a:r>
              <a:rPr lang="en" sz="800">
                <a:solidFill>
                  <a:schemeClr val="lt1"/>
                </a:solidFill>
                <a:latin typeface="Consolas"/>
                <a:ea typeface="Consolas"/>
                <a:cs typeface="Consolas"/>
                <a:sym typeface="Consolas"/>
              </a:rPr>
              <a:t>{</a:t>
            </a:r>
            <a:endParaRPr sz="1100"/>
          </a:p>
          <a:p>
            <a:pPr indent="0" lvl="0" marL="0" rtl="0" algn="l">
              <a:lnSpc>
                <a:spcPct val="100000"/>
              </a:lnSpc>
              <a:spcBef>
                <a:spcPts val="0"/>
              </a:spcBef>
              <a:spcAft>
                <a:spcPts val="0"/>
              </a:spcAft>
              <a:buSzPts val="800"/>
              <a:buNone/>
            </a:pPr>
            <a:r>
              <a:rPr lang="en" sz="800">
                <a:solidFill>
                  <a:srgbClr val="0070C0"/>
                </a:solidFill>
                <a:latin typeface="Consolas"/>
                <a:ea typeface="Consolas"/>
                <a:cs typeface="Consolas"/>
                <a:sym typeface="Consolas"/>
              </a:rPr>
              <a:t>          int </a:t>
            </a:r>
            <a:r>
              <a:rPr lang="en" sz="800">
                <a:solidFill>
                  <a:schemeClr val="lt1"/>
                </a:solidFill>
                <a:latin typeface="Consolas"/>
                <a:ea typeface="Consolas"/>
                <a:cs typeface="Consolas"/>
                <a:sym typeface="Consolas"/>
              </a:rPr>
              <a:t>min1 = d[i - 1, j] + 1;</a:t>
            </a:r>
            <a:endParaRPr sz="1100"/>
          </a:p>
          <a:p>
            <a:pPr indent="0" lvl="0" marL="0" rtl="0" algn="l">
              <a:lnSpc>
                <a:spcPct val="100000"/>
              </a:lnSpc>
              <a:spcBef>
                <a:spcPts val="0"/>
              </a:spcBef>
              <a:spcAft>
                <a:spcPts val="0"/>
              </a:spcAft>
              <a:buSzPts val="800"/>
              <a:buNone/>
            </a:pPr>
            <a:r>
              <a:rPr lang="en" sz="800">
                <a:solidFill>
                  <a:srgbClr val="0070C0"/>
                </a:solidFill>
                <a:latin typeface="Consolas"/>
                <a:ea typeface="Consolas"/>
                <a:cs typeface="Consolas"/>
                <a:sym typeface="Consolas"/>
              </a:rPr>
              <a:t>          </a:t>
            </a:r>
            <a:endParaRPr sz="400">
              <a:solidFill>
                <a:schemeClr val="lt1"/>
              </a:solidFill>
              <a:latin typeface="Consolas"/>
              <a:ea typeface="Consolas"/>
              <a:cs typeface="Consolas"/>
              <a:sym typeface="Consolas"/>
            </a:endParaRPr>
          </a:p>
        </p:txBody>
      </p:sp>
      <p:sp>
        <p:nvSpPr>
          <p:cNvPr id="453" name="Google Shape;453;p61"/>
          <p:cNvSpPr txBox="1"/>
          <p:nvPr/>
        </p:nvSpPr>
        <p:spPr>
          <a:xfrm>
            <a:off x="4807825" y="1511798"/>
            <a:ext cx="3483316" cy="3028312"/>
          </a:xfrm>
          <a:prstGeom prst="rect">
            <a:avLst/>
          </a:prstGeom>
          <a:solidFill>
            <a:schemeClr val="dk1"/>
          </a:solidFill>
          <a:ln>
            <a:noFill/>
          </a:ln>
        </p:spPr>
        <p:txBody>
          <a:bodyPr anchorCtr="0" anchor="t" bIns="34275" lIns="68575" spcFirstLastPara="1" rIns="68575" wrap="square" tIns="34275">
            <a:noAutofit/>
          </a:bodyPr>
          <a:lstStyle/>
          <a:p>
            <a:pPr indent="0" lvl="0" marL="0" marR="0" rtl="0" algn="l">
              <a:lnSpc>
                <a:spcPct val="120000"/>
              </a:lnSpc>
              <a:spcBef>
                <a:spcPts val="0"/>
              </a:spcBef>
              <a:spcAft>
                <a:spcPts val="0"/>
              </a:spcAft>
              <a:buClr>
                <a:schemeClr val="accent1"/>
              </a:buClr>
              <a:buSzPts val="800"/>
              <a:buFont typeface="Arial"/>
              <a:buNone/>
            </a:pPr>
            <a:r>
              <a:rPr lang="en" sz="800">
                <a:solidFill>
                  <a:srgbClr val="0070C0"/>
                </a:solidFill>
                <a:latin typeface="Consolas"/>
                <a:ea typeface="Consolas"/>
                <a:cs typeface="Consolas"/>
                <a:sym typeface="Consolas"/>
              </a:rPr>
              <a:t>	int </a:t>
            </a:r>
            <a:r>
              <a:rPr lang="en" sz="800">
                <a:solidFill>
                  <a:schemeClr val="lt1"/>
                </a:solidFill>
                <a:latin typeface="Consolas"/>
                <a:ea typeface="Consolas"/>
                <a:cs typeface="Consolas"/>
                <a:sym typeface="Consolas"/>
              </a:rPr>
              <a:t>min2 = d[i, j - 1] + 1;</a:t>
            </a:r>
            <a:endParaRPr sz="1100"/>
          </a:p>
          <a:p>
            <a:pPr indent="0" lvl="0" marL="0" marR="0" rtl="0" algn="l">
              <a:lnSpc>
                <a:spcPct val="120000"/>
              </a:lnSpc>
              <a:spcBef>
                <a:spcPts val="0"/>
              </a:spcBef>
              <a:spcAft>
                <a:spcPts val="0"/>
              </a:spcAft>
              <a:buClr>
                <a:schemeClr val="accent1"/>
              </a:buClr>
              <a:buSzPts val="800"/>
              <a:buFont typeface="Arial"/>
              <a:buNone/>
            </a:pPr>
            <a:r>
              <a:rPr lang="en" sz="800">
                <a:solidFill>
                  <a:srgbClr val="0070C0"/>
                </a:solidFill>
                <a:latin typeface="Consolas"/>
                <a:ea typeface="Consolas"/>
                <a:cs typeface="Consolas"/>
                <a:sym typeface="Consolas"/>
              </a:rPr>
              <a:t>          </a:t>
            </a:r>
            <a:r>
              <a:rPr lang="en" sz="800">
                <a:solidFill>
                  <a:schemeClr val="lt1"/>
                </a:solidFill>
                <a:latin typeface="Consolas"/>
                <a:ea typeface="Consolas"/>
                <a:cs typeface="Consolas"/>
                <a:sym typeface="Consolas"/>
              </a:rPr>
              <a:t>min1 = min2 &lt; min1? min2: min1;</a:t>
            </a:r>
            <a:endParaRPr sz="1100"/>
          </a:p>
          <a:p>
            <a:pPr indent="0" lvl="0" marL="0" marR="0" rtl="0" algn="l">
              <a:lnSpc>
                <a:spcPct val="120000"/>
              </a:lnSpc>
              <a:spcBef>
                <a:spcPts val="0"/>
              </a:spcBef>
              <a:spcAft>
                <a:spcPts val="0"/>
              </a:spcAft>
              <a:buClr>
                <a:schemeClr val="accent1"/>
              </a:buClr>
              <a:buSzPts val="800"/>
              <a:buFont typeface="Arial"/>
              <a:buNone/>
            </a:pPr>
            <a:r>
              <a:rPr lang="en" sz="800">
                <a:solidFill>
                  <a:schemeClr val="lt1"/>
                </a:solidFill>
                <a:latin typeface="Consolas"/>
                <a:ea typeface="Consolas"/>
                <a:cs typeface="Consolas"/>
                <a:sym typeface="Consolas"/>
              </a:rPr>
              <a:t>          min2 = d[i - 1, j - 1] + 1;</a:t>
            </a:r>
            <a:endParaRPr sz="1100"/>
          </a:p>
          <a:p>
            <a:pPr indent="0" lvl="0" marL="0" marR="0" rtl="0" algn="l">
              <a:lnSpc>
                <a:spcPct val="120000"/>
              </a:lnSpc>
              <a:spcBef>
                <a:spcPts val="0"/>
              </a:spcBef>
              <a:spcAft>
                <a:spcPts val="0"/>
              </a:spcAft>
              <a:buClr>
                <a:schemeClr val="accent1"/>
              </a:buClr>
              <a:buSzPts val="800"/>
              <a:buFont typeface="Arial"/>
              <a:buNone/>
            </a:pPr>
            <a:r>
              <a:rPr lang="en" sz="800">
                <a:solidFill>
                  <a:schemeClr val="lt1"/>
                </a:solidFill>
                <a:latin typeface="Consolas"/>
                <a:ea typeface="Consolas"/>
                <a:cs typeface="Consolas"/>
                <a:sym typeface="Consolas"/>
              </a:rPr>
              <a:t>          min1 = min2 &lt; min1? min2: min1;</a:t>
            </a:r>
            <a:endParaRPr sz="1100"/>
          </a:p>
          <a:p>
            <a:pPr indent="0" lvl="0" marL="0" marR="0" rtl="0" algn="l">
              <a:lnSpc>
                <a:spcPct val="120000"/>
              </a:lnSpc>
              <a:spcBef>
                <a:spcPts val="0"/>
              </a:spcBef>
              <a:spcAft>
                <a:spcPts val="0"/>
              </a:spcAft>
              <a:buClr>
                <a:schemeClr val="accent1"/>
              </a:buClr>
              <a:buSzPts val="800"/>
              <a:buFont typeface="Arial"/>
              <a:buNone/>
            </a:pPr>
            <a:r>
              <a:rPr lang="en" sz="800">
                <a:solidFill>
                  <a:schemeClr val="lt1"/>
                </a:solidFill>
                <a:latin typeface="Consolas"/>
                <a:ea typeface="Consolas"/>
                <a:cs typeface="Consolas"/>
                <a:sym typeface="Consolas"/>
              </a:rPr>
              <a:t>          d[i,j] = min1;</a:t>
            </a:r>
            <a:endParaRPr sz="1100"/>
          </a:p>
          <a:p>
            <a:pPr indent="0" lvl="0" marL="0" marR="0" rtl="0" algn="l">
              <a:lnSpc>
                <a:spcPct val="120000"/>
              </a:lnSpc>
              <a:spcBef>
                <a:spcPts val="0"/>
              </a:spcBef>
              <a:spcAft>
                <a:spcPts val="0"/>
              </a:spcAft>
              <a:buClr>
                <a:schemeClr val="accent1"/>
              </a:buClr>
              <a:buSzPts val="800"/>
              <a:buFont typeface="Arial"/>
              <a:buNone/>
            </a:pPr>
            <a:r>
              <a:rPr lang="en" sz="800">
                <a:solidFill>
                  <a:schemeClr val="lt1"/>
                </a:solidFill>
                <a:latin typeface="Consolas"/>
                <a:ea typeface="Consolas"/>
                <a:cs typeface="Consolas"/>
                <a:sym typeface="Consolas"/>
              </a:rPr>
              <a:t>        }</a:t>
            </a:r>
            <a:endParaRPr sz="1100"/>
          </a:p>
          <a:p>
            <a:pPr indent="0" lvl="0" marL="0" marR="0" rtl="0" algn="l">
              <a:lnSpc>
                <a:spcPct val="120000"/>
              </a:lnSpc>
              <a:spcBef>
                <a:spcPts val="0"/>
              </a:spcBef>
              <a:spcAft>
                <a:spcPts val="0"/>
              </a:spcAft>
              <a:buClr>
                <a:schemeClr val="accent1"/>
              </a:buClr>
              <a:buSzPts val="800"/>
              <a:buFont typeface="Arial"/>
              <a:buNone/>
            </a:pPr>
            <a:r>
              <a:rPr lang="en" sz="800">
                <a:solidFill>
                  <a:schemeClr val="lt1"/>
                </a:solidFill>
                <a:latin typeface="Consolas"/>
                <a:ea typeface="Consolas"/>
                <a:cs typeface="Consolas"/>
                <a:sym typeface="Consolas"/>
              </a:rPr>
              <a:t>      }</a:t>
            </a:r>
            <a:endParaRPr sz="1100"/>
          </a:p>
          <a:p>
            <a:pPr indent="0" lvl="0" marL="0" marR="0" rtl="0" algn="l">
              <a:lnSpc>
                <a:spcPct val="120000"/>
              </a:lnSpc>
              <a:spcBef>
                <a:spcPts val="0"/>
              </a:spcBef>
              <a:spcAft>
                <a:spcPts val="0"/>
              </a:spcAft>
              <a:buClr>
                <a:schemeClr val="accent1"/>
              </a:buClr>
              <a:buSzPts val="800"/>
              <a:buFont typeface="Arial"/>
              <a:buNone/>
            </a:pPr>
            <a:r>
              <a:rPr lang="en" sz="800">
                <a:solidFill>
                  <a:schemeClr val="lt1"/>
                </a:solidFill>
                <a:latin typeface="Consolas"/>
                <a:ea typeface="Consolas"/>
                <a:cs typeface="Consolas"/>
                <a:sym typeface="Consolas"/>
              </a:rPr>
              <a:t>    }</a:t>
            </a:r>
            <a:endParaRPr sz="1100"/>
          </a:p>
          <a:p>
            <a:pPr indent="0" lvl="0" marL="0" marR="0" rtl="0" algn="l">
              <a:lnSpc>
                <a:spcPct val="120000"/>
              </a:lnSpc>
              <a:spcBef>
                <a:spcPts val="0"/>
              </a:spcBef>
              <a:spcAft>
                <a:spcPts val="0"/>
              </a:spcAft>
              <a:buClr>
                <a:schemeClr val="accent1"/>
              </a:buClr>
              <a:buSzPts val="800"/>
              <a:buFont typeface="Arial"/>
              <a:buNone/>
            </a:pPr>
            <a:r>
              <a:t/>
            </a:r>
            <a:endParaRPr sz="800">
              <a:solidFill>
                <a:srgbClr val="0070C0"/>
              </a:solidFill>
              <a:latin typeface="Consolas"/>
              <a:ea typeface="Consolas"/>
              <a:cs typeface="Consolas"/>
              <a:sym typeface="Consolas"/>
            </a:endParaRPr>
          </a:p>
          <a:p>
            <a:pPr indent="0" lvl="0" marL="0" marR="0" rtl="0" algn="l">
              <a:lnSpc>
                <a:spcPct val="120000"/>
              </a:lnSpc>
              <a:spcBef>
                <a:spcPts val="0"/>
              </a:spcBef>
              <a:spcAft>
                <a:spcPts val="0"/>
              </a:spcAft>
              <a:buClr>
                <a:schemeClr val="accent1"/>
              </a:buClr>
              <a:buSzPts val="800"/>
              <a:buFont typeface="Arial"/>
              <a:buNone/>
            </a:pPr>
            <a:r>
              <a:rPr lang="en" sz="800">
                <a:solidFill>
                  <a:srgbClr val="92D050"/>
                </a:solidFill>
                <a:latin typeface="Consolas"/>
                <a:ea typeface="Consolas"/>
                <a:cs typeface="Consolas"/>
                <a:sym typeface="Consolas"/>
              </a:rPr>
              <a:t>    //Return the end of the matrix</a:t>
            </a:r>
            <a:endParaRPr sz="1100"/>
          </a:p>
          <a:p>
            <a:pPr indent="0" lvl="0" marL="0" marR="0" rtl="0" algn="l">
              <a:lnSpc>
                <a:spcPct val="120000"/>
              </a:lnSpc>
              <a:spcBef>
                <a:spcPts val="0"/>
              </a:spcBef>
              <a:spcAft>
                <a:spcPts val="0"/>
              </a:spcAft>
              <a:buClr>
                <a:schemeClr val="accent1"/>
              </a:buClr>
              <a:buSzPts val="800"/>
              <a:buFont typeface="Arial"/>
              <a:buNone/>
            </a:pPr>
            <a:r>
              <a:rPr lang="en" sz="800">
                <a:solidFill>
                  <a:srgbClr val="0070C0"/>
                </a:solidFill>
                <a:latin typeface="Consolas"/>
                <a:ea typeface="Consolas"/>
                <a:cs typeface="Consolas"/>
                <a:sym typeface="Consolas"/>
              </a:rPr>
              <a:t>    return </a:t>
            </a:r>
            <a:r>
              <a:rPr lang="en" sz="800">
                <a:solidFill>
                  <a:schemeClr val="lt1"/>
                </a:solidFill>
                <a:latin typeface="Consolas"/>
                <a:ea typeface="Consolas"/>
                <a:cs typeface="Consolas"/>
                <a:sym typeface="Consolas"/>
              </a:rPr>
              <a:t>d[l1,l2];</a:t>
            </a:r>
            <a:endParaRPr sz="1100"/>
          </a:p>
          <a:p>
            <a:pPr indent="0" lvl="0" marL="0" marR="0" rtl="0" algn="l">
              <a:lnSpc>
                <a:spcPct val="120000"/>
              </a:lnSpc>
              <a:spcBef>
                <a:spcPts val="0"/>
              </a:spcBef>
              <a:spcAft>
                <a:spcPts val="0"/>
              </a:spcAft>
              <a:buClr>
                <a:schemeClr val="accent1"/>
              </a:buClr>
              <a:buSzPts val="800"/>
              <a:buFont typeface="Arial"/>
              <a:buNone/>
            </a:pPr>
            <a:r>
              <a:rPr lang="en" sz="800">
                <a:solidFill>
                  <a:srgbClr val="0070C0"/>
                </a:solidFill>
                <a:latin typeface="Consolas"/>
                <a:ea typeface="Consolas"/>
                <a:cs typeface="Consolas"/>
                <a:sym typeface="Consolas"/>
              </a:rPr>
              <a:t>  </a:t>
            </a:r>
            <a:r>
              <a:rPr lang="en" sz="800">
                <a:solidFill>
                  <a:schemeClr val="lt1"/>
                </a:solidFill>
                <a:latin typeface="Consolas"/>
                <a:ea typeface="Consolas"/>
                <a:cs typeface="Consolas"/>
                <a:sym typeface="Consolas"/>
              </a:rPr>
              <a:t>}</a:t>
            </a:r>
            <a:endParaRPr sz="300">
              <a:solidFill>
                <a:schemeClr val="lt1"/>
              </a:solidFill>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62"/>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2400"/>
              <a:buFont typeface="Gill Sans"/>
              <a:buNone/>
            </a:pPr>
            <a:r>
              <a:rPr lang="en"/>
              <a:t>CREATE A WRAPPER METHOD TO GET DIFFERENCE IN STRINGS BY PERCENT</a:t>
            </a:r>
            <a:endParaRPr/>
          </a:p>
        </p:txBody>
      </p:sp>
      <p:sp>
        <p:nvSpPr>
          <p:cNvPr id="459" name="Google Shape;459;p62"/>
          <p:cNvSpPr txBox="1"/>
          <p:nvPr>
            <p:ph idx="1" type="body"/>
          </p:nvPr>
        </p:nvSpPr>
        <p:spPr>
          <a:xfrm>
            <a:off x="1088684" y="1511799"/>
            <a:ext cx="7202456" cy="2587960"/>
          </a:xfrm>
          <a:prstGeom prst="rect">
            <a:avLst/>
          </a:prstGeom>
          <a:solidFill>
            <a:schemeClr val="dk1"/>
          </a:solidFill>
          <a:ln>
            <a:noFill/>
          </a:ln>
        </p:spPr>
        <p:txBody>
          <a:bodyPr anchorCtr="0" anchor="t" bIns="34275" lIns="68575" spcFirstLastPara="1" rIns="68575" wrap="square" tIns="34275">
            <a:noAutofit/>
          </a:bodyPr>
          <a:lstStyle/>
          <a:p>
            <a:pPr indent="0" lvl="0" marL="0" rtl="0" algn="l">
              <a:lnSpc>
                <a:spcPct val="110000"/>
              </a:lnSpc>
              <a:spcBef>
                <a:spcPts val="0"/>
              </a:spcBef>
              <a:spcAft>
                <a:spcPts val="0"/>
              </a:spcAft>
              <a:buSzPts val="1300"/>
              <a:buNone/>
            </a:pPr>
            <a:r>
              <a:rPr lang="en" sz="1300">
                <a:solidFill>
                  <a:srgbClr val="0070C0"/>
                </a:solidFill>
                <a:latin typeface="Consolas"/>
                <a:ea typeface="Consolas"/>
                <a:cs typeface="Consolas"/>
                <a:sym typeface="Consolas"/>
              </a:rPr>
              <a:t>public bool </a:t>
            </a:r>
            <a:r>
              <a:rPr lang="en" sz="1300">
                <a:solidFill>
                  <a:schemeClr val="lt1"/>
                </a:solidFill>
                <a:latin typeface="Consolas"/>
                <a:ea typeface="Consolas"/>
                <a:cs typeface="Consolas"/>
                <a:sym typeface="Consolas"/>
              </a:rPr>
              <a:t>IsCloseTo(</a:t>
            </a:r>
            <a:r>
              <a:rPr lang="en" sz="1300">
                <a:solidFill>
                  <a:srgbClr val="0070C0"/>
                </a:solidFill>
                <a:latin typeface="Consolas"/>
                <a:ea typeface="Consolas"/>
                <a:cs typeface="Consolas"/>
                <a:sym typeface="Consolas"/>
              </a:rPr>
              <a:t>string</a:t>
            </a:r>
            <a:r>
              <a:rPr lang="en" sz="1300">
                <a:solidFill>
                  <a:schemeClr val="lt1"/>
                </a:solidFill>
                <a:latin typeface="Consolas"/>
                <a:ea typeface="Consolas"/>
                <a:cs typeface="Consolas"/>
                <a:sym typeface="Consolas"/>
              </a:rPr>
              <a:t> thisStr, </a:t>
            </a:r>
            <a:r>
              <a:rPr lang="en" sz="1300">
                <a:solidFill>
                  <a:srgbClr val="0070C0"/>
                </a:solidFill>
                <a:latin typeface="Consolas"/>
                <a:ea typeface="Consolas"/>
                <a:cs typeface="Consolas"/>
                <a:sym typeface="Consolas"/>
              </a:rPr>
              <a:t>string</a:t>
            </a:r>
            <a:r>
              <a:rPr lang="en" sz="1300">
                <a:solidFill>
                  <a:schemeClr val="lt1"/>
                </a:solidFill>
                <a:latin typeface="Consolas"/>
                <a:ea typeface="Consolas"/>
                <a:cs typeface="Consolas"/>
                <a:sym typeface="Consolas"/>
              </a:rPr>
              <a:t> thatStr, </a:t>
            </a:r>
            <a:r>
              <a:rPr lang="en" sz="1300">
                <a:solidFill>
                  <a:srgbClr val="0070C0"/>
                </a:solidFill>
                <a:latin typeface="Consolas"/>
                <a:ea typeface="Consolas"/>
                <a:cs typeface="Consolas"/>
                <a:sym typeface="Consolas"/>
              </a:rPr>
              <a:t>double</a:t>
            </a:r>
            <a:r>
              <a:rPr lang="en" sz="1300">
                <a:solidFill>
                  <a:schemeClr val="lt1"/>
                </a:solidFill>
                <a:latin typeface="Consolas"/>
                <a:ea typeface="Consolas"/>
                <a:cs typeface="Consolas"/>
                <a:sym typeface="Consolas"/>
              </a:rPr>
              <a:t> thresholdpercent)</a:t>
            </a:r>
            <a:endParaRPr sz="1100"/>
          </a:p>
          <a:p>
            <a:pPr indent="0" lvl="0" marL="0" rtl="0" algn="l">
              <a:lnSpc>
                <a:spcPct val="110000"/>
              </a:lnSpc>
              <a:spcBef>
                <a:spcPts val="800"/>
              </a:spcBef>
              <a:spcAft>
                <a:spcPts val="0"/>
              </a:spcAft>
              <a:buSzPts val="1300"/>
              <a:buNone/>
            </a:pPr>
            <a:r>
              <a:rPr lang="en" sz="1300">
                <a:solidFill>
                  <a:schemeClr val="lt1"/>
                </a:solidFill>
                <a:latin typeface="Consolas"/>
                <a:ea typeface="Consolas"/>
                <a:cs typeface="Consolas"/>
                <a:sym typeface="Consolas"/>
              </a:rPr>
              <a:t>{</a:t>
            </a:r>
            <a:endParaRPr sz="1100"/>
          </a:p>
          <a:p>
            <a:pPr indent="0" lvl="0" marL="0" rtl="0" algn="l">
              <a:lnSpc>
                <a:spcPct val="110000"/>
              </a:lnSpc>
              <a:spcBef>
                <a:spcPts val="800"/>
              </a:spcBef>
              <a:spcAft>
                <a:spcPts val="0"/>
              </a:spcAft>
              <a:buSzPts val="1300"/>
              <a:buNone/>
            </a:pPr>
            <a:r>
              <a:rPr lang="en" sz="1300">
                <a:solidFill>
                  <a:schemeClr val="lt1"/>
                </a:solidFill>
                <a:latin typeface="Consolas"/>
                <a:ea typeface="Consolas"/>
                <a:cs typeface="Consolas"/>
                <a:sym typeface="Consolas"/>
              </a:rPr>
              <a:t>    </a:t>
            </a:r>
            <a:r>
              <a:rPr lang="en" sz="1300">
                <a:solidFill>
                  <a:srgbClr val="0070C0"/>
                </a:solidFill>
                <a:latin typeface="Consolas"/>
                <a:ea typeface="Consolas"/>
                <a:cs typeface="Consolas"/>
                <a:sym typeface="Consolas"/>
              </a:rPr>
              <a:t>int</a:t>
            </a:r>
            <a:r>
              <a:rPr lang="en" sz="1300">
                <a:solidFill>
                  <a:schemeClr val="lt1"/>
                </a:solidFill>
                <a:latin typeface="Consolas"/>
                <a:ea typeface="Consolas"/>
                <a:cs typeface="Consolas"/>
                <a:sym typeface="Consolas"/>
              </a:rPr>
              <a:t> largestLength = GetLargestLength(thisStr, closeTo);</a:t>
            </a:r>
            <a:endParaRPr sz="1100"/>
          </a:p>
          <a:p>
            <a:pPr indent="0" lvl="0" marL="0" rtl="0" algn="l">
              <a:lnSpc>
                <a:spcPct val="110000"/>
              </a:lnSpc>
              <a:spcBef>
                <a:spcPts val="800"/>
              </a:spcBef>
              <a:spcAft>
                <a:spcPts val="0"/>
              </a:spcAft>
              <a:buSzPts val="1300"/>
              <a:buNone/>
            </a:pPr>
            <a:r>
              <a:rPr lang="en" sz="1300">
                <a:solidFill>
                  <a:schemeClr val="lt1"/>
                </a:solidFill>
                <a:latin typeface="Consolas"/>
                <a:ea typeface="Consolas"/>
                <a:cs typeface="Consolas"/>
                <a:sym typeface="Consolas"/>
              </a:rPr>
              <a:t>    </a:t>
            </a:r>
            <a:r>
              <a:rPr lang="en" sz="1300">
                <a:solidFill>
                  <a:srgbClr val="0070C0"/>
                </a:solidFill>
                <a:latin typeface="Consolas"/>
                <a:ea typeface="Consolas"/>
                <a:cs typeface="Consolas"/>
                <a:sym typeface="Consolas"/>
              </a:rPr>
              <a:t>int</a:t>
            </a:r>
            <a:r>
              <a:rPr lang="en" sz="1300">
                <a:solidFill>
                  <a:schemeClr val="lt1"/>
                </a:solidFill>
                <a:latin typeface="Consolas"/>
                <a:ea typeface="Consolas"/>
                <a:cs typeface="Consolas"/>
                <a:sym typeface="Consolas"/>
              </a:rPr>
              <a:t> editDistance = GetEditDistance(thisStr, closeTo);</a:t>
            </a:r>
            <a:endParaRPr sz="1100"/>
          </a:p>
          <a:p>
            <a:pPr indent="0" lvl="0" marL="0" rtl="0" algn="l">
              <a:lnSpc>
                <a:spcPct val="110000"/>
              </a:lnSpc>
              <a:spcBef>
                <a:spcPts val="800"/>
              </a:spcBef>
              <a:spcAft>
                <a:spcPts val="0"/>
              </a:spcAft>
              <a:buSzPts val="1300"/>
              <a:buNone/>
            </a:pPr>
            <a:r>
              <a:rPr lang="en" sz="1300">
                <a:solidFill>
                  <a:schemeClr val="lt1"/>
                </a:solidFill>
                <a:latin typeface="Consolas"/>
                <a:ea typeface="Consolas"/>
                <a:cs typeface="Consolas"/>
                <a:sym typeface="Consolas"/>
              </a:rPr>
              <a:t>    </a:t>
            </a:r>
            <a:r>
              <a:rPr lang="en" sz="1300">
                <a:solidFill>
                  <a:srgbClr val="0070C0"/>
                </a:solidFill>
                <a:latin typeface="Consolas"/>
                <a:ea typeface="Consolas"/>
                <a:cs typeface="Consolas"/>
                <a:sym typeface="Consolas"/>
              </a:rPr>
              <a:t>double</a:t>
            </a:r>
            <a:r>
              <a:rPr lang="en" sz="1300">
                <a:solidFill>
                  <a:schemeClr val="lt1"/>
                </a:solidFill>
                <a:latin typeface="Consolas"/>
                <a:ea typeface="Consolas"/>
                <a:cs typeface="Consolas"/>
                <a:sym typeface="Consolas"/>
              </a:rPr>
              <a:t> percent = ((largestLength - editDistance) / largestLength);</a:t>
            </a:r>
            <a:endParaRPr sz="1100"/>
          </a:p>
          <a:p>
            <a:pPr indent="0" lvl="0" marL="0" rtl="0" algn="l">
              <a:lnSpc>
                <a:spcPct val="110000"/>
              </a:lnSpc>
              <a:spcBef>
                <a:spcPts val="800"/>
              </a:spcBef>
              <a:spcAft>
                <a:spcPts val="0"/>
              </a:spcAft>
              <a:buSzPts val="1300"/>
              <a:buNone/>
            </a:pPr>
            <a:r>
              <a:rPr lang="en" sz="1300">
                <a:solidFill>
                  <a:schemeClr val="lt1"/>
                </a:solidFill>
                <a:latin typeface="Consolas"/>
                <a:ea typeface="Consolas"/>
                <a:cs typeface="Consolas"/>
                <a:sym typeface="Consolas"/>
              </a:rPr>
              <a:t>    </a:t>
            </a:r>
            <a:endParaRPr sz="1100"/>
          </a:p>
          <a:p>
            <a:pPr indent="0" lvl="0" marL="0" rtl="0" algn="l">
              <a:lnSpc>
                <a:spcPct val="110000"/>
              </a:lnSpc>
              <a:spcBef>
                <a:spcPts val="800"/>
              </a:spcBef>
              <a:spcAft>
                <a:spcPts val="0"/>
              </a:spcAft>
              <a:buSzPts val="1300"/>
              <a:buNone/>
            </a:pPr>
            <a:r>
              <a:rPr lang="en" sz="1300">
                <a:solidFill>
                  <a:schemeClr val="lt1"/>
                </a:solidFill>
                <a:latin typeface="Consolas"/>
                <a:ea typeface="Consolas"/>
                <a:cs typeface="Consolas"/>
                <a:sym typeface="Consolas"/>
              </a:rPr>
              <a:t>    </a:t>
            </a:r>
            <a:r>
              <a:rPr lang="en" sz="1300">
                <a:solidFill>
                  <a:srgbClr val="EB8FBA"/>
                </a:solidFill>
                <a:latin typeface="Consolas"/>
                <a:ea typeface="Consolas"/>
                <a:cs typeface="Consolas"/>
                <a:sym typeface="Consolas"/>
              </a:rPr>
              <a:t>return</a:t>
            </a:r>
            <a:r>
              <a:rPr lang="en" sz="1300">
                <a:solidFill>
                  <a:schemeClr val="lt1"/>
                </a:solidFill>
                <a:latin typeface="Consolas"/>
                <a:ea typeface="Consolas"/>
                <a:cs typeface="Consolas"/>
                <a:sym typeface="Consolas"/>
              </a:rPr>
              <a:t> percent &gt;= thresholdpercent;</a:t>
            </a:r>
            <a:endParaRPr sz="1100"/>
          </a:p>
          <a:p>
            <a:pPr indent="0" lvl="0" marL="0" rtl="0" algn="l">
              <a:lnSpc>
                <a:spcPct val="110000"/>
              </a:lnSpc>
              <a:spcBef>
                <a:spcPts val="800"/>
              </a:spcBef>
              <a:spcAft>
                <a:spcPts val="0"/>
              </a:spcAft>
              <a:buSzPts val="1300"/>
              <a:buNone/>
            </a:pPr>
            <a:r>
              <a:rPr lang="en" sz="1300">
                <a:solidFill>
                  <a:schemeClr val="lt1"/>
                </a:solidFill>
                <a:latin typeface="Consolas"/>
                <a:ea typeface="Consolas"/>
                <a:cs typeface="Consolas"/>
                <a:sym typeface="Consolas"/>
              </a:rPr>
              <a:t>}</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p63"/>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2400"/>
              <a:buFont typeface="Gill Sans"/>
              <a:buNone/>
            </a:pPr>
            <a:r>
              <a:rPr lang="en"/>
              <a:t>COMPARE YOUR EXPECTED STRING TO YOUR ACTUAL STRING</a:t>
            </a:r>
            <a:endParaRPr/>
          </a:p>
        </p:txBody>
      </p:sp>
      <p:sp>
        <p:nvSpPr>
          <p:cNvPr id="465" name="Google Shape;465;p63"/>
          <p:cNvSpPr/>
          <p:nvPr/>
        </p:nvSpPr>
        <p:spPr>
          <a:xfrm>
            <a:off x="5375248" y="2266500"/>
            <a:ext cx="1891665" cy="305250"/>
          </a:xfrm>
          <a:prstGeom prst="rect">
            <a:avLst/>
          </a:prstGeom>
          <a:solidFill>
            <a:srgbClr val="FF0000"/>
          </a:solidFill>
          <a:ln cap="flat" cmpd="sng" w="15875">
            <a:solidFill>
              <a:srgbClr val="85153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Gill Sans"/>
                <a:ea typeface="Gill Sans"/>
                <a:cs typeface="Gill Sans"/>
                <a:sym typeface="Gill Sans"/>
              </a:rPr>
              <a:t>Prom1ssory Nota</a:t>
            </a:r>
            <a:endParaRPr sz="1100"/>
          </a:p>
        </p:txBody>
      </p:sp>
      <p:sp>
        <p:nvSpPr>
          <p:cNvPr id="466" name="Google Shape;466;p63"/>
          <p:cNvSpPr/>
          <p:nvPr/>
        </p:nvSpPr>
        <p:spPr>
          <a:xfrm>
            <a:off x="3109892" y="2266500"/>
            <a:ext cx="2034540" cy="305250"/>
          </a:xfrm>
          <a:prstGeom prst="rect">
            <a:avLst/>
          </a:prstGeom>
          <a:solidFill>
            <a:schemeClr val="accent1"/>
          </a:solidFill>
          <a:ln cap="flat" cmpd="sng" w="15875">
            <a:solidFill>
              <a:srgbClr val="85153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Gill Sans"/>
                <a:ea typeface="Gill Sans"/>
                <a:cs typeface="Gill Sans"/>
                <a:sym typeface="Gill Sans"/>
              </a:rPr>
              <a:t>Promissory Note</a:t>
            </a:r>
            <a:endParaRPr sz="1100"/>
          </a:p>
        </p:txBody>
      </p:sp>
      <p:sp>
        <p:nvSpPr>
          <p:cNvPr id="467" name="Google Shape;467;p63"/>
          <p:cNvSpPr txBox="1"/>
          <p:nvPr/>
        </p:nvSpPr>
        <p:spPr>
          <a:xfrm>
            <a:off x="1371599" y="2199834"/>
            <a:ext cx="7025952" cy="438581"/>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2400">
                <a:solidFill>
                  <a:schemeClr val="dk1"/>
                </a:solidFill>
                <a:latin typeface="Gill Sans"/>
                <a:ea typeface="Gill Sans"/>
                <a:cs typeface="Gill Sans"/>
                <a:sym typeface="Gill Sans"/>
              </a:rPr>
              <a:t>IsCloseTo(                         ,                         , 0.5 )</a:t>
            </a:r>
            <a:endParaRPr sz="1100"/>
          </a:p>
        </p:txBody>
      </p:sp>
      <p:sp>
        <p:nvSpPr>
          <p:cNvPr id="468" name="Google Shape;468;p63"/>
          <p:cNvSpPr txBox="1"/>
          <p:nvPr/>
        </p:nvSpPr>
        <p:spPr>
          <a:xfrm>
            <a:off x="2393302" y="3219062"/>
            <a:ext cx="5017537" cy="110799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Gill Sans"/>
                <a:ea typeface="Gill Sans"/>
                <a:cs typeface="Gill Sans"/>
                <a:sym typeface="Gill Sans"/>
              </a:rPr>
              <a:t>Is “Promissory Note” close to “Promlssory Nota” by at least half?</a:t>
            </a:r>
            <a:endParaRPr sz="1100"/>
          </a:p>
          <a:p>
            <a:pPr indent="0" lvl="0" marL="0" marR="0" rtl="0" algn="l">
              <a:spcBef>
                <a:spcPts val="0"/>
              </a:spcBef>
              <a:spcAft>
                <a:spcPts val="0"/>
              </a:spcAft>
              <a:buNone/>
            </a:pPr>
            <a:r>
              <a:t/>
            </a:r>
            <a:endParaRPr sz="1400">
              <a:solidFill>
                <a:schemeClr val="dk1"/>
              </a:solidFill>
              <a:latin typeface="Gill Sans"/>
              <a:ea typeface="Gill Sans"/>
              <a:cs typeface="Gill Sans"/>
              <a:sym typeface="Gill Sans"/>
            </a:endParaRPr>
          </a:p>
          <a:p>
            <a:pPr indent="0" lvl="0" marL="0" marR="0" rtl="0" algn="ctr">
              <a:spcBef>
                <a:spcPts val="0"/>
              </a:spcBef>
              <a:spcAft>
                <a:spcPts val="0"/>
              </a:spcAft>
              <a:buNone/>
            </a:pPr>
            <a:r>
              <a:rPr lang="en" sz="1400">
                <a:solidFill>
                  <a:schemeClr val="dk1"/>
                </a:solidFill>
                <a:latin typeface="Gill Sans"/>
                <a:ea typeface="Gill Sans"/>
                <a:cs typeface="Gill Sans"/>
                <a:sym typeface="Gill Sans"/>
              </a:rPr>
              <a:t>Yes it is!</a:t>
            </a:r>
            <a:endParaRPr sz="1100"/>
          </a:p>
          <a:p>
            <a:pPr indent="0" lvl="0" marL="0" marR="0" rtl="0" algn="ctr">
              <a:spcBef>
                <a:spcPts val="0"/>
              </a:spcBef>
              <a:spcAft>
                <a:spcPts val="0"/>
              </a:spcAft>
              <a:buNone/>
            </a:pPr>
            <a:r>
              <a:t/>
            </a:r>
            <a:endParaRPr sz="1400">
              <a:solidFill>
                <a:schemeClr val="dk1"/>
              </a:solidFill>
              <a:latin typeface="Gill Sans"/>
              <a:ea typeface="Gill Sans"/>
              <a:cs typeface="Gill Sans"/>
              <a:sym typeface="Gill Sans"/>
            </a:endParaRPr>
          </a:p>
          <a:p>
            <a:pPr indent="0" lvl="0" marL="0" marR="0" rtl="0" algn="ctr">
              <a:spcBef>
                <a:spcPts val="0"/>
              </a:spcBef>
              <a:spcAft>
                <a:spcPts val="0"/>
              </a:spcAft>
              <a:buNone/>
            </a:pPr>
            <a:r>
              <a:rPr lang="en" sz="1400">
                <a:solidFill>
                  <a:schemeClr val="dk1"/>
                </a:solidFill>
                <a:latin typeface="Gill Sans"/>
                <a:ea typeface="Gill Sans"/>
                <a:cs typeface="Gill Sans"/>
                <a:sym typeface="Gill Sans"/>
              </a:rPr>
              <a:t>Awesome, this text actually says “Promissory Note”</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465"/>
                                        </p:tgtEl>
                                      </p:cBhvr>
                                    </p:animEffect>
                                    <p:set>
                                      <p:cBhvr>
                                        <p:cTn dur="1" fill="hold">
                                          <p:stCondLst>
                                            <p:cond delay="500"/>
                                          </p:stCondLst>
                                        </p:cTn>
                                        <p:tgtEl>
                                          <p:spTgt spid="46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466"/>
                                        </p:tgtEl>
                                      </p:cBhvr>
                                    </p:animEffect>
                                    <p:set>
                                      <p:cBhvr>
                                        <p:cTn dur="1" fill="hold">
                                          <p:stCondLst>
                                            <p:cond delay="500"/>
                                          </p:stCondLst>
                                        </p:cTn>
                                        <p:tgtEl>
                                          <p:spTgt spid="46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