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395019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1pPr>
    <a:lvl2pPr marL="197509" algn="l" defTabSz="395019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2pPr>
    <a:lvl3pPr marL="395019" algn="l" defTabSz="395019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3pPr>
    <a:lvl4pPr marL="592527" algn="l" defTabSz="395019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4pPr>
    <a:lvl5pPr marL="790037" algn="l" defTabSz="395019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5pPr>
    <a:lvl6pPr marL="987546" algn="l" defTabSz="395019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6pPr>
    <a:lvl7pPr marL="1185055" algn="l" defTabSz="395019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7pPr>
    <a:lvl8pPr marL="1382564" algn="l" defTabSz="395019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8pPr>
    <a:lvl9pPr marL="1580073" algn="l" defTabSz="395019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>
        <p:scale>
          <a:sx n="100" d="100"/>
          <a:sy n="100" d="100"/>
        </p:scale>
        <p:origin x="3090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1040-71BE-4F06-8CCB-3C095C981E1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0F3-1262-4845-98F7-95B0A307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7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1040-71BE-4F06-8CCB-3C095C981E1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0F3-1262-4845-98F7-95B0A307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2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1040-71BE-4F06-8CCB-3C095C981E1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0F3-1262-4845-98F7-95B0A307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1040-71BE-4F06-8CCB-3C095C981E1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0F3-1262-4845-98F7-95B0A307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2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1040-71BE-4F06-8CCB-3C095C981E1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0F3-1262-4845-98F7-95B0A307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1040-71BE-4F06-8CCB-3C095C981E1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0F3-1262-4845-98F7-95B0A307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6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1040-71BE-4F06-8CCB-3C095C981E1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0F3-1262-4845-98F7-95B0A307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6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1040-71BE-4F06-8CCB-3C095C981E1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0F3-1262-4845-98F7-95B0A307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1040-71BE-4F06-8CCB-3C095C981E1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0F3-1262-4845-98F7-95B0A307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1040-71BE-4F06-8CCB-3C095C981E1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0F3-1262-4845-98F7-95B0A307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8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1040-71BE-4F06-8CCB-3C095C981E1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0F3-1262-4845-98F7-95B0A307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7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1040-71BE-4F06-8CCB-3C095C981E1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C10F3-1262-4845-98F7-95B0A307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3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8876" y="193783"/>
            <a:ext cx="4511581" cy="2558941"/>
            <a:chOff x="252799" y="185094"/>
            <a:chExt cx="4168346" cy="2364259"/>
          </a:xfrm>
        </p:grpSpPr>
        <p:sp>
          <p:nvSpPr>
            <p:cNvPr id="6" name="Rectangle 5"/>
            <p:cNvSpPr/>
            <p:nvPr/>
          </p:nvSpPr>
          <p:spPr>
            <a:xfrm>
              <a:off x="252799" y="185094"/>
              <a:ext cx="4168346" cy="23642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83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8250" r="12998" b="15287"/>
            <a:stretch/>
          </p:blipFill>
          <p:spPr>
            <a:xfrm>
              <a:off x="359891" y="259233"/>
              <a:ext cx="3962399" cy="2191266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175141" y="1459878"/>
            <a:ext cx="1474343" cy="2032545"/>
            <a:chOff x="2608820" y="852358"/>
            <a:chExt cx="1664043" cy="2294067"/>
          </a:xfrm>
        </p:grpSpPr>
        <p:sp>
          <p:nvSpPr>
            <p:cNvPr id="7" name="Rectangle 6"/>
            <p:cNvSpPr/>
            <p:nvPr/>
          </p:nvSpPr>
          <p:spPr>
            <a:xfrm>
              <a:off x="2608820" y="852358"/>
              <a:ext cx="1664043" cy="22940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83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5737" y="912897"/>
              <a:ext cx="1490208" cy="1987808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3363053" y="2945777"/>
              <a:ext cx="155575" cy="1555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83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18809" y="2219767"/>
            <a:ext cx="520322" cy="1012414"/>
            <a:chOff x="2139262" y="1626716"/>
            <a:chExt cx="587269" cy="1142678"/>
          </a:xfrm>
        </p:grpSpPr>
        <p:sp>
          <p:nvSpPr>
            <p:cNvPr id="8" name="Rectangle 7"/>
            <p:cNvSpPr/>
            <p:nvPr/>
          </p:nvSpPr>
          <p:spPr>
            <a:xfrm>
              <a:off x="2139262" y="1626716"/>
              <a:ext cx="587269" cy="11426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83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7491" y="1716010"/>
              <a:ext cx="528088" cy="934437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2393435" y="2669891"/>
              <a:ext cx="76200" cy="76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83"/>
            </a:p>
          </p:txBody>
        </p:sp>
      </p:grpSp>
    </p:spTree>
    <p:extLst>
      <p:ext uri="{BB962C8B-B14F-4D97-AF65-F5344CB8AC3E}">
        <p14:creationId xmlns:p14="http://schemas.microsoft.com/office/powerpoint/2010/main" val="295814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Penn Medicine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Martinson, Peter</dc:creator>
  <cp:lastModifiedBy>Martinson, Peter</cp:lastModifiedBy>
  <cp:revision>5</cp:revision>
  <dcterms:created xsi:type="dcterms:W3CDTF">2017-06-29T11:09:05Z</dcterms:created>
  <dcterms:modified xsi:type="dcterms:W3CDTF">2017-06-29T11:29:39Z</dcterms:modified>
</cp:coreProperties>
</file>