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  <p:sldMasterId id="2147483730" r:id="rId5"/>
  </p:sldMasterIdLst>
  <p:sldIdLst>
    <p:sldId id="256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46C8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C2E234-EEB5-45FA-A3D9-CAE79B7BECA7}" v="18" dt="2020-12-17T14:04:38.9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317" autoAdjust="0"/>
    <p:restoredTop sz="90937"/>
  </p:normalViewPr>
  <p:slideViewPr>
    <p:cSldViewPr>
      <p:cViewPr>
        <p:scale>
          <a:sx n="100" d="100"/>
          <a:sy n="100" d="100"/>
        </p:scale>
        <p:origin x="-360" y="13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Marktl" userId="b7f5378a-9bde-42ca-8d6e-dbed5bfd8c5f" providerId="ADAL" clId="{3DC2E234-EEB5-45FA-A3D9-CAE79B7BECA7}"/>
    <pc:docChg chg="undo custSel mod addSld delSld modSld">
      <pc:chgData name="Daniel Marktl" userId="b7f5378a-9bde-42ca-8d6e-dbed5bfd8c5f" providerId="ADAL" clId="{3DC2E234-EEB5-45FA-A3D9-CAE79B7BECA7}" dt="2020-12-17T14:04:56.774" v="846" actId="20577"/>
      <pc:docMkLst>
        <pc:docMk/>
      </pc:docMkLst>
      <pc:sldChg chg="modSp mod">
        <pc:chgData name="Daniel Marktl" userId="b7f5378a-9bde-42ca-8d6e-dbed5bfd8c5f" providerId="ADAL" clId="{3DC2E234-EEB5-45FA-A3D9-CAE79B7BECA7}" dt="2020-12-17T13:38:54.425" v="230" actId="20577"/>
        <pc:sldMkLst>
          <pc:docMk/>
          <pc:sldMk cId="0" sldId="256"/>
        </pc:sldMkLst>
        <pc:spChg chg="mod">
          <ac:chgData name="Daniel Marktl" userId="b7f5378a-9bde-42ca-8d6e-dbed5bfd8c5f" providerId="ADAL" clId="{3DC2E234-EEB5-45FA-A3D9-CAE79B7BECA7}" dt="2020-12-17T13:36:42.745" v="88" actId="20577"/>
          <ac:spMkLst>
            <pc:docMk/>
            <pc:sldMk cId="0" sldId="256"/>
            <ac:spMk id="4" creationId="{42EE837D-FD89-D04D-86E9-CAB4BA3B4867}"/>
          </ac:spMkLst>
        </pc:spChg>
        <pc:spChg chg="mod">
          <ac:chgData name="Daniel Marktl" userId="b7f5378a-9bde-42ca-8d6e-dbed5bfd8c5f" providerId="ADAL" clId="{3DC2E234-EEB5-45FA-A3D9-CAE79B7BECA7}" dt="2020-12-17T13:36:09.039" v="37" actId="790"/>
          <ac:spMkLst>
            <pc:docMk/>
            <pc:sldMk cId="0" sldId="256"/>
            <ac:spMk id="3074" creationId="{00000000-0000-0000-0000-000000000000}"/>
          </ac:spMkLst>
        </pc:spChg>
        <pc:spChg chg="mod">
          <ac:chgData name="Daniel Marktl" userId="b7f5378a-9bde-42ca-8d6e-dbed5bfd8c5f" providerId="ADAL" clId="{3DC2E234-EEB5-45FA-A3D9-CAE79B7BECA7}" dt="2020-12-17T13:38:54.425" v="230" actId="20577"/>
          <ac:spMkLst>
            <pc:docMk/>
            <pc:sldMk cId="0" sldId="256"/>
            <ac:spMk id="3075" creationId="{00000000-0000-0000-0000-000000000000}"/>
          </ac:spMkLst>
        </pc:spChg>
      </pc:sldChg>
      <pc:sldChg chg="addSp delSp modSp mod chgLayout">
        <pc:chgData name="Daniel Marktl" userId="b7f5378a-9bde-42ca-8d6e-dbed5bfd8c5f" providerId="ADAL" clId="{3DC2E234-EEB5-45FA-A3D9-CAE79B7BECA7}" dt="2020-12-17T14:04:56.774" v="846" actId="20577"/>
        <pc:sldMkLst>
          <pc:docMk/>
          <pc:sldMk cId="1942421639" sldId="261"/>
        </pc:sldMkLst>
        <pc:spChg chg="mod ord">
          <ac:chgData name="Daniel Marktl" userId="b7f5378a-9bde-42ca-8d6e-dbed5bfd8c5f" providerId="ADAL" clId="{3DC2E234-EEB5-45FA-A3D9-CAE79B7BECA7}" dt="2020-12-17T14:04:38.962" v="840" actId="1076"/>
          <ac:spMkLst>
            <pc:docMk/>
            <pc:sldMk cId="1942421639" sldId="261"/>
            <ac:spMk id="2" creationId="{8DC89E70-894B-410C-AACC-C623C86B7FED}"/>
          </ac:spMkLst>
        </pc:spChg>
        <pc:spChg chg="del mod">
          <ac:chgData name="Daniel Marktl" userId="b7f5378a-9bde-42ca-8d6e-dbed5bfd8c5f" providerId="ADAL" clId="{3DC2E234-EEB5-45FA-A3D9-CAE79B7BECA7}" dt="2020-12-17T13:51:45.683" v="379" actId="478"/>
          <ac:spMkLst>
            <pc:docMk/>
            <pc:sldMk cId="1942421639" sldId="261"/>
            <ac:spMk id="3" creationId="{EAEB81F3-FD89-4D5E-89B4-72124014D489}"/>
          </ac:spMkLst>
        </pc:spChg>
        <pc:spChg chg="add mod">
          <ac:chgData name="Daniel Marktl" userId="b7f5378a-9bde-42ca-8d6e-dbed5bfd8c5f" providerId="ADAL" clId="{3DC2E234-EEB5-45FA-A3D9-CAE79B7BECA7}" dt="2020-12-17T14:03:22.788" v="736" actId="20577"/>
          <ac:spMkLst>
            <pc:docMk/>
            <pc:sldMk cId="1942421639" sldId="261"/>
            <ac:spMk id="4" creationId="{1C6E6272-4FEB-444D-8BAC-FB897252ACE2}"/>
          </ac:spMkLst>
        </pc:spChg>
        <pc:spChg chg="add mod">
          <ac:chgData name="Daniel Marktl" userId="b7f5378a-9bde-42ca-8d6e-dbed5bfd8c5f" providerId="ADAL" clId="{3DC2E234-EEB5-45FA-A3D9-CAE79B7BECA7}" dt="2020-12-17T13:55:40.942" v="400" actId="164"/>
          <ac:spMkLst>
            <pc:docMk/>
            <pc:sldMk cId="1942421639" sldId="261"/>
            <ac:spMk id="5" creationId="{4A4697BB-1B6F-49E0-A901-EC706198A58D}"/>
          </ac:spMkLst>
        </pc:spChg>
        <pc:spChg chg="add mod">
          <ac:chgData name="Daniel Marktl" userId="b7f5378a-9bde-42ca-8d6e-dbed5bfd8c5f" providerId="ADAL" clId="{3DC2E234-EEB5-45FA-A3D9-CAE79B7BECA7}" dt="2020-12-17T13:55:40.942" v="400" actId="164"/>
          <ac:spMkLst>
            <pc:docMk/>
            <pc:sldMk cId="1942421639" sldId="261"/>
            <ac:spMk id="6" creationId="{0CD07587-4663-44AA-8775-3175B43E5726}"/>
          </ac:spMkLst>
        </pc:spChg>
        <pc:spChg chg="add mod ord">
          <ac:chgData name="Daniel Marktl" userId="b7f5378a-9bde-42ca-8d6e-dbed5bfd8c5f" providerId="ADAL" clId="{3DC2E234-EEB5-45FA-A3D9-CAE79B7BECA7}" dt="2020-12-17T14:04:56.774" v="846" actId="20577"/>
          <ac:spMkLst>
            <pc:docMk/>
            <pc:sldMk cId="1942421639" sldId="261"/>
            <ac:spMk id="20" creationId="{D28FBB4B-5224-4F53-98D5-57669F1E93F9}"/>
          </ac:spMkLst>
        </pc:spChg>
        <pc:grpChg chg="add mod">
          <ac:chgData name="Daniel Marktl" userId="b7f5378a-9bde-42ca-8d6e-dbed5bfd8c5f" providerId="ADAL" clId="{3DC2E234-EEB5-45FA-A3D9-CAE79B7BECA7}" dt="2020-12-17T14:04:35.945" v="839" actId="1076"/>
          <ac:grpSpMkLst>
            <pc:docMk/>
            <pc:sldMk cId="1942421639" sldId="261"/>
            <ac:grpSpMk id="19" creationId="{C55044A7-263D-447C-B646-171D3EDF8BB3}"/>
          </ac:grpSpMkLst>
        </pc:grpChg>
        <pc:cxnChg chg="add mod">
          <ac:chgData name="Daniel Marktl" userId="b7f5378a-9bde-42ca-8d6e-dbed5bfd8c5f" providerId="ADAL" clId="{3DC2E234-EEB5-45FA-A3D9-CAE79B7BECA7}" dt="2020-12-17T13:55:40.942" v="400" actId="164"/>
          <ac:cxnSpMkLst>
            <pc:docMk/>
            <pc:sldMk cId="1942421639" sldId="261"/>
            <ac:cxnSpMk id="8" creationId="{E637CC28-CCFD-4A8B-B713-5A88C52C36A6}"/>
          </ac:cxnSpMkLst>
        </pc:cxnChg>
        <pc:cxnChg chg="add mod">
          <ac:chgData name="Daniel Marktl" userId="b7f5378a-9bde-42ca-8d6e-dbed5bfd8c5f" providerId="ADAL" clId="{3DC2E234-EEB5-45FA-A3D9-CAE79B7BECA7}" dt="2020-12-17T13:55:40.942" v="400" actId="164"/>
          <ac:cxnSpMkLst>
            <pc:docMk/>
            <pc:sldMk cId="1942421639" sldId="261"/>
            <ac:cxnSpMk id="10" creationId="{23D783B2-7197-4361-A3F6-61B445D43CA2}"/>
          </ac:cxnSpMkLst>
        </pc:cxnChg>
      </pc:sldChg>
      <pc:sldChg chg="modSp new mod">
        <pc:chgData name="Daniel Marktl" userId="b7f5378a-9bde-42ca-8d6e-dbed5bfd8c5f" providerId="ADAL" clId="{3DC2E234-EEB5-45FA-A3D9-CAE79B7BECA7}" dt="2020-12-17T13:42:09.865" v="262" actId="20577"/>
        <pc:sldMkLst>
          <pc:docMk/>
          <pc:sldMk cId="652676621" sldId="262"/>
        </pc:sldMkLst>
        <pc:spChg chg="mod">
          <ac:chgData name="Daniel Marktl" userId="b7f5378a-9bde-42ca-8d6e-dbed5bfd8c5f" providerId="ADAL" clId="{3DC2E234-EEB5-45FA-A3D9-CAE79B7BECA7}" dt="2020-12-17T13:42:09.865" v="262" actId="20577"/>
          <ac:spMkLst>
            <pc:docMk/>
            <pc:sldMk cId="652676621" sldId="262"/>
            <ac:spMk id="2" creationId="{C20B809A-5025-4239-BA92-A5C6D078D0B2}"/>
          </ac:spMkLst>
        </pc:spChg>
      </pc:sldChg>
      <pc:sldChg chg="del">
        <pc:chgData name="Daniel Marktl" userId="b7f5378a-9bde-42ca-8d6e-dbed5bfd8c5f" providerId="ADAL" clId="{3DC2E234-EEB5-45FA-A3D9-CAE79B7BECA7}" dt="2020-12-17T13:39:01.916" v="232" actId="2696"/>
        <pc:sldMkLst>
          <pc:docMk/>
          <pc:sldMk cId="2738870394" sldId="262"/>
        </pc:sldMkLst>
      </pc:sldChg>
      <pc:sldChg chg="del">
        <pc:chgData name="Daniel Marktl" userId="b7f5378a-9bde-42ca-8d6e-dbed5bfd8c5f" providerId="ADAL" clId="{3DC2E234-EEB5-45FA-A3D9-CAE79B7BECA7}" dt="2020-12-17T13:39:00.446" v="231" actId="2696"/>
        <pc:sldMkLst>
          <pc:docMk/>
          <pc:sldMk cId="908206366" sldId="263"/>
        </pc:sldMkLst>
      </pc:sldChg>
      <pc:sldChg chg="addSp delSp modSp new mod modClrScheme chgLayout">
        <pc:chgData name="Daniel Marktl" userId="b7f5378a-9bde-42ca-8d6e-dbed5bfd8c5f" providerId="ADAL" clId="{3DC2E234-EEB5-45FA-A3D9-CAE79B7BECA7}" dt="2020-12-17T13:55:10.621" v="399" actId="26606"/>
        <pc:sldMkLst>
          <pc:docMk/>
          <pc:sldMk cId="4066448160" sldId="263"/>
        </pc:sldMkLst>
        <pc:spChg chg="add del">
          <ac:chgData name="Daniel Marktl" userId="b7f5378a-9bde-42ca-8d6e-dbed5bfd8c5f" providerId="ADAL" clId="{3DC2E234-EEB5-45FA-A3D9-CAE79B7BECA7}" dt="2020-12-17T13:55:10.621" v="399" actId="26606"/>
          <ac:spMkLst>
            <pc:docMk/>
            <pc:sldMk cId="4066448160" sldId="263"/>
            <ac:spMk id="2" creationId="{497BF510-F91E-4B98-B6C3-00BB2437B128}"/>
          </ac:spMkLst>
        </pc:spChg>
        <pc:spChg chg="del">
          <ac:chgData name="Daniel Marktl" userId="b7f5378a-9bde-42ca-8d6e-dbed5bfd8c5f" providerId="ADAL" clId="{3DC2E234-EEB5-45FA-A3D9-CAE79B7BECA7}" dt="2020-12-17T13:54:44.982" v="391"/>
          <ac:spMkLst>
            <pc:docMk/>
            <pc:sldMk cId="4066448160" sldId="263"/>
            <ac:spMk id="3" creationId="{D6F22CEA-9840-4199-8DC5-DFD4B9714812}"/>
          </ac:spMkLst>
        </pc:spChg>
        <pc:spChg chg="add del">
          <ac:chgData name="Daniel Marktl" userId="b7f5378a-9bde-42ca-8d6e-dbed5bfd8c5f" providerId="ADAL" clId="{3DC2E234-EEB5-45FA-A3D9-CAE79B7BECA7}" dt="2020-12-17T13:54:53.310" v="393" actId="26606"/>
          <ac:spMkLst>
            <pc:docMk/>
            <pc:sldMk cId="4066448160" sldId="263"/>
            <ac:spMk id="71" creationId="{6097AC8A-09E7-4D5E-9C4D-A4D8DD9EF7AB}"/>
          </ac:spMkLst>
        </pc:spChg>
        <pc:spChg chg="add del mod">
          <ac:chgData name="Daniel Marktl" userId="b7f5378a-9bde-42ca-8d6e-dbed5bfd8c5f" providerId="ADAL" clId="{3DC2E234-EEB5-45FA-A3D9-CAE79B7BECA7}" dt="2020-12-17T13:54:55.659" v="395" actId="26606"/>
          <ac:spMkLst>
            <pc:docMk/>
            <pc:sldMk cId="4066448160" sldId="263"/>
            <ac:spMk id="73" creationId="{3EE2B21D-2D29-424B-80FB-68879415A11A}"/>
          </ac:spMkLst>
        </pc:spChg>
        <pc:spChg chg="add del mod">
          <ac:chgData name="Daniel Marktl" userId="b7f5378a-9bde-42ca-8d6e-dbed5bfd8c5f" providerId="ADAL" clId="{3DC2E234-EEB5-45FA-A3D9-CAE79B7BECA7}" dt="2020-12-17T13:54:55.659" v="395" actId="26606"/>
          <ac:spMkLst>
            <pc:docMk/>
            <pc:sldMk cId="4066448160" sldId="263"/>
            <ac:spMk id="1028" creationId="{6D3E745F-B360-4E37-9339-96D73C2763D7}"/>
          </ac:spMkLst>
        </pc:spChg>
        <pc:spChg chg="add del">
          <ac:chgData name="Daniel Marktl" userId="b7f5378a-9bde-42ca-8d6e-dbed5bfd8c5f" providerId="ADAL" clId="{3DC2E234-EEB5-45FA-A3D9-CAE79B7BECA7}" dt="2020-12-17T13:54:57.203" v="397" actId="26606"/>
          <ac:spMkLst>
            <pc:docMk/>
            <pc:sldMk cId="4066448160" sldId="263"/>
            <ac:spMk id="1030" creationId="{6097AC8A-09E7-4D5E-9C4D-A4D8DD9EF7AB}"/>
          </ac:spMkLst>
        </pc:spChg>
        <pc:spChg chg="add del mod">
          <ac:chgData name="Daniel Marktl" userId="b7f5378a-9bde-42ca-8d6e-dbed5bfd8c5f" providerId="ADAL" clId="{3DC2E234-EEB5-45FA-A3D9-CAE79B7BECA7}" dt="2020-12-17T13:55:10.621" v="399" actId="26606"/>
          <ac:spMkLst>
            <pc:docMk/>
            <pc:sldMk cId="4066448160" sldId="263"/>
            <ac:spMk id="1032" creationId="{6D3E745F-B360-4E37-9339-96D73C2763D7}"/>
          </ac:spMkLst>
        </pc:spChg>
        <pc:spChg chg="add del mod">
          <ac:chgData name="Daniel Marktl" userId="b7f5378a-9bde-42ca-8d6e-dbed5bfd8c5f" providerId="ADAL" clId="{3DC2E234-EEB5-45FA-A3D9-CAE79B7BECA7}" dt="2020-12-17T13:55:10.621" v="399" actId="26606"/>
          <ac:spMkLst>
            <pc:docMk/>
            <pc:sldMk cId="4066448160" sldId="263"/>
            <ac:spMk id="1033" creationId="{3EE2B21D-2D29-424B-80FB-68879415A11A}"/>
          </ac:spMkLst>
        </pc:spChg>
        <pc:picChg chg="add mod">
          <ac:chgData name="Daniel Marktl" userId="b7f5378a-9bde-42ca-8d6e-dbed5bfd8c5f" providerId="ADAL" clId="{3DC2E234-EEB5-45FA-A3D9-CAE79B7BECA7}" dt="2020-12-17T13:55:10.621" v="399" actId="26606"/>
          <ac:picMkLst>
            <pc:docMk/>
            <pc:sldMk cId="4066448160" sldId="263"/>
            <ac:picMk id="1026" creationId="{BAD6A346-0A29-495A-AC84-D2DC15DB8D23}"/>
          </ac:picMkLst>
        </pc:picChg>
      </pc:sldChg>
    </pc:docChg>
  </pc:docChgLst>
  <pc:docChgLst>
    <pc:chgData name="Daniel Marktl" userId="b7f5378a-9bde-42ca-8d6e-dbed5bfd8c5f" providerId="ADAL" clId="{96A2B6DD-3CD5-4858-870B-4436CD836EB3}"/>
    <pc:docChg chg="undo redo custSel addSld delSld modSld sldOrd">
      <pc:chgData name="Daniel Marktl" userId="b7f5378a-9bde-42ca-8d6e-dbed5bfd8c5f" providerId="ADAL" clId="{96A2B6DD-3CD5-4858-870B-4436CD836EB3}" dt="2020-12-13T14:03:35.594" v="594" actId="20577"/>
      <pc:docMkLst>
        <pc:docMk/>
      </pc:docMkLst>
      <pc:sldChg chg="modSp mod">
        <pc:chgData name="Daniel Marktl" userId="b7f5378a-9bde-42ca-8d6e-dbed5bfd8c5f" providerId="ADAL" clId="{96A2B6DD-3CD5-4858-870B-4436CD836EB3}" dt="2020-12-13T12:33:16.054" v="66" actId="20577"/>
        <pc:sldMkLst>
          <pc:docMk/>
          <pc:sldMk cId="0" sldId="256"/>
        </pc:sldMkLst>
        <pc:spChg chg="mod">
          <ac:chgData name="Daniel Marktl" userId="b7f5378a-9bde-42ca-8d6e-dbed5bfd8c5f" providerId="ADAL" clId="{96A2B6DD-3CD5-4858-870B-4436CD836EB3}" dt="2020-12-13T12:32:21.843" v="59" actId="1076"/>
          <ac:spMkLst>
            <pc:docMk/>
            <pc:sldMk cId="0" sldId="256"/>
            <ac:spMk id="4" creationId="{42EE837D-FD89-D04D-86E9-CAB4BA3B4867}"/>
          </ac:spMkLst>
        </pc:spChg>
        <pc:spChg chg="mod">
          <ac:chgData name="Daniel Marktl" userId="b7f5378a-9bde-42ca-8d6e-dbed5bfd8c5f" providerId="ADAL" clId="{96A2B6DD-3CD5-4858-870B-4436CD836EB3}" dt="2020-12-13T12:32:52.073" v="61" actId="790"/>
          <ac:spMkLst>
            <pc:docMk/>
            <pc:sldMk cId="0" sldId="256"/>
            <ac:spMk id="3074" creationId="{00000000-0000-0000-0000-000000000000}"/>
          </ac:spMkLst>
        </pc:spChg>
        <pc:spChg chg="mod">
          <ac:chgData name="Daniel Marktl" userId="b7f5378a-9bde-42ca-8d6e-dbed5bfd8c5f" providerId="ADAL" clId="{96A2B6DD-3CD5-4858-870B-4436CD836EB3}" dt="2020-12-13T12:33:16.054" v="66" actId="20577"/>
          <ac:spMkLst>
            <pc:docMk/>
            <pc:sldMk cId="0" sldId="256"/>
            <ac:spMk id="3075" creationId="{00000000-0000-0000-0000-000000000000}"/>
          </ac:spMkLst>
        </pc:spChg>
      </pc:sldChg>
      <pc:sldChg chg="del">
        <pc:chgData name="Daniel Marktl" userId="b7f5378a-9bde-42ca-8d6e-dbed5bfd8c5f" providerId="ADAL" clId="{96A2B6DD-3CD5-4858-870B-4436CD836EB3}" dt="2020-12-13T12:33:53.006" v="67" actId="2696"/>
        <pc:sldMkLst>
          <pc:docMk/>
          <pc:sldMk cId="0" sldId="257"/>
        </pc:sldMkLst>
      </pc:sldChg>
      <pc:sldChg chg="addSp delSp modSp del mod">
        <pc:chgData name="Daniel Marktl" userId="b7f5378a-9bde-42ca-8d6e-dbed5bfd8c5f" providerId="ADAL" clId="{96A2B6DD-3CD5-4858-870B-4436CD836EB3}" dt="2020-12-13T14:00:22.266" v="540" actId="2696"/>
        <pc:sldMkLst>
          <pc:docMk/>
          <pc:sldMk cId="3108871754" sldId="260"/>
        </pc:sldMkLst>
        <pc:spChg chg="add mod">
          <ac:chgData name="Daniel Marktl" userId="b7f5378a-9bde-42ca-8d6e-dbed5bfd8c5f" providerId="ADAL" clId="{96A2B6DD-3CD5-4858-870B-4436CD836EB3}" dt="2020-12-13T12:34:07.685" v="92" actId="478"/>
          <ac:spMkLst>
            <pc:docMk/>
            <pc:sldMk cId="3108871754" sldId="260"/>
            <ac:spMk id="2" creationId="{18546ECA-0B33-4FBB-886E-95E660D9B854}"/>
          </ac:spMkLst>
        </pc:spChg>
        <pc:spChg chg="mod">
          <ac:chgData name="Daniel Marktl" userId="b7f5378a-9bde-42ca-8d6e-dbed5bfd8c5f" providerId="ADAL" clId="{96A2B6DD-3CD5-4858-870B-4436CD836EB3}" dt="2020-12-13T12:34:00.949" v="91" actId="20577"/>
          <ac:spMkLst>
            <pc:docMk/>
            <pc:sldMk cId="3108871754" sldId="260"/>
            <ac:spMk id="6" creationId="{7BF98756-21CF-7642-9FD8-9446D8FF725A}"/>
          </ac:spMkLst>
        </pc:spChg>
        <pc:picChg chg="del">
          <ac:chgData name="Daniel Marktl" userId="b7f5378a-9bde-42ca-8d6e-dbed5bfd8c5f" providerId="ADAL" clId="{96A2B6DD-3CD5-4858-870B-4436CD836EB3}" dt="2020-12-13T12:34:07.685" v="92" actId="478"/>
          <ac:picMkLst>
            <pc:docMk/>
            <pc:sldMk cId="3108871754" sldId="260"/>
            <ac:picMk id="3" creationId="{6D2F4858-16C4-AA4D-886A-0C38C1B4ADBE}"/>
          </ac:picMkLst>
        </pc:picChg>
      </pc:sldChg>
      <pc:sldChg chg="modSp new mod ord">
        <pc:chgData name="Daniel Marktl" userId="b7f5378a-9bde-42ca-8d6e-dbed5bfd8c5f" providerId="ADAL" clId="{96A2B6DD-3CD5-4858-870B-4436CD836EB3}" dt="2020-12-13T13:50:36.536" v="316" actId="20577"/>
        <pc:sldMkLst>
          <pc:docMk/>
          <pc:sldMk cId="1942421639" sldId="261"/>
        </pc:sldMkLst>
        <pc:spChg chg="mod">
          <ac:chgData name="Daniel Marktl" userId="b7f5378a-9bde-42ca-8d6e-dbed5bfd8c5f" providerId="ADAL" clId="{96A2B6DD-3CD5-4858-870B-4436CD836EB3}" dt="2020-12-13T13:50:36.536" v="316" actId="20577"/>
          <ac:spMkLst>
            <pc:docMk/>
            <pc:sldMk cId="1942421639" sldId="261"/>
            <ac:spMk id="2" creationId="{8DC89E70-894B-410C-AACC-C623C86B7FED}"/>
          </ac:spMkLst>
        </pc:spChg>
        <pc:spChg chg="mod">
          <ac:chgData name="Daniel Marktl" userId="b7f5378a-9bde-42ca-8d6e-dbed5bfd8c5f" providerId="ADAL" clId="{96A2B6DD-3CD5-4858-870B-4436CD836EB3}" dt="2020-12-13T13:48:46.833" v="307" actId="20577"/>
          <ac:spMkLst>
            <pc:docMk/>
            <pc:sldMk cId="1942421639" sldId="261"/>
            <ac:spMk id="3" creationId="{EAEB81F3-FD89-4D5E-89B4-72124014D489}"/>
          </ac:spMkLst>
        </pc:spChg>
      </pc:sldChg>
      <pc:sldChg chg="modSp new mod">
        <pc:chgData name="Daniel Marktl" userId="b7f5378a-9bde-42ca-8d6e-dbed5bfd8c5f" providerId="ADAL" clId="{96A2B6DD-3CD5-4858-870B-4436CD836EB3}" dt="2020-12-13T13:50:48.833" v="320" actId="20577"/>
        <pc:sldMkLst>
          <pc:docMk/>
          <pc:sldMk cId="2738870394" sldId="262"/>
        </pc:sldMkLst>
        <pc:spChg chg="mod">
          <ac:chgData name="Daniel Marktl" userId="b7f5378a-9bde-42ca-8d6e-dbed5bfd8c5f" providerId="ADAL" clId="{96A2B6DD-3CD5-4858-870B-4436CD836EB3}" dt="2020-12-13T13:50:48.833" v="320" actId="20577"/>
          <ac:spMkLst>
            <pc:docMk/>
            <pc:sldMk cId="2738870394" sldId="262"/>
            <ac:spMk id="2" creationId="{A5859B5C-7EB9-4475-8A38-0BF06A74DDF7}"/>
          </ac:spMkLst>
        </pc:spChg>
      </pc:sldChg>
      <pc:sldChg chg="modSp new mod">
        <pc:chgData name="Daniel Marktl" userId="b7f5378a-9bde-42ca-8d6e-dbed5bfd8c5f" providerId="ADAL" clId="{96A2B6DD-3CD5-4858-870B-4436CD836EB3}" dt="2020-12-13T14:03:35.594" v="594" actId="20577"/>
        <pc:sldMkLst>
          <pc:docMk/>
          <pc:sldMk cId="908206366" sldId="263"/>
        </pc:sldMkLst>
        <pc:spChg chg="mod">
          <ac:chgData name="Daniel Marktl" userId="b7f5378a-9bde-42ca-8d6e-dbed5bfd8c5f" providerId="ADAL" clId="{96A2B6DD-3CD5-4858-870B-4436CD836EB3}" dt="2020-12-13T13:50:54.598" v="324" actId="20577"/>
          <ac:spMkLst>
            <pc:docMk/>
            <pc:sldMk cId="908206366" sldId="263"/>
            <ac:spMk id="2" creationId="{F2AFF880-01FF-4458-A242-2499A6ED350F}"/>
          </ac:spMkLst>
        </pc:spChg>
        <pc:spChg chg="mod">
          <ac:chgData name="Daniel Marktl" userId="b7f5378a-9bde-42ca-8d6e-dbed5bfd8c5f" providerId="ADAL" clId="{96A2B6DD-3CD5-4858-870B-4436CD836EB3}" dt="2020-12-13T14:03:35.594" v="594" actId="20577"/>
          <ac:spMkLst>
            <pc:docMk/>
            <pc:sldMk cId="908206366" sldId="263"/>
            <ac:spMk id="3" creationId="{5D717CF3-F09A-4CC4-83C3-1F8172CF6FF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6"/>
          <p:cNvSpPr>
            <a:spLocks noChangeArrowheads="1"/>
          </p:cNvSpPr>
          <p:nvPr/>
        </p:nvSpPr>
        <p:spPr bwMode="auto">
          <a:xfrm>
            <a:off x="-468313" y="-315913"/>
            <a:ext cx="9793288" cy="7173913"/>
          </a:xfrm>
          <a:prstGeom prst="rect">
            <a:avLst/>
          </a:prstGeom>
          <a:solidFill>
            <a:srgbClr val="346C8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AT"/>
          </a:p>
        </p:txBody>
      </p:sp>
      <p:pic>
        <p:nvPicPr>
          <p:cNvPr id="3" name="Grafik 8" descr="AAU_www_Logo_weiß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165850"/>
            <a:ext cx="1201738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0000" y="252000"/>
            <a:ext cx="1814400" cy="679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NI_KLU_powerpoints-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95844"/>
          <a:stretch>
            <a:fillRect/>
          </a:stretch>
        </p:blipFill>
        <p:spPr bwMode="auto">
          <a:xfrm>
            <a:off x="-457200" y="6597650"/>
            <a:ext cx="977423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27261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</p:spTree>
    <p:extLst>
      <p:ext uri="{BB962C8B-B14F-4D97-AF65-F5344CB8AC3E}">
        <p14:creationId xmlns="" xmlns:p14="http://schemas.microsoft.com/office/powerpoint/2010/main" val="98216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pic>
        <p:nvPicPr>
          <p:cNvPr id="4" name="Grafik 5">
            <a:extLst>
              <a:ext uri="{FF2B5EF4-FFF2-40B4-BE49-F238E27FC236}">
                <a16:creationId xmlns="" xmlns:a16="http://schemas.microsoft.com/office/drawing/2014/main" id="{0171FFD7-E98A-4328-8C8D-FC6E3F6031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0000" y="252000"/>
            <a:ext cx="1814400" cy="679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724909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461861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5">
            <a:extLst>
              <a:ext uri="{FF2B5EF4-FFF2-40B4-BE49-F238E27FC236}">
                <a16:creationId xmlns="" xmlns:a16="http://schemas.microsoft.com/office/drawing/2014/main" id="{0B83D269-B4A9-424A-8DC8-6867D7B898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0000" y="252000"/>
            <a:ext cx="1814400" cy="679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863151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="" xmlns:p14="http://schemas.microsoft.com/office/powerpoint/2010/main" val="49373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51EA163F-F4B8-4FC8-8097-DB9A46B46B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0000" y="252000"/>
            <a:ext cx="1814400" cy="679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6843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AT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="" xmlns:p14="http://schemas.microsoft.com/office/powerpoint/2010/main" val="3707251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AT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411B3621-A985-4452-AF91-2E1E4CEEC1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0000" y="252000"/>
            <a:ext cx="1814400" cy="679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8143559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="" xmlns:p14="http://schemas.microsoft.com/office/powerpoint/2010/main" val="9363231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CDA8E0DF-40C1-4ACD-B9B6-26497C8273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0000" y="252000"/>
            <a:ext cx="1814400" cy="679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6939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="" xmlns:p14="http://schemas.microsoft.com/office/powerpoint/2010/main" val="22159166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1295400"/>
            <a:ext cx="1943100" cy="48006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1295400"/>
            <a:ext cx="5676900" cy="48006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="" xmlns:p14="http://schemas.microsoft.com/office/powerpoint/2010/main" val="13550875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1295400"/>
            <a:ext cx="1943100" cy="48006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1295400"/>
            <a:ext cx="5676900" cy="48006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pic>
        <p:nvPicPr>
          <p:cNvPr id="5" name="Grafik 5">
            <a:extLst>
              <a:ext uri="{FF2B5EF4-FFF2-40B4-BE49-F238E27FC236}">
                <a16:creationId xmlns="" xmlns:a16="http://schemas.microsoft.com/office/drawing/2014/main" id="{86615C4A-8A64-4CFA-87F1-C7791AD1E1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0000" y="252000"/>
            <a:ext cx="1814400" cy="679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1145292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6"/>
          <p:cNvSpPr>
            <a:spLocks noChangeArrowheads="1"/>
          </p:cNvSpPr>
          <p:nvPr/>
        </p:nvSpPr>
        <p:spPr bwMode="auto">
          <a:xfrm>
            <a:off x="-468313" y="-315913"/>
            <a:ext cx="9793288" cy="7173913"/>
          </a:xfrm>
          <a:prstGeom prst="rect">
            <a:avLst/>
          </a:prstGeom>
          <a:solidFill>
            <a:srgbClr val="346C8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AT"/>
          </a:p>
        </p:txBody>
      </p:sp>
      <p:pic>
        <p:nvPicPr>
          <p:cNvPr id="3" name="Grafik 8" descr="AAU_www_Logo_weiß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165850"/>
            <a:ext cx="1201738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NI_KLU_powerpoints-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95844"/>
          <a:stretch>
            <a:fillRect/>
          </a:stretch>
        </p:blipFill>
        <p:spPr bwMode="auto">
          <a:xfrm>
            <a:off x="-457200" y="6597650"/>
            <a:ext cx="977423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9">
            <a:extLst>
              <a:ext uri="{FF2B5EF4-FFF2-40B4-BE49-F238E27FC236}">
                <a16:creationId xmlns="" xmlns:a16="http://schemas.microsoft.com/office/drawing/2014/main" id="{B569E3BB-751B-4B9E-BE96-BD17ADD81F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0000" y="252000"/>
            <a:ext cx="1814400" cy="679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5023569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="" xmlns:p14="http://schemas.microsoft.com/office/powerpoint/2010/main" val="29392380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mit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B5121AB3-9650-44C4-A58B-DB992532F0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0000" y="252000"/>
            <a:ext cx="1814400" cy="679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7116394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="" xmlns:p14="http://schemas.microsoft.com/office/powerpoint/2010/main" val="28882687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1617B7D8-0509-4403-8582-B9A5964F9D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0000" y="252000"/>
            <a:ext cx="1814400" cy="679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1256461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2743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743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="" xmlns:p14="http://schemas.microsoft.com/office/powerpoint/2010/main" val="13496462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2743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743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62E28947-E3B8-4930-B204-879C73CFFA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0000" y="252000"/>
            <a:ext cx="1814400" cy="679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2543972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="" xmlns:p14="http://schemas.microsoft.com/office/powerpoint/2010/main" val="2047781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mit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pic>
        <p:nvPicPr>
          <p:cNvPr id="5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0000" y="252000"/>
            <a:ext cx="1814400" cy="679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7434352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47D7F29D-D838-473E-80CE-8E4F24BE61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0000" y="252000"/>
            <a:ext cx="1814400" cy="679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5674219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</p:spTree>
    <p:extLst>
      <p:ext uri="{BB962C8B-B14F-4D97-AF65-F5344CB8AC3E}">
        <p14:creationId xmlns="" xmlns:p14="http://schemas.microsoft.com/office/powerpoint/2010/main" val="32325531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BF39E060-0D9B-4C35-92AB-B10197E09A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0000" y="252000"/>
            <a:ext cx="1814400" cy="679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5759007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5871320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="" xmlns:a16="http://schemas.microsoft.com/office/drawing/2014/main" id="{D0441072-9EE4-4A4B-99F6-247C689BAA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0000" y="252000"/>
            <a:ext cx="1814400" cy="679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6003554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="" xmlns:p14="http://schemas.microsoft.com/office/powerpoint/2010/main" val="26567282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17540777-068A-4A00-B5C2-1BDE299E0C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0000" y="252000"/>
            <a:ext cx="1814400" cy="679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0631560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AT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="" xmlns:p14="http://schemas.microsoft.com/office/powerpoint/2010/main" val="1266359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AT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FB8278D1-5092-4289-994C-7C722BBA06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0000" y="252000"/>
            <a:ext cx="1814400" cy="679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9369232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="" xmlns:p14="http://schemas.microsoft.com/office/powerpoint/2010/main" val="112119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="" xmlns:p14="http://schemas.microsoft.com/office/powerpoint/2010/main" val="290397069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C2772977-135B-434D-893B-95DF2016D1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0000" y="252000"/>
            <a:ext cx="1814400" cy="679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2516186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1295400"/>
            <a:ext cx="1943100" cy="48006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1295400"/>
            <a:ext cx="5676900" cy="48006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="" xmlns:p14="http://schemas.microsoft.com/office/powerpoint/2010/main" val="92011087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1295400"/>
            <a:ext cx="1943100" cy="48006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1295400"/>
            <a:ext cx="5676900" cy="48006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2CBE1CDB-5196-43D5-ADA5-0BD6C19A56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0000" y="252000"/>
            <a:ext cx="1814400" cy="679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556174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5" name="Grafik 5">
            <a:extLst>
              <a:ext uri="{FF2B5EF4-FFF2-40B4-BE49-F238E27FC236}">
                <a16:creationId xmlns="" xmlns:a16="http://schemas.microsoft.com/office/drawing/2014/main" id="{4B9D58C8-3BD5-4323-BBEF-6AB3E8B285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0000" y="252000"/>
            <a:ext cx="1814400" cy="679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585827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2743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743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="" xmlns:p14="http://schemas.microsoft.com/office/powerpoint/2010/main" val="2127577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2743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743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6F20B7EB-D85A-4563-AC5B-AD86E8600E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0000" y="252000"/>
            <a:ext cx="1814400" cy="679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17756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="" xmlns:p14="http://schemas.microsoft.com/office/powerpoint/2010/main" val="220469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pic>
        <p:nvPicPr>
          <p:cNvPr id="8" name="Grafik 5">
            <a:extLst>
              <a:ext uri="{FF2B5EF4-FFF2-40B4-BE49-F238E27FC236}">
                <a16:creationId xmlns="" xmlns:a16="http://schemas.microsoft.com/office/drawing/2014/main" id="{E5D91D5A-C94F-42E2-95AD-3E730CC507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0000" y="252000"/>
            <a:ext cx="1814400" cy="679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95305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image" Target="../media/image8.jpeg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 rotWithShape="1">
          <a:blip r:embed="rId2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919"/>
          <a:stretch/>
        </p:blipFill>
        <p:spPr>
          <a:xfrm>
            <a:off x="323528" y="339216"/>
            <a:ext cx="8784976" cy="6360368"/>
          </a:xfrm>
          <a:prstGeom prst="rect">
            <a:avLst/>
          </a:prstGeom>
        </p:spPr>
      </p:pic>
      <p:pic>
        <p:nvPicPr>
          <p:cNvPr id="1026" name="Picture 7" descr="UNI_KLU_powerpoints-2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95844"/>
          <a:stretch>
            <a:fillRect/>
          </a:stretch>
        </p:blipFill>
        <p:spPr bwMode="auto">
          <a:xfrm>
            <a:off x="0" y="6597650"/>
            <a:ext cx="9144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295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743200"/>
            <a:ext cx="7772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30" name="Grafik 6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92950" y="6158399"/>
            <a:ext cx="1485900" cy="403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20" r:id="rId3"/>
    <p:sldLayoutId id="2147483710" r:id="rId4"/>
    <p:sldLayoutId id="2147483721" r:id="rId5"/>
    <p:sldLayoutId id="2147483711" r:id="rId6"/>
    <p:sldLayoutId id="2147483722" r:id="rId7"/>
    <p:sldLayoutId id="2147483712" r:id="rId8"/>
    <p:sldLayoutId id="2147483723" r:id="rId9"/>
    <p:sldLayoutId id="2147483713" r:id="rId10"/>
    <p:sldLayoutId id="2147483724" r:id="rId11"/>
    <p:sldLayoutId id="2147483714" r:id="rId12"/>
    <p:sldLayoutId id="2147483725" r:id="rId13"/>
    <p:sldLayoutId id="2147483715" r:id="rId14"/>
    <p:sldLayoutId id="2147483726" r:id="rId15"/>
    <p:sldLayoutId id="2147483716" r:id="rId16"/>
    <p:sldLayoutId id="2147483727" r:id="rId17"/>
    <p:sldLayoutId id="2147483717" r:id="rId18"/>
    <p:sldLayoutId id="2147483728" r:id="rId19"/>
    <p:sldLayoutId id="2147483718" r:id="rId20"/>
    <p:sldLayoutId id="2147483729" r:id="rId2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2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9220" t="1075" r="1417" b="1"/>
          <a:stretch/>
        </p:blipFill>
        <p:spPr>
          <a:xfrm>
            <a:off x="35496" y="44624"/>
            <a:ext cx="9073008" cy="6624736"/>
          </a:xfrm>
          <a:prstGeom prst="rect">
            <a:avLst/>
          </a:prstGeom>
        </p:spPr>
      </p:pic>
      <p:pic>
        <p:nvPicPr>
          <p:cNvPr id="1026" name="Picture 7" descr="UNI_KLU_powerpoints-2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95844"/>
          <a:stretch>
            <a:fillRect/>
          </a:stretch>
        </p:blipFill>
        <p:spPr bwMode="auto">
          <a:xfrm>
            <a:off x="0" y="6597650"/>
            <a:ext cx="9144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295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743200"/>
            <a:ext cx="7772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30" name="Grafik 6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92950" y="6158399"/>
            <a:ext cx="1485900" cy="403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85333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  <p:sldLayoutId id="2147483748" r:id="rId18"/>
    <p:sldLayoutId id="2147483749" r:id="rId19"/>
    <p:sldLayoutId id="2147483750" r:id="rId20"/>
    <p:sldLayoutId id="2147483751" r:id="rId2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0" y="1421904"/>
            <a:ext cx="7772400" cy="1575048"/>
          </a:xfr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de-DE" sz="5400" dirty="0">
                <a:solidFill>
                  <a:schemeClr val="bg1"/>
                </a:solidFill>
                <a:latin typeface="Candara" panose="020E0502030303020204" pitchFamily="34" charset="0"/>
              </a:rPr>
              <a:t>Project: </a:t>
            </a:r>
            <a:r>
              <a:rPr lang="en-GB" sz="5400" dirty="0" err="1">
                <a:solidFill>
                  <a:schemeClr val="bg1"/>
                </a:solidFill>
                <a:latin typeface="Candara" panose="020E0502030303020204" pitchFamily="34" charset="0"/>
              </a:rPr>
              <a:t>Steambuddy</a:t>
            </a:r>
            <a:r>
              <a:rPr lang="de-AT" sz="5400" dirty="0">
                <a:solidFill>
                  <a:schemeClr val="bg1"/>
                </a:solidFill>
                <a:latin typeface="Candara" panose="020E0502030303020204" pitchFamily="34" charset="0"/>
              </a:rPr>
              <a:t> – Games </a:t>
            </a:r>
            <a:r>
              <a:rPr lang="de-AT" sz="5400" dirty="0" err="1">
                <a:solidFill>
                  <a:schemeClr val="bg1"/>
                </a:solidFill>
                <a:latin typeface="Candara" panose="020E0502030303020204" pitchFamily="34" charset="0"/>
              </a:rPr>
              <a:t>Recommender</a:t>
            </a:r>
            <a:endParaRPr lang="en-GB" dirty="0">
              <a:latin typeface="Candara" panose="020E0502030303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0" y="4484712"/>
            <a:ext cx="6912768" cy="1968624"/>
          </a:xfr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de-DE" sz="2000" dirty="0">
                <a:solidFill>
                  <a:schemeClr val="bg1"/>
                </a:solidFill>
                <a:latin typeface="Candara" panose="020E0502030303020204" pitchFamily="34" charset="0"/>
              </a:rPr>
              <a:t>Jochum Peter</a:t>
            </a:r>
          </a:p>
          <a:p>
            <a:pPr marL="0" indent="0" eaLnBrk="1" hangingPunct="1">
              <a:buFontTx/>
              <a:buNone/>
            </a:pPr>
            <a:r>
              <a:rPr lang="de-DE" sz="2000" dirty="0">
                <a:solidFill>
                  <a:schemeClr val="bg1"/>
                </a:solidFill>
                <a:latin typeface="Candara" panose="020E0502030303020204" pitchFamily="34" charset="0"/>
              </a:rPr>
              <a:t>Lila Keti</a:t>
            </a:r>
          </a:p>
          <a:p>
            <a:pPr marL="0" indent="0" eaLnBrk="1" hangingPunct="1">
              <a:buFontTx/>
              <a:buNone/>
            </a:pPr>
            <a:r>
              <a:rPr lang="de-DE" sz="2000" dirty="0">
                <a:solidFill>
                  <a:schemeClr val="bg1"/>
                </a:solidFill>
                <a:latin typeface="Candara" panose="020E0502030303020204" pitchFamily="34" charset="0"/>
              </a:rPr>
              <a:t>Marktl Daniel</a:t>
            </a:r>
          </a:p>
          <a:p>
            <a:pPr marL="0" indent="0" eaLnBrk="1" hangingPunct="1">
              <a:buFontTx/>
              <a:buNone/>
            </a:pPr>
            <a:r>
              <a:rPr lang="de-DE" sz="2000" dirty="0">
                <a:solidFill>
                  <a:schemeClr val="bg1"/>
                </a:solidFill>
                <a:latin typeface="Candara" panose="020E0502030303020204" pitchFamily="34" charset="0"/>
              </a:rPr>
              <a:t>Starzacher Philipp</a:t>
            </a:r>
          </a:p>
          <a:p>
            <a:pPr marL="0" indent="0" eaLnBrk="1" hangingPunct="1">
              <a:buFontTx/>
              <a:buNone/>
            </a:pPr>
            <a:r>
              <a:rPr lang="de-DE" sz="2000" dirty="0" err="1">
                <a:solidFill>
                  <a:schemeClr val="bg1"/>
                </a:solidFill>
                <a:latin typeface="Candara" panose="020E0502030303020204" pitchFamily="34" charset="0"/>
              </a:rPr>
              <a:t>Zenzmaier</a:t>
            </a:r>
            <a:r>
              <a:rPr lang="de-DE" sz="2000" dirty="0">
                <a:solidFill>
                  <a:schemeClr val="bg1"/>
                </a:solidFill>
                <a:latin typeface="Candara" panose="020E0502030303020204" pitchFamily="34" charset="0"/>
              </a:rPr>
              <a:t> Florian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2EE837D-FD89-D04D-86E9-CAB4BA3B4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344" y="3140968"/>
            <a:ext cx="7236296" cy="864096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>
                <a:solidFill>
                  <a:schemeClr val="bg1"/>
                </a:solidFill>
                <a:latin typeface="Candara" panose="020E0502030303020204" pitchFamily="34" charset="0"/>
              </a:rPr>
              <a:t>623.503 </a:t>
            </a:r>
            <a:r>
              <a:rPr lang="de-DE" kern="0" dirty="0" err="1">
                <a:solidFill>
                  <a:schemeClr val="bg1"/>
                </a:solidFill>
                <a:latin typeface="Candara" panose="020E0502030303020204" pitchFamily="34" charset="0"/>
              </a:rPr>
              <a:t>Advanced</a:t>
            </a:r>
            <a:r>
              <a:rPr lang="de-DE" kern="0" dirty="0">
                <a:solidFill>
                  <a:schemeClr val="bg1"/>
                </a:solidFill>
                <a:latin typeface="Candara" panose="020E0502030303020204" pitchFamily="34" charset="0"/>
              </a:rPr>
              <a:t> Software Engineering</a:t>
            </a:r>
          </a:p>
          <a:p>
            <a:pPr marL="0" indent="0">
              <a:buFontTx/>
              <a:buNone/>
            </a:pPr>
            <a:endParaRPr lang="de-DE" kern="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DC89E70-894B-410C-AACC-C623C86B7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37115"/>
            <a:ext cx="7772400" cy="1143000"/>
          </a:xfrm>
        </p:spPr>
        <p:txBody>
          <a:bodyPr/>
          <a:lstStyle/>
          <a:p>
            <a:r>
              <a:rPr lang="en-GB" dirty="0"/>
              <a:t>Backend – Layered Architecture</a:t>
            </a:r>
          </a:p>
        </p:txBody>
      </p:sp>
      <p:sp>
        <p:nvSpPr>
          <p:cNvPr id="20" name="Inhaltsplatzhalter 19">
            <a:extLst>
              <a:ext uri="{FF2B5EF4-FFF2-40B4-BE49-F238E27FC236}">
                <a16:creationId xmlns="" xmlns:a16="http://schemas.microsoft.com/office/drawing/2014/main" id="{D28FBB4B-5224-4F53-98D5-57669F1E9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827044"/>
            <a:ext cx="7772400" cy="3819128"/>
          </a:xfrm>
        </p:spPr>
        <p:txBody>
          <a:bodyPr/>
          <a:lstStyle/>
          <a:p>
            <a:r>
              <a:rPr lang="en-GB" sz="2400" dirty="0"/>
              <a:t>Provides a clean path from REST </a:t>
            </a:r>
            <a:r>
              <a:rPr lang="en-GB" sz="2400" dirty="0" err="1"/>
              <a:t>Entrypoint</a:t>
            </a:r>
            <a:r>
              <a:rPr lang="en-GB" sz="2400" dirty="0"/>
              <a:t> to the database</a:t>
            </a:r>
          </a:p>
          <a:p>
            <a:r>
              <a:rPr lang="en-GB" sz="2400" dirty="0"/>
              <a:t>Makes it easy to extend the backend without modifying existing elements (OCP)</a:t>
            </a:r>
          </a:p>
          <a:p>
            <a:r>
              <a:rPr lang="en-GB" sz="2400" dirty="0"/>
              <a:t>REST Controller</a:t>
            </a:r>
          </a:p>
          <a:p>
            <a:pPr lvl="1"/>
            <a:r>
              <a:rPr lang="en-GB" sz="2000" dirty="0" err="1"/>
              <a:t>Entrypoint</a:t>
            </a:r>
            <a:r>
              <a:rPr lang="en-GB" sz="2000" dirty="0"/>
              <a:t> to accept incoming REST Calls</a:t>
            </a:r>
          </a:p>
          <a:p>
            <a:r>
              <a:rPr lang="en-GB" sz="2400" dirty="0"/>
              <a:t>Service</a:t>
            </a:r>
          </a:p>
          <a:p>
            <a:pPr lvl="1"/>
            <a:r>
              <a:rPr lang="en-GB" sz="2000" dirty="0"/>
              <a:t>Modifies the data as needed</a:t>
            </a:r>
          </a:p>
          <a:p>
            <a:r>
              <a:rPr lang="en-GB" sz="2400" dirty="0"/>
              <a:t>Repository</a:t>
            </a:r>
          </a:p>
          <a:p>
            <a:pPr lvl="1"/>
            <a:r>
              <a:rPr lang="en-GB" sz="2000" dirty="0"/>
              <a:t>Retrieves the data from the database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="" xmlns:a16="http://schemas.microsoft.com/office/drawing/2014/main" id="{C55044A7-263D-447C-B646-171D3EDF8BB3}"/>
              </a:ext>
            </a:extLst>
          </p:cNvPr>
          <p:cNvGrpSpPr/>
          <p:nvPr/>
        </p:nvGrpSpPr>
        <p:grpSpPr>
          <a:xfrm>
            <a:off x="5796136" y="3284984"/>
            <a:ext cx="2859209" cy="2664296"/>
            <a:chOff x="2765224" y="2305583"/>
            <a:chExt cx="3606976" cy="3361088"/>
          </a:xfrm>
        </p:grpSpPr>
        <p:sp>
          <p:nvSpPr>
            <p:cNvPr id="4" name="Rechteck 3">
              <a:extLst>
                <a:ext uri="{FF2B5EF4-FFF2-40B4-BE49-F238E27FC236}">
                  <a16:creationId xmlns="" xmlns:a16="http://schemas.microsoft.com/office/drawing/2014/main" id="{1C6E6272-4FEB-444D-8BAC-FB897252ACE2}"/>
                </a:ext>
              </a:extLst>
            </p:cNvPr>
            <p:cNvSpPr/>
            <p:nvPr/>
          </p:nvSpPr>
          <p:spPr bwMode="auto">
            <a:xfrm>
              <a:off x="2771800" y="2305583"/>
              <a:ext cx="3600400" cy="648072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AT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112" charset="-128"/>
                </a:rPr>
                <a:t>REST Controller</a:t>
              </a:r>
            </a:p>
          </p:txBody>
        </p:sp>
        <p:sp>
          <p:nvSpPr>
            <p:cNvPr id="5" name="Rechteck 4">
              <a:extLst>
                <a:ext uri="{FF2B5EF4-FFF2-40B4-BE49-F238E27FC236}">
                  <a16:creationId xmlns="" xmlns:a16="http://schemas.microsoft.com/office/drawing/2014/main" id="{4A4697BB-1B6F-49E0-A901-EC706198A58D}"/>
                </a:ext>
              </a:extLst>
            </p:cNvPr>
            <p:cNvSpPr/>
            <p:nvPr/>
          </p:nvSpPr>
          <p:spPr bwMode="auto">
            <a:xfrm>
              <a:off x="2771800" y="3662091"/>
              <a:ext cx="3600400" cy="648072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AT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112" charset="-128"/>
                </a:rPr>
                <a:t>Service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="" xmlns:a16="http://schemas.microsoft.com/office/drawing/2014/main" id="{0CD07587-4663-44AA-8775-3175B43E5726}"/>
                </a:ext>
              </a:extLst>
            </p:cNvPr>
            <p:cNvSpPr/>
            <p:nvPr/>
          </p:nvSpPr>
          <p:spPr bwMode="auto">
            <a:xfrm>
              <a:off x="2765224" y="5018599"/>
              <a:ext cx="3600400" cy="648072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AT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112" charset="-128"/>
                </a:rPr>
                <a:t>Repository</a:t>
              </a:r>
            </a:p>
          </p:txBody>
        </p:sp>
        <p:cxnSp>
          <p:nvCxnSpPr>
            <p:cNvPr id="8" name="Gerade Verbindung mit Pfeil 7">
              <a:extLst>
                <a:ext uri="{FF2B5EF4-FFF2-40B4-BE49-F238E27FC236}">
                  <a16:creationId xmlns="" xmlns:a16="http://schemas.microsoft.com/office/drawing/2014/main" id="{E637CC28-CCFD-4A8B-B713-5A88C52C36A6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 bwMode="auto">
            <a:xfrm>
              <a:off x="4572000" y="2953655"/>
              <a:ext cx="0" cy="70843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Gerade Verbindung mit Pfeil 9">
              <a:extLst>
                <a:ext uri="{FF2B5EF4-FFF2-40B4-BE49-F238E27FC236}">
                  <a16:creationId xmlns="" xmlns:a16="http://schemas.microsoft.com/office/drawing/2014/main" id="{23D783B2-7197-4361-A3F6-61B445D43CA2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 bwMode="auto">
            <a:xfrm flipH="1">
              <a:off x="4565424" y="4310163"/>
              <a:ext cx="6576" cy="70843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="" xmlns:p14="http://schemas.microsoft.com/office/powerpoint/2010/main" val="1942421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20B809A-5025-4239-BA92-A5C6D078D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de-AT" dirty="0"/>
              <a:t>Frontend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3140F8AF-E07D-4B82-8C8E-8816B9985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352800"/>
          </a:xfrm>
        </p:spPr>
        <p:txBody>
          <a:bodyPr/>
          <a:lstStyle/>
          <a:p>
            <a:r>
              <a:rPr lang="de-AT" dirty="0" smtClean="0"/>
              <a:t>Bootstrap v4.5 </a:t>
            </a:r>
          </a:p>
          <a:p>
            <a:r>
              <a:rPr lang="de-AT" dirty="0" smtClean="0"/>
              <a:t>Components</a:t>
            </a:r>
          </a:p>
          <a:p>
            <a:pPr lvl="1"/>
            <a:r>
              <a:rPr lang="de-AT" dirty="0" smtClean="0"/>
              <a:t>Game-list</a:t>
            </a:r>
          </a:p>
          <a:p>
            <a:pPr lvl="2"/>
            <a:r>
              <a:rPr lang="de-AT" dirty="0" smtClean="0"/>
              <a:t>Displays </a:t>
            </a:r>
            <a:r>
              <a:rPr lang="de-AT" dirty="0" smtClean="0"/>
              <a:t>a list of </a:t>
            </a:r>
            <a:r>
              <a:rPr lang="en-US" dirty="0" smtClean="0"/>
              <a:t>recommended</a:t>
            </a:r>
            <a:r>
              <a:rPr lang="de-AT" dirty="0" smtClean="0"/>
              <a:t> </a:t>
            </a:r>
            <a:r>
              <a:rPr lang="de-AT" dirty="0" smtClean="0"/>
              <a:t>games</a:t>
            </a:r>
            <a:endParaRPr lang="de-AT" dirty="0" smtClean="0"/>
          </a:p>
          <a:p>
            <a:pPr lvl="1"/>
            <a:r>
              <a:rPr lang="de-AT" dirty="0" smtClean="0"/>
              <a:t>Game-service</a:t>
            </a:r>
          </a:p>
          <a:p>
            <a:pPr lvl="2"/>
            <a:r>
              <a:rPr lang="en-US" dirty="0" smtClean="0"/>
              <a:t>Communicate with backend services using </a:t>
            </a:r>
            <a:r>
              <a:rPr lang="en-US" dirty="0" smtClean="0"/>
              <a:t>HTTP</a:t>
            </a:r>
            <a:endParaRPr lang="de-AT" dirty="0" smtClean="0"/>
          </a:p>
          <a:p>
            <a:pPr lvl="1"/>
            <a:r>
              <a:rPr lang="de-AT" dirty="0" smtClean="0"/>
              <a:t>Game</a:t>
            </a:r>
          </a:p>
          <a:p>
            <a:pPr lvl="2"/>
            <a:r>
              <a:rPr lang="de-AT" dirty="0" smtClean="0"/>
              <a:t>Angular interface which holds information for the games</a:t>
            </a:r>
          </a:p>
          <a:p>
            <a:pPr lvl="1"/>
            <a:r>
              <a:rPr lang="de-AT" dirty="0" smtClean="0"/>
              <a:t>Footer</a:t>
            </a:r>
            <a:endParaRPr lang="de-AT" dirty="0" smtClean="0"/>
          </a:p>
          <a:p>
            <a:pPr lvl="2"/>
            <a:r>
              <a:rPr lang="de-AT" dirty="0" smtClean="0"/>
              <a:t>Basic footer information</a:t>
            </a:r>
          </a:p>
          <a:p>
            <a:pPr lvl="1"/>
            <a:r>
              <a:rPr lang="de-AT" dirty="0" smtClean="0"/>
              <a:t>Navbar</a:t>
            </a:r>
          </a:p>
          <a:p>
            <a:pPr lvl="2"/>
            <a:r>
              <a:rPr lang="de-AT" dirty="0" smtClean="0"/>
              <a:t>Search box , home, </a:t>
            </a:r>
            <a:r>
              <a:rPr lang="de-AT" dirty="0" smtClean="0"/>
              <a:t>menu</a:t>
            </a:r>
            <a:endParaRPr lang="de-AT" dirty="0" smtClean="0"/>
          </a:p>
          <a:p>
            <a:pPr lvl="2">
              <a:buNone/>
            </a:pPr>
            <a:endParaRPr lang="de-AT" dirty="0" smtClean="0"/>
          </a:p>
        </p:txBody>
      </p:sp>
    </p:spTree>
    <p:extLst>
      <p:ext uri="{BB962C8B-B14F-4D97-AF65-F5344CB8AC3E}">
        <p14:creationId xmlns="" xmlns:p14="http://schemas.microsoft.com/office/powerpoint/2010/main" val="652676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97BF510-F91E-4B98-B6C3-00BB2437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de-AT" dirty="0" smtClean="0"/>
              <a:t>Screenshot of the current work</a:t>
            </a:r>
            <a:endParaRPr lang="de-AT" dirty="0"/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BAD6A346-0A29-495A-AC84-D2DC15DB8D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43000"/>
            <a:ext cx="5751797" cy="445791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066448160"/>
      </p:ext>
    </p:extLst>
  </p:cSld>
  <p:clrMapOvr>
    <a:masterClrMapping/>
  </p:clrMapOvr>
</p:sld>
</file>

<file path=ppt/theme/theme1.xml><?xml version="1.0" encoding="utf-8"?>
<a:theme xmlns:a="http://schemas.openxmlformats.org/drawingml/2006/main" name="AAU Brücke Mittelgang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ndara">
      <a:maj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AU Haupteingang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ndara">
      <a:maj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90605781E63BD428BBB738FBF858295" ma:contentTypeVersion="6" ma:contentTypeDescription="Ein neues Dokument erstellen." ma:contentTypeScope="" ma:versionID="876731016e2a1e01d111dd61e0b5e24a">
  <xsd:schema xmlns:xsd="http://www.w3.org/2001/XMLSchema" xmlns:xs="http://www.w3.org/2001/XMLSchema" xmlns:p="http://schemas.microsoft.com/office/2006/metadata/properties" xmlns:ns2="23c5ddd5-4312-4ec6-99b3-297e6d03bc74" targetNamespace="http://schemas.microsoft.com/office/2006/metadata/properties" ma:root="true" ma:fieldsID="a771fe3cc048f40064984630c81aaf5f" ns2:_="">
    <xsd:import namespace="23c5ddd5-4312-4ec6-99b3-297e6d03bc7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c5ddd5-4312-4ec6-99b3-297e6d03bc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B22419B-580F-4DD6-A7CA-FE12247B49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c5ddd5-4312-4ec6-99b3-297e6d03bc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005703-D77D-42B1-A531-D2D2C72514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5766F0-8C62-48A7-9994-EB055B6A7A6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2012_Powerpoint_Vorlage_AAU</Template>
  <TotalTime>364</TotalTime>
  <Words>116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AAU Brücke Mittelgang</vt:lpstr>
      <vt:lpstr>AAU Haupteingang</vt:lpstr>
      <vt:lpstr>Project: Steambuddy – Games Recommender</vt:lpstr>
      <vt:lpstr>Backend – Layered Architecture</vt:lpstr>
      <vt:lpstr>Frontend</vt:lpstr>
      <vt:lpstr>Screenshot of the current 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Ich bin eine Headline</dc:title>
  <dc:creator>Windows-Benutzer</dc:creator>
  <cp:lastModifiedBy>CRS</cp:lastModifiedBy>
  <cp:revision>31</cp:revision>
  <dcterms:created xsi:type="dcterms:W3CDTF">2012-12-10T11:09:19Z</dcterms:created>
  <dcterms:modified xsi:type="dcterms:W3CDTF">2020-12-17T20:27:19Z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0x010100E90605781E63BD428BBB738FBF858295</vt:lpwstr>
  </property>
</Properties>
</file>