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72" r:id="rId11"/>
    <p:sldId id="264" r:id="rId12"/>
    <p:sldId id="265" r:id="rId13"/>
    <p:sldId id="273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04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03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4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77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7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3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08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8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31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4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88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11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6543-E753-42A3-B4C4-62E65EBA5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Taxi Trips and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40142-A28C-4342-B76E-3E3C56350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</a:t>
            </a:r>
            <a:r>
              <a:rPr lang="en-US" dirty="0" err="1"/>
              <a:t>Saeger</a:t>
            </a:r>
            <a:r>
              <a:rPr lang="en-US" dirty="0"/>
              <a:t>, Peter Orphan, Stephen Seyer</a:t>
            </a:r>
          </a:p>
        </p:txBody>
      </p:sp>
    </p:spTree>
    <p:extLst>
      <p:ext uri="{BB962C8B-B14F-4D97-AF65-F5344CB8AC3E}">
        <p14:creationId xmlns:p14="http://schemas.microsoft.com/office/powerpoint/2010/main" val="251977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A341-56A2-4FFE-97BF-47729CBA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 Length by Temperature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C26E1-8039-42A4-839C-A639AA673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" y="1930400"/>
            <a:ext cx="5398729" cy="3531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948AE-27EF-45DE-BBA8-E6A4E2059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59" y="1930399"/>
            <a:ext cx="539873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9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1036-8D13-4826-9862-681E9CC8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Wind Speed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1022D-2362-42B1-AE4C-128F200BD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1300672"/>
            <a:ext cx="8144997" cy="5429998"/>
          </a:xfrm>
        </p:spPr>
      </p:pic>
    </p:spTree>
    <p:extLst>
      <p:ext uri="{BB962C8B-B14F-4D97-AF65-F5344CB8AC3E}">
        <p14:creationId xmlns:p14="http://schemas.microsoft.com/office/powerpoint/2010/main" val="1313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713C-0413-453C-93F0-BE15769C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Precipitation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7EE36-B0DF-44DE-9459-5FE3650BD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35517"/>
            <a:ext cx="8261392" cy="5507595"/>
          </a:xfrm>
        </p:spPr>
      </p:pic>
    </p:spTree>
    <p:extLst>
      <p:ext uri="{BB962C8B-B14F-4D97-AF65-F5344CB8AC3E}">
        <p14:creationId xmlns:p14="http://schemas.microsoft.com/office/powerpoint/2010/main" val="379089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1E5B-B7C4-4233-96A9-81A214B4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per Ride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BA1F4A-BCE9-46D7-A646-9AE3B861F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4720"/>
            <a:ext cx="5765896" cy="34032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1D111-8EF5-4E43-9FD5-5EF6E60F3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5" y="2008531"/>
            <a:ext cx="5765897" cy="33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7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AAB6-601D-4627-AD5E-6988B77B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Trips by Month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8833B-3F5A-4FDB-BDD7-0E95F7D5B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35518"/>
            <a:ext cx="8065449" cy="5376966"/>
          </a:xfrm>
        </p:spPr>
      </p:pic>
    </p:spTree>
    <p:extLst>
      <p:ext uri="{BB962C8B-B14F-4D97-AF65-F5344CB8AC3E}">
        <p14:creationId xmlns:p14="http://schemas.microsoft.com/office/powerpoint/2010/main" val="160384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2221-9AC9-431A-A34C-E7FF2CF7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EDC5-E314-4895-AC30-2174F181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was dead wrong – more trips on days with good weather than those with bad weather</a:t>
            </a:r>
          </a:p>
          <a:p>
            <a:r>
              <a:rPr lang="en-US" dirty="0"/>
              <a:t>People going out more on clear days?</a:t>
            </a:r>
          </a:p>
          <a:p>
            <a:r>
              <a:rPr lang="en-US" dirty="0"/>
              <a:t>Public transit faster than cabs in bad weather?</a:t>
            </a:r>
          </a:p>
          <a:p>
            <a:r>
              <a:rPr lang="en-US" dirty="0"/>
              <a:t>Better moods in good weather?</a:t>
            </a:r>
          </a:p>
        </p:txBody>
      </p:sp>
    </p:spTree>
    <p:extLst>
      <p:ext uri="{BB962C8B-B14F-4D97-AF65-F5344CB8AC3E}">
        <p14:creationId xmlns:p14="http://schemas.microsoft.com/office/powerpoint/2010/main" val="124352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3A67-72C4-44BB-B0FB-E1EF1A7E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9C3C-4FD6-4419-9D6E-034F4EC4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Difficulties:</a:t>
            </a:r>
          </a:p>
          <a:p>
            <a:pPr lvl="1"/>
            <a:r>
              <a:rPr lang="en-US" dirty="0"/>
              <a:t>Data normalization</a:t>
            </a:r>
          </a:p>
          <a:p>
            <a:pPr lvl="1"/>
            <a:r>
              <a:rPr lang="en-US" dirty="0"/>
              <a:t>Limited number of API calls</a:t>
            </a:r>
          </a:p>
          <a:p>
            <a:pPr lvl="1"/>
            <a:r>
              <a:rPr lang="en-US" dirty="0"/>
              <a:t>Pivoted scope from ride-sharing apps to taxis</a:t>
            </a:r>
          </a:p>
          <a:p>
            <a:pPr lvl="1"/>
            <a:endParaRPr lang="en-US" dirty="0"/>
          </a:p>
          <a:p>
            <a:r>
              <a:rPr lang="en-US" dirty="0"/>
              <a:t>Additional questions:</a:t>
            </a:r>
          </a:p>
          <a:p>
            <a:pPr lvl="1"/>
            <a:r>
              <a:rPr lang="en-US" dirty="0"/>
              <a:t>Examine data by year, month, day, etc. more granularly</a:t>
            </a:r>
          </a:p>
          <a:p>
            <a:pPr lvl="1"/>
            <a:r>
              <a:rPr lang="en-US" dirty="0"/>
              <a:t>Taxi popularity change over years as Uber / Lyft gained popularity?</a:t>
            </a:r>
          </a:p>
          <a:p>
            <a:pPr lvl="1"/>
            <a:r>
              <a:rPr lang="en-US" dirty="0"/>
              <a:t>More API keys, more weather data -&gt; more accurate analyses</a:t>
            </a:r>
          </a:p>
          <a:p>
            <a:pPr lvl="1"/>
            <a:r>
              <a:rPr lang="en-US" dirty="0"/>
              <a:t>Trip length during bad / ideal weather?</a:t>
            </a:r>
          </a:p>
        </p:txBody>
      </p:sp>
    </p:spTree>
    <p:extLst>
      <p:ext uri="{BB962C8B-B14F-4D97-AF65-F5344CB8AC3E}">
        <p14:creationId xmlns:p14="http://schemas.microsoft.com/office/powerpoint/2010/main" val="417514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CB25-77C7-4704-AAB7-4371CC1A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39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1C06-634A-4654-BB34-E159DC47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A3B8-84CC-4AAD-90DC-C880EB04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Questions &amp; Data</a:t>
            </a:r>
          </a:p>
          <a:p>
            <a:r>
              <a:rPr lang="en-US" dirty="0"/>
              <a:t>Data Cleanup &amp; Exploration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Discussion and Conclusions</a:t>
            </a:r>
          </a:p>
          <a:p>
            <a:r>
              <a:rPr lang="en-US" dirty="0"/>
              <a:t>Post Mortem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9808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86FF-A1BA-40F6-A7F8-6B61C08C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B5E2-C660-4368-ABC2-CFD77DA4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Hypothesis: There is a positive correlation between </a:t>
            </a:r>
            <a:r>
              <a:rPr lang="en-US" dirty="0" err="1"/>
              <a:t>inclimate</a:t>
            </a:r>
            <a:r>
              <a:rPr lang="en-US" dirty="0"/>
              <a:t> weather and the popularity of taxis</a:t>
            </a:r>
          </a:p>
          <a:p>
            <a:pPr algn="ctr"/>
            <a:endParaRPr lang="en-US" dirty="0"/>
          </a:p>
          <a:p>
            <a:r>
              <a:rPr lang="en-US" dirty="0"/>
              <a:t>Clear weather vs. bad weather?</a:t>
            </a:r>
          </a:p>
          <a:p>
            <a:r>
              <a:rPr lang="en-US" dirty="0"/>
              <a:t>More trips at extremes of temperature?</a:t>
            </a:r>
          </a:p>
          <a:p>
            <a:r>
              <a:rPr lang="en-US" dirty="0"/>
              <a:t>More trips with heavy precipitation?</a:t>
            </a:r>
          </a:p>
        </p:txBody>
      </p:sp>
    </p:spTree>
    <p:extLst>
      <p:ext uri="{BB962C8B-B14F-4D97-AF65-F5344CB8AC3E}">
        <p14:creationId xmlns:p14="http://schemas.microsoft.com/office/powerpoint/2010/main" val="341015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96D9-F4E6-4D2F-9796-EB39A803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FB55-C48C-47D3-9507-2A24778A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Taxi Data – publicly available csv from City of Chicago</a:t>
            </a:r>
          </a:p>
          <a:p>
            <a:endParaRPr lang="en-US" dirty="0"/>
          </a:p>
          <a:p>
            <a:r>
              <a:rPr lang="en-US" dirty="0"/>
              <a:t>Historical weather data – Dark Sky API</a:t>
            </a:r>
          </a:p>
        </p:txBody>
      </p:sp>
    </p:spTree>
    <p:extLst>
      <p:ext uri="{BB962C8B-B14F-4D97-AF65-F5344CB8AC3E}">
        <p14:creationId xmlns:p14="http://schemas.microsoft.com/office/powerpoint/2010/main" val="67557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D103-5752-4F52-BE2E-874D59A4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E7F1-7EC1-41E7-B299-CD01A789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API calls</a:t>
            </a:r>
          </a:p>
          <a:p>
            <a:r>
              <a:rPr lang="en-US" dirty="0"/>
              <a:t>Extracting a sample from the huge CSV of Chicago taxi data</a:t>
            </a:r>
          </a:p>
          <a:p>
            <a:r>
              <a:rPr lang="en-US" dirty="0"/>
              <a:t>Removed unnecessary columns</a:t>
            </a:r>
          </a:p>
          <a:p>
            <a:r>
              <a:rPr lang="en-US" dirty="0"/>
              <a:t>Created Master </a:t>
            </a:r>
            <a:r>
              <a:rPr lang="en-US" dirty="0" err="1"/>
              <a:t>DataFrame</a:t>
            </a:r>
            <a:r>
              <a:rPr lang="en-US" dirty="0"/>
              <a:t> and summary CSVs</a:t>
            </a:r>
          </a:p>
          <a:p>
            <a:endParaRPr lang="en-US" dirty="0"/>
          </a:p>
          <a:p>
            <a:r>
              <a:rPr lang="en-US" dirty="0"/>
              <a:t>Could hypothesis be wrong?</a:t>
            </a:r>
          </a:p>
          <a:p>
            <a:r>
              <a:rPr lang="en-US" dirty="0"/>
              <a:t>Distribution of different types of weather for our time period?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8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809B-F286-4211-A0B0-0410D9EA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Count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F42EC-FA8E-4B16-A185-FC2F34BD3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078"/>
          <a:stretch/>
        </p:blipFill>
        <p:spPr>
          <a:xfrm>
            <a:off x="1770077" y="1492743"/>
            <a:ext cx="5906367" cy="5133571"/>
          </a:xfrm>
        </p:spPr>
      </p:pic>
    </p:spTree>
    <p:extLst>
      <p:ext uri="{BB962C8B-B14F-4D97-AF65-F5344CB8AC3E}">
        <p14:creationId xmlns:p14="http://schemas.microsoft.com/office/powerpoint/2010/main" val="76208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E643-0695-467E-B964-EAACD40F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by Payment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46E46F-27F7-4138-B058-558881DF2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0" y="1431446"/>
            <a:ext cx="7557796" cy="5157610"/>
          </a:xfrm>
        </p:spPr>
      </p:pic>
    </p:spTree>
    <p:extLst>
      <p:ext uri="{BB962C8B-B14F-4D97-AF65-F5344CB8AC3E}">
        <p14:creationId xmlns:p14="http://schemas.microsoft.com/office/powerpoint/2010/main" val="291792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25B6-1489-45FC-861E-BF8A92C3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Weather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CBD7B-48E8-4738-996F-0DF8C6D51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20" y="1343378"/>
            <a:ext cx="8061191" cy="5374128"/>
          </a:xfrm>
        </p:spPr>
      </p:pic>
    </p:spTree>
    <p:extLst>
      <p:ext uri="{BB962C8B-B14F-4D97-AF65-F5344CB8AC3E}">
        <p14:creationId xmlns:p14="http://schemas.microsoft.com/office/powerpoint/2010/main" val="211489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3ACC-C0AC-4BCD-8D29-95E16553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Temperature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F88F2-B595-4373-8379-BA546DB11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" y="1296957"/>
            <a:ext cx="7609397" cy="5072932"/>
          </a:xfrm>
        </p:spPr>
      </p:pic>
    </p:spTree>
    <p:extLst>
      <p:ext uri="{BB962C8B-B14F-4D97-AF65-F5344CB8AC3E}">
        <p14:creationId xmlns:p14="http://schemas.microsoft.com/office/powerpoint/2010/main" val="3395645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260</TotalTime>
  <Words>278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Chicago Taxi Trips and Weather</vt:lpstr>
      <vt:lpstr>Contents</vt:lpstr>
      <vt:lpstr>Summary</vt:lpstr>
      <vt:lpstr>Questions &amp; Data</vt:lpstr>
      <vt:lpstr>Data Cleanup &amp; Exploration</vt:lpstr>
      <vt:lpstr>Trip Count Heatmap</vt:lpstr>
      <vt:lpstr>Tips by Payment Method</vt:lpstr>
      <vt:lpstr>Average Trips by Weather Type</vt:lpstr>
      <vt:lpstr>Average Trips by Temperature</vt:lpstr>
      <vt:lpstr>Average Trip Length by Temperature</vt:lpstr>
      <vt:lpstr>Average Trips by Wind Speed</vt:lpstr>
      <vt:lpstr>Average Trips by Precipitation</vt:lpstr>
      <vt:lpstr>Tips per Ride</vt:lpstr>
      <vt:lpstr>Total Trips by Month </vt:lpstr>
      <vt:lpstr>Findings and 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Seyer, Stephen</dc:creator>
  <cp:lastModifiedBy>Seyer, Stephen</cp:lastModifiedBy>
  <cp:revision>14</cp:revision>
  <dcterms:created xsi:type="dcterms:W3CDTF">2019-03-07T04:04:02Z</dcterms:created>
  <dcterms:modified xsi:type="dcterms:W3CDTF">2019-03-08T00:10:29Z</dcterms:modified>
</cp:coreProperties>
</file>