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Members?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 and Charts</a:t>
            </a:r>
          </a:p>
          <a:p>
            <a:r>
              <a:rPr lang="en-US" dirty="0">
                <a:solidFill>
                  <a:srgbClr val="FF0000"/>
                </a:solidFill>
              </a:rPr>
              <a:t>Deploy to </a:t>
            </a:r>
            <a:r>
              <a:rPr lang="en-US" dirty="0" err="1">
                <a:solidFill>
                  <a:srgbClr val="FF0000"/>
                </a:solidFill>
              </a:rPr>
              <a:t>Heruko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Introduce Legislation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–Year, </a:t>
            </a:r>
            <a:r>
              <a:rPr lang="en-US" dirty="0" err="1"/>
              <a:t>SwornInAge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and return as JSON</a:t>
            </a: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average age for each state by selected year</a:t>
            </a:r>
          </a:p>
          <a:p>
            <a:pPr lvl="1"/>
            <a:r>
              <a:rPr lang="en-US" dirty="0"/>
              <a:t>Map – Clickable US map which shows the average age of all members state for the current year. 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Library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Kevin O'Reilly</cp:lastModifiedBy>
  <cp:revision>12</cp:revision>
  <dcterms:created xsi:type="dcterms:W3CDTF">2019-05-20T03:58:42Z</dcterms:created>
  <dcterms:modified xsi:type="dcterms:W3CDTF">2019-05-23T23:10:17Z</dcterms:modified>
</cp:coreProperties>
</file>