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</a:t>
            </a:r>
          </a:p>
          <a:p>
            <a:r>
              <a:rPr lang="en-US" dirty="0">
                <a:solidFill>
                  <a:srgbClr val="FF0000"/>
                </a:solidFill>
              </a:rPr>
              <a:t>Introduce Bills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 </a:t>
            </a:r>
            <a:r>
              <a:rPr lang="en-US" dirty="0" err="1"/>
              <a:t>SwornInAge</a:t>
            </a:r>
            <a:r>
              <a:rPr lang="en-US" dirty="0"/>
              <a:t>, Year </a:t>
            </a:r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into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name and state for top ten oldest and youngest members of Congress</a:t>
            </a:r>
          </a:p>
          <a:p>
            <a:pPr lvl="1"/>
            <a:r>
              <a:rPr lang="en-US" dirty="0"/>
              <a:t>Map – Clickable US map which shows the average age of all members state for the current year.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Kevin O'Reilly</cp:lastModifiedBy>
  <cp:revision>9</cp:revision>
  <dcterms:created xsi:type="dcterms:W3CDTF">2019-05-20T03:58:42Z</dcterms:created>
  <dcterms:modified xsi:type="dcterms:W3CDTF">2019-05-23T17:51:38Z</dcterms:modified>
</cp:coreProperties>
</file>