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FE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69C2-3DB8-4074-BA6A-60AF80B22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EC1FC-1938-4F3D-A102-64C07C290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F0F7-2302-48E6-9FB7-43AC2E8C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1A245-AF59-4BE6-AECA-E0A48C1F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B0F59-2113-45E2-858B-E09C83C7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8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DE7E-C97A-4AE2-BCF6-289AEBE3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A72D2-F3AC-4278-9A60-867EA1525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B981-59DC-4D1C-9EF2-3B0E9D95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348D4-98F4-409C-8EA7-6C0E5AB4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610FE-1A73-4E1A-BA0C-8737F8C8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3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202F7-C92A-4CBA-99CA-5B0F0C8EF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3CA1A-CB48-4841-9062-3B46B1EC2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9AF5E-8857-433A-85FB-C90B27A9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FAE7E-6391-4E31-ACB2-9EC3C9FD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3C6E-38CC-425E-B60C-67905B97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9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A5B3-7EF5-4A69-9EAA-2678D38B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A549-C8AB-49A0-B5A9-B0008BDB8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6C2E-AF90-4DEE-B9D3-FD85714C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1F7D6-D6A2-4C12-B643-03AF64F4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B1A2C-4609-40E7-86C2-4769A819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4258-9821-43F3-94BB-D307F624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4E929-D8A3-4954-BF0F-1F6959A79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F1809-C859-4D46-8D07-08DEACC8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1AE4D-EB29-4381-A6AA-200FA6B6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4865-6C60-43EC-9B09-04329DC1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8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F124-1366-481B-AF81-E99B57D6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62370-6A3C-48D6-BB36-91AB4132A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D94EB-9948-4E0A-B718-15CC9381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A1E49-380C-4DB3-BE4C-D5F05DA1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1FC50-98FF-4D6C-8401-94C26665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DF223-62A9-4710-9B43-3A3D485E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0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60F2-1454-44B4-9E9D-A505829C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96301-56FD-40DB-8977-151016DD8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13228-2D8A-49CC-8BE3-A389447B6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7884-312D-40DA-A192-FBA58A0B1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85A41-95C8-4D8B-9904-FD6B3D7A3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AC024-BB92-4720-AA92-FF6FCE4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47631-6EC7-495E-A38D-5013859C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D675B-38B0-46D3-82E7-859F45FE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7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04B0-57AA-4F9F-9B74-289EC183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ED563-C328-48DA-9BC5-9E2EEEA7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CAB0F-F6CC-4350-BC31-F25AFB35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4D255-F3C0-4B36-A0E6-D84FDCCE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6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B87F6-4296-41A6-8023-9BC5BE84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77558-DF5B-4DD8-8185-17F2E549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1CBF2-592B-4742-B064-BE3E0246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AB26-2DFA-4680-9644-B7996F06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E33B-2FF2-4CE3-985D-B2866A24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68B11-C3E7-451A-AF9E-CB974D408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267BD-F9D4-4044-9E9D-F731164E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38D00-1BC4-4C60-B9AC-A0E90216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3A768-64E5-4892-9D5A-2A742713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103D-EB2D-4D2F-B7A3-1649BA86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81928-DEA9-432A-B1B0-181758823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BDD93-4A2B-4D56-AFC4-747CAE604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5030E-166D-4EC1-A532-FCA0E7A0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DF1EA-27C9-4ADB-B9E0-54E865B9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CAAFA-CD44-4224-B7CB-3DC0EC19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A6886-CFDC-4D08-8CC7-E5976ADA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FFF81-C64E-4874-9E8F-819AE6B22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76625-516B-44F7-950A-04FFFDFE9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47A3C-296C-4165-A4A5-06A4FBFD2225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658B-2D88-44D0-A1BF-DFAB0B6D7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81A19-C699-4392-9137-7A1B9240D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AF5D5-6560-47A2-B67A-6D354CEA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0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-2-congress.herokuap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FA8F-E165-4478-A803-95A3EC432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0419"/>
            <a:ext cx="9144000" cy="2173355"/>
          </a:xfrm>
        </p:spPr>
        <p:txBody>
          <a:bodyPr>
            <a:normAutofit fontScale="90000"/>
          </a:bodyPr>
          <a:lstStyle/>
          <a:p>
            <a:r>
              <a:rPr lang="en-US" sz="13900" b="1" dirty="0">
                <a:solidFill>
                  <a:srgbClr val="002060"/>
                </a:solidFill>
              </a:rPr>
              <a:t>Congress</a:t>
            </a:r>
            <a:r>
              <a:rPr lang="en-US" sz="11500" dirty="0"/>
              <a:t> </a:t>
            </a:r>
            <a:br>
              <a:rPr lang="en-US" sz="115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E0C8-691C-43E3-94DB-07EEBF7E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3241"/>
            <a:ext cx="9144000" cy="924339"/>
          </a:xfrm>
        </p:spPr>
        <p:txBody>
          <a:bodyPr/>
          <a:lstStyle/>
          <a:p>
            <a:r>
              <a:rPr lang="en-US" dirty="0"/>
              <a:t>Data Analytics Bootcamp Project 2</a:t>
            </a:r>
          </a:p>
          <a:p>
            <a:r>
              <a:rPr lang="en-US" dirty="0"/>
              <a:t>Peter Orphan, Adam Feldstein, Brendan Donnelly, Renee O’Reilly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538928-3E70-44A0-8F68-3C15A0249FB9}"/>
              </a:ext>
            </a:extLst>
          </p:cNvPr>
          <p:cNvSpPr txBox="1">
            <a:spLocks/>
          </p:cNvSpPr>
          <p:nvPr/>
        </p:nvSpPr>
        <p:spPr>
          <a:xfrm>
            <a:off x="735495" y="2552700"/>
            <a:ext cx="10721009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700" dirty="0">
                <a:solidFill>
                  <a:srgbClr val="FF0000"/>
                </a:solidFill>
              </a:rPr>
              <a:t>How Old Are Members?</a:t>
            </a:r>
            <a:br>
              <a:rPr lang="en-US" sz="115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80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D634-48FE-419A-8411-7375E3E7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E88B-01F0-444A-8042-211E8AA3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Click on state on the Map would change all Charts</a:t>
            </a:r>
          </a:p>
          <a:p>
            <a:r>
              <a:rPr lang="en-US" dirty="0">
                <a:solidFill>
                  <a:srgbClr val="FF0000"/>
                </a:solidFill>
              </a:rPr>
              <a:t>Additional Filters and Charts</a:t>
            </a:r>
          </a:p>
          <a:p>
            <a:r>
              <a:rPr lang="en-US" dirty="0">
                <a:solidFill>
                  <a:srgbClr val="FF0000"/>
                </a:solidFill>
              </a:rPr>
              <a:t>Introduce Legislation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1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790F-43C0-4D6C-9CB2-1B3E507C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2E50-B5FF-426A-86DC-1AED8D3B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Research Question</a:t>
            </a:r>
          </a:p>
          <a:p>
            <a:pPr lvl="1"/>
            <a:r>
              <a:rPr lang="en-US" dirty="0"/>
              <a:t>How old is Congress?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Analyze past 11 Congresses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Identify longitudinal trends in age of membership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2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5685-9D5B-4DDA-B1D4-429AB450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Data Munging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5C2EA-0125-4234-BD87-425FA084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API call from </a:t>
            </a:r>
            <a:r>
              <a:rPr lang="en-US" dirty="0" err="1">
                <a:solidFill>
                  <a:srgbClr val="FF0000"/>
                </a:solidFill>
              </a:rPr>
              <a:t>Propublica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Transform data</a:t>
            </a:r>
          </a:p>
          <a:p>
            <a:pPr lvl="1"/>
            <a:r>
              <a:rPr lang="en-US" dirty="0"/>
              <a:t>Created variables –Year, </a:t>
            </a:r>
            <a:r>
              <a:rPr lang="en-US" dirty="0" err="1"/>
              <a:t>SwornInAge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Store data in </a:t>
            </a:r>
            <a:r>
              <a:rPr lang="en-US" dirty="0" err="1">
                <a:solidFill>
                  <a:srgbClr val="FF0000"/>
                </a:solidFill>
              </a:rPr>
              <a:t>SQLlite</a:t>
            </a:r>
            <a:r>
              <a:rPr lang="en-US" dirty="0">
                <a:solidFill>
                  <a:srgbClr val="FF0000"/>
                </a:solidFill>
              </a:rPr>
              <a:t> database</a:t>
            </a:r>
          </a:p>
          <a:p>
            <a:r>
              <a:rPr lang="en-US" dirty="0">
                <a:solidFill>
                  <a:srgbClr val="FF0000"/>
                </a:solidFill>
              </a:rPr>
              <a:t>Transform data and return as JSON</a:t>
            </a:r>
          </a:p>
          <a:p>
            <a:pPr lvl="1"/>
            <a:r>
              <a:rPr lang="en-US" dirty="0"/>
              <a:t>Filter and grouped by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B01F-6927-43F4-9961-FC154AF0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2060"/>
                </a:solidFill>
              </a:rPr>
              <a:t>Coding Approach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D7AE-BA29-40BA-A33B-AE91A160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Created Routes</a:t>
            </a:r>
          </a:p>
          <a:p>
            <a:r>
              <a:rPr lang="en-US" dirty="0">
                <a:solidFill>
                  <a:srgbClr val="FF0000"/>
                </a:solidFill>
              </a:rPr>
              <a:t>JavaScript </a:t>
            </a:r>
          </a:p>
          <a:p>
            <a:pPr lvl="1"/>
            <a:r>
              <a:rPr lang="en-US" dirty="0"/>
              <a:t>Line – Shows longitudinal data of average age by selected state</a:t>
            </a:r>
          </a:p>
          <a:p>
            <a:pPr lvl="1"/>
            <a:r>
              <a:rPr lang="en-US" dirty="0"/>
              <a:t>Bar – Shows the average age for each state by selected year</a:t>
            </a:r>
          </a:p>
          <a:p>
            <a:pPr lvl="1"/>
            <a:r>
              <a:rPr lang="en-US" dirty="0"/>
              <a:t>Map – Clickable US map which shows the average age of all members state for the current year. </a:t>
            </a:r>
          </a:p>
          <a:p>
            <a:r>
              <a:rPr lang="en-US" dirty="0">
                <a:solidFill>
                  <a:srgbClr val="FF0000"/>
                </a:solidFill>
              </a:rPr>
              <a:t>JavaScript Library</a:t>
            </a:r>
          </a:p>
          <a:p>
            <a:pPr lvl="1"/>
            <a:r>
              <a:rPr lang="en-US" dirty="0" err="1"/>
              <a:t>Jquery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F966-5BB9-4899-8D13-6374D4D3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App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72C2-B615-4522-8F8C-88F7087D0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Three Charts/Graphs</a:t>
            </a:r>
          </a:p>
          <a:p>
            <a:r>
              <a:rPr lang="en-US" dirty="0">
                <a:solidFill>
                  <a:srgbClr val="FF0000"/>
                </a:solidFill>
              </a:rPr>
              <a:t>Bootstrap</a:t>
            </a:r>
          </a:p>
          <a:p>
            <a:r>
              <a:rPr lang="en-US" dirty="0" err="1">
                <a:solidFill>
                  <a:srgbClr val="FF0000"/>
                </a:solidFill>
              </a:rPr>
              <a:t>JQuery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27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F184-5116-44A7-857F-9E048717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AC25-AEB4-4C23-A1E3-663B3A25D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hlinkClick r:id="rId2"/>
              </a:rPr>
              <a:t>Age of Congress Dashboard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0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7A04-F5C2-488F-9B7B-415F7296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Screenshot of Line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33A14A-AF78-4E2F-BE20-963442104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0957"/>
            <a:ext cx="10515600" cy="39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1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217C-5F64-4152-A6A4-762D6024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Screenshot of Bar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6CFB0B-8210-41CE-8C21-7A3365A7F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1916"/>
            <a:ext cx="10515600" cy="389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D7D0-0B2D-4334-B25F-467E7689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Screenshot of Map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E03425-E7D5-4B28-98FA-193CB7A1A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292" y="1825625"/>
            <a:ext cx="91054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0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166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Congress  </vt:lpstr>
      <vt:lpstr>Business Objectives</vt:lpstr>
      <vt:lpstr>Data Munging Techniques</vt:lpstr>
      <vt:lpstr>Coding Approach </vt:lpstr>
      <vt:lpstr>App Architecture</vt:lpstr>
      <vt:lpstr>Live Demo</vt:lpstr>
      <vt:lpstr>Screenshot of Line Chart</vt:lpstr>
      <vt:lpstr>Screenshot of Bar Chart</vt:lpstr>
      <vt:lpstr>Screenshot of Map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Congress:</dc:title>
  <dc:creator>Kevin O'Reilly</dc:creator>
  <cp:lastModifiedBy>Kevin O'Reilly</cp:lastModifiedBy>
  <cp:revision>14</cp:revision>
  <dcterms:created xsi:type="dcterms:W3CDTF">2019-05-20T03:58:42Z</dcterms:created>
  <dcterms:modified xsi:type="dcterms:W3CDTF">2019-05-23T23:24:16Z</dcterms:modified>
</cp:coreProperties>
</file>