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4" autoAdjust="0"/>
    <p:restoredTop sz="94660"/>
  </p:normalViewPr>
  <p:slideViewPr>
    <p:cSldViewPr snapToGrid="0">
      <p:cViewPr>
        <p:scale>
          <a:sx n="90" d="100"/>
          <a:sy n="90" d="100"/>
        </p:scale>
        <p:origin x="6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E29F-1B1E-45B0-9E16-555AEFA44ABE}" type="datetimeFigureOut">
              <a:rPr lang="zh-CN" altLang="en-US" smtClean="0"/>
              <a:t>2014/6/27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2C84-D890-45F0-8446-C7FC4F9CA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2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E29F-1B1E-45B0-9E16-555AEFA44ABE}" type="datetimeFigureOut">
              <a:rPr lang="zh-CN" altLang="en-US" smtClean="0"/>
              <a:t>2014/6/27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2C84-D890-45F0-8446-C7FC4F9CA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19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E29F-1B1E-45B0-9E16-555AEFA44ABE}" type="datetimeFigureOut">
              <a:rPr lang="zh-CN" altLang="en-US" smtClean="0"/>
              <a:t>2014/6/27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2C84-D890-45F0-8446-C7FC4F9CA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90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E29F-1B1E-45B0-9E16-555AEFA44ABE}" type="datetimeFigureOut">
              <a:rPr lang="zh-CN" altLang="en-US" smtClean="0"/>
              <a:t>2014/6/27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2C84-D890-45F0-8446-C7FC4F9CA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89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E29F-1B1E-45B0-9E16-555AEFA44ABE}" type="datetimeFigureOut">
              <a:rPr lang="zh-CN" altLang="en-US" smtClean="0"/>
              <a:t>2014/6/27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2C84-D890-45F0-8446-C7FC4F9CA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77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E29F-1B1E-45B0-9E16-555AEFA44ABE}" type="datetimeFigureOut">
              <a:rPr lang="zh-CN" altLang="en-US" smtClean="0"/>
              <a:t>2014/6/27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2C84-D890-45F0-8446-C7FC4F9CA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3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E29F-1B1E-45B0-9E16-555AEFA44ABE}" type="datetimeFigureOut">
              <a:rPr lang="zh-CN" altLang="en-US" smtClean="0"/>
              <a:t>2014/6/27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2C84-D890-45F0-8446-C7FC4F9CA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06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E29F-1B1E-45B0-9E16-555AEFA44ABE}" type="datetimeFigureOut">
              <a:rPr lang="zh-CN" altLang="en-US" smtClean="0"/>
              <a:t>2014/6/27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2C84-D890-45F0-8446-C7FC4F9CA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7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E29F-1B1E-45B0-9E16-555AEFA44ABE}" type="datetimeFigureOut">
              <a:rPr lang="zh-CN" altLang="en-US" smtClean="0"/>
              <a:t>2014/6/27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2C84-D890-45F0-8446-C7FC4F9CA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69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E29F-1B1E-45B0-9E16-555AEFA44ABE}" type="datetimeFigureOut">
              <a:rPr lang="zh-CN" altLang="en-US" smtClean="0"/>
              <a:t>2014/6/27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2C84-D890-45F0-8446-C7FC4F9CA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45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E29F-1B1E-45B0-9E16-555AEFA44ABE}" type="datetimeFigureOut">
              <a:rPr lang="zh-CN" altLang="en-US" smtClean="0"/>
              <a:t>2014/6/27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2C84-D890-45F0-8446-C7FC4F9CA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3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CE29F-1B1E-45B0-9E16-555AEFA44ABE}" type="datetimeFigureOut">
              <a:rPr lang="zh-CN" altLang="en-US" smtClean="0"/>
              <a:t>2014/6/27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72C84-D890-45F0-8446-C7FC4F9CA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gif"/><Relationship Id="rId11" Type="http://schemas.openxmlformats.org/officeDocument/2006/relationships/image" Target="../media/image19.pn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gif"/><Relationship Id="rId9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5.jpeg"/><Relationship Id="rId2" Type="http://schemas.openxmlformats.org/officeDocument/2006/relationships/hyperlink" Target="http://www.google.com.hk/url?q=http://www.becomegorgeous.com/body-and-skin/perfect_skin/skincare_routine_for_your_age_20s_to_40s-9531.html&amp;sa=U&amp;ei=ne48U5KsK4aeiAeqtoGABw&amp;ved=0CEEQ9QEwCjhk&amp;usg=AFQjCNGz10vt9W16kMI6KxjDq-Fvt4dNPQ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google.com.hk/url?q=http://allamericannailsetc.net/about&amp;sa=U&amp;ei=Te48U4LbH4GciQeeloHQAw&amp;ved=0CEcQ9QEwDTg8&amp;usg=AFQjCNFrcI4FK3qKuGWqulS5wCRyKMjaaA" TargetMode="External"/><Relationship Id="rId5" Type="http://schemas.openxmlformats.org/officeDocument/2006/relationships/image" Target="../media/image24.jpeg"/><Relationship Id="rId4" Type="http://schemas.openxmlformats.org/officeDocument/2006/relationships/hyperlink" Target="http://www.google.com.hk/url?q=http://salonnordic.com/?page_id=2&amp;sa=U&amp;ei=xe08U5O4GoPJiAfX2oFo&amp;ved=0CEUQ9QEwDA&amp;usg=AFQjCNGj5HQjc4BCkCW87030GMGzWi0w7g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ChangeAspect="1"/>
          </p:cNvSpPr>
          <p:nvPr/>
        </p:nvSpPr>
        <p:spPr>
          <a:xfrm>
            <a:off x="1233960" y="417289"/>
            <a:ext cx="710955" cy="682799"/>
          </a:xfrm>
          <a:custGeom>
            <a:avLst/>
            <a:gdLst>
              <a:gd name="connsiteX0" fmla="*/ 1637551 w 3479781"/>
              <a:gd name="connsiteY0" fmla="*/ 1295726 h 3330647"/>
              <a:gd name="connsiteX1" fmla="*/ 1863795 w 3479781"/>
              <a:gd name="connsiteY1" fmla="*/ 1521970 h 3330647"/>
              <a:gd name="connsiteX2" fmla="*/ 1637551 w 3479781"/>
              <a:gd name="connsiteY2" fmla="*/ 1748214 h 3330647"/>
              <a:gd name="connsiteX3" fmla="*/ 1411307 w 3479781"/>
              <a:gd name="connsiteY3" fmla="*/ 1521970 h 3330647"/>
              <a:gd name="connsiteX4" fmla="*/ 1637551 w 3479781"/>
              <a:gd name="connsiteY4" fmla="*/ 1295726 h 3330647"/>
              <a:gd name="connsiteX5" fmla="*/ 1637550 w 3479781"/>
              <a:gd name="connsiteY5" fmla="*/ 904513 h 3330647"/>
              <a:gd name="connsiteX6" fmla="*/ 1020094 w 3479781"/>
              <a:gd name="connsiteY6" fmla="*/ 1521969 h 3330647"/>
              <a:gd name="connsiteX7" fmla="*/ 1637550 w 3479781"/>
              <a:gd name="connsiteY7" fmla="*/ 2139425 h 3330647"/>
              <a:gd name="connsiteX8" fmla="*/ 2255006 w 3479781"/>
              <a:gd name="connsiteY8" fmla="*/ 1521969 h 3330647"/>
              <a:gd name="connsiteX9" fmla="*/ 1637550 w 3479781"/>
              <a:gd name="connsiteY9" fmla="*/ 904513 h 3330647"/>
              <a:gd name="connsiteX10" fmla="*/ 1637550 w 3479781"/>
              <a:gd name="connsiteY10" fmla="*/ 0 h 3330647"/>
              <a:gd name="connsiteX11" fmla="*/ 2605664 w 3479781"/>
              <a:gd name="connsiteY11" fmla="*/ 347544 h 3330647"/>
              <a:gd name="connsiteX12" fmla="*/ 2711518 w 3479781"/>
              <a:gd name="connsiteY12" fmla="*/ 443751 h 3330647"/>
              <a:gd name="connsiteX13" fmla="*/ 3258821 w 3479781"/>
              <a:gd name="connsiteY13" fmla="*/ 223552 h 3330647"/>
              <a:gd name="connsiteX14" fmla="*/ 2850430 w 3479781"/>
              <a:gd name="connsiteY14" fmla="*/ 605280 h 3330647"/>
              <a:gd name="connsiteX15" fmla="*/ 2899591 w 3479781"/>
              <a:gd name="connsiteY15" fmla="*/ 671022 h 3330647"/>
              <a:gd name="connsiteX16" fmla="*/ 3005766 w 3479781"/>
              <a:gd name="connsiteY16" fmla="*/ 855747 h 3330647"/>
              <a:gd name="connsiteX17" fmla="*/ 3479781 w 3479781"/>
              <a:gd name="connsiteY17" fmla="*/ 665034 h 3330647"/>
              <a:gd name="connsiteX18" fmla="*/ 3079277 w 3479781"/>
              <a:gd name="connsiteY18" fmla="*/ 1039390 h 3330647"/>
              <a:gd name="connsiteX19" fmla="*/ 3091095 w 3479781"/>
              <a:gd name="connsiteY19" fmla="*/ 1069382 h 3330647"/>
              <a:gd name="connsiteX20" fmla="*/ 3159519 w 3479781"/>
              <a:gd name="connsiteY20" fmla="*/ 1521969 h 3330647"/>
              <a:gd name="connsiteX21" fmla="*/ 2975826 w 3479781"/>
              <a:gd name="connsiteY21" fmla="*/ 2247430 h 3330647"/>
              <a:gd name="connsiteX22" fmla="*/ 2933121 w 3479781"/>
              <a:gd name="connsiteY22" fmla="*/ 2317723 h 3330647"/>
              <a:gd name="connsiteX23" fmla="*/ 2935923 w 3479781"/>
              <a:gd name="connsiteY23" fmla="*/ 2317723 h 3330647"/>
              <a:gd name="connsiteX24" fmla="*/ 2842206 w 3479781"/>
              <a:gd name="connsiteY24" fmla="*/ 2475613 h 3330647"/>
              <a:gd name="connsiteX25" fmla="*/ 1271018 w 3479781"/>
              <a:gd name="connsiteY25" fmla="*/ 3330647 h 3330647"/>
              <a:gd name="connsiteX26" fmla="*/ 65757 w 3479781"/>
              <a:gd name="connsiteY26" fmla="*/ 2887797 h 3330647"/>
              <a:gd name="connsiteX27" fmla="*/ 0 w 3479781"/>
              <a:gd name="connsiteY27" fmla="*/ 2826628 h 3330647"/>
              <a:gd name="connsiteX28" fmla="*/ 93858 w 3479781"/>
              <a:gd name="connsiteY28" fmla="*/ 2889191 h 3330647"/>
              <a:gd name="connsiteX29" fmla="*/ 936366 w 3479781"/>
              <a:gd name="connsiteY29" fmla="*/ 3123258 h 3330647"/>
              <a:gd name="connsiteX30" fmla="*/ 1335539 w 3479781"/>
              <a:gd name="connsiteY30" fmla="*/ 3073598 h 3330647"/>
              <a:gd name="connsiteX31" fmla="*/ 1462525 w 3479781"/>
              <a:gd name="connsiteY31" fmla="*/ 3033118 h 3330647"/>
              <a:gd name="connsiteX32" fmla="*/ 1330820 w 3479781"/>
              <a:gd name="connsiteY32" fmla="*/ 3013017 h 3330647"/>
              <a:gd name="connsiteX33" fmla="*/ 115581 w 3479781"/>
              <a:gd name="connsiteY33" fmla="*/ 1521969 h 3330647"/>
              <a:gd name="connsiteX34" fmla="*/ 1637550 w 3479781"/>
              <a:gd name="connsiteY34" fmla="*/ 0 h 3330647"/>
              <a:gd name="connsiteX0" fmla="*/ 1637551 w 3479781"/>
              <a:gd name="connsiteY0" fmla="*/ 1295726 h 3330647"/>
              <a:gd name="connsiteX1" fmla="*/ 1863795 w 3479781"/>
              <a:gd name="connsiteY1" fmla="*/ 1521970 h 3330647"/>
              <a:gd name="connsiteX2" fmla="*/ 1637551 w 3479781"/>
              <a:gd name="connsiteY2" fmla="*/ 1748214 h 3330647"/>
              <a:gd name="connsiteX3" fmla="*/ 1411307 w 3479781"/>
              <a:gd name="connsiteY3" fmla="*/ 1521970 h 3330647"/>
              <a:gd name="connsiteX4" fmla="*/ 1637551 w 3479781"/>
              <a:gd name="connsiteY4" fmla="*/ 1295726 h 3330647"/>
              <a:gd name="connsiteX5" fmla="*/ 1637550 w 3479781"/>
              <a:gd name="connsiteY5" fmla="*/ 904513 h 3330647"/>
              <a:gd name="connsiteX6" fmla="*/ 1020094 w 3479781"/>
              <a:gd name="connsiteY6" fmla="*/ 1521969 h 3330647"/>
              <a:gd name="connsiteX7" fmla="*/ 1637550 w 3479781"/>
              <a:gd name="connsiteY7" fmla="*/ 2139425 h 3330647"/>
              <a:gd name="connsiteX8" fmla="*/ 2255006 w 3479781"/>
              <a:gd name="connsiteY8" fmla="*/ 1521969 h 3330647"/>
              <a:gd name="connsiteX9" fmla="*/ 1637550 w 3479781"/>
              <a:gd name="connsiteY9" fmla="*/ 904513 h 3330647"/>
              <a:gd name="connsiteX10" fmla="*/ 1637550 w 3479781"/>
              <a:gd name="connsiteY10" fmla="*/ 0 h 3330647"/>
              <a:gd name="connsiteX11" fmla="*/ 2605664 w 3479781"/>
              <a:gd name="connsiteY11" fmla="*/ 347544 h 3330647"/>
              <a:gd name="connsiteX12" fmla="*/ 2711518 w 3479781"/>
              <a:gd name="connsiteY12" fmla="*/ 443751 h 3330647"/>
              <a:gd name="connsiteX13" fmla="*/ 3258821 w 3479781"/>
              <a:gd name="connsiteY13" fmla="*/ 223552 h 3330647"/>
              <a:gd name="connsiteX14" fmla="*/ 2850430 w 3479781"/>
              <a:gd name="connsiteY14" fmla="*/ 605280 h 3330647"/>
              <a:gd name="connsiteX15" fmla="*/ 2899591 w 3479781"/>
              <a:gd name="connsiteY15" fmla="*/ 671022 h 3330647"/>
              <a:gd name="connsiteX16" fmla="*/ 3005766 w 3479781"/>
              <a:gd name="connsiteY16" fmla="*/ 855747 h 3330647"/>
              <a:gd name="connsiteX17" fmla="*/ 3479781 w 3479781"/>
              <a:gd name="connsiteY17" fmla="*/ 665034 h 3330647"/>
              <a:gd name="connsiteX18" fmla="*/ 3079277 w 3479781"/>
              <a:gd name="connsiteY18" fmla="*/ 1039390 h 3330647"/>
              <a:gd name="connsiteX19" fmla="*/ 3091095 w 3479781"/>
              <a:gd name="connsiteY19" fmla="*/ 1069382 h 3330647"/>
              <a:gd name="connsiteX20" fmla="*/ 3159519 w 3479781"/>
              <a:gd name="connsiteY20" fmla="*/ 1521969 h 3330647"/>
              <a:gd name="connsiteX21" fmla="*/ 2975826 w 3479781"/>
              <a:gd name="connsiteY21" fmla="*/ 2247430 h 3330647"/>
              <a:gd name="connsiteX22" fmla="*/ 2933121 w 3479781"/>
              <a:gd name="connsiteY22" fmla="*/ 2317723 h 3330647"/>
              <a:gd name="connsiteX23" fmla="*/ 2935923 w 3479781"/>
              <a:gd name="connsiteY23" fmla="*/ 2317723 h 3330647"/>
              <a:gd name="connsiteX24" fmla="*/ 2842206 w 3479781"/>
              <a:gd name="connsiteY24" fmla="*/ 2475613 h 3330647"/>
              <a:gd name="connsiteX25" fmla="*/ 1271018 w 3479781"/>
              <a:gd name="connsiteY25" fmla="*/ 3330647 h 3330647"/>
              <a:gd name="connsiteX26" fmla="*/ 65757 w 3479781"/>
              <a:gd name="connsiteY26" fmla="*/ 2887797 h 3330647"/>
              <a:gd name="connsiteX27" fmla="*/ 0 w 3479781"/>
              <a:gd name="connsiteY27" fmla="*/ 2826628 h 3330647"/>
              <a:gd name="connsiteX28" fmla="*/ 93858 w 3479781"/>
              <a:gd name="connsiteY28" fmla="*/ 2889191 h 3330647"/>
              <a:gd name="connsiteX29" fmla="*/ 936366 w 3479781"/>
              <a:gd name="connsiteY29" fmla="*/ 3123258 h 3330647"/>
              <a:gd name="connsiteX30" fmla="*/ 1335539 w 3479781"/>
              <a:gd name="connsiteY30" fmla="*/ 3073598 h 3330647"/>
              <a:gd name="connsiteX31" fmla="*/ 1462525 w 3479781"/>
              <a:gd name="connsiteY31" fmla="*/ 3033118 h 3330647"/>
              <a:gd name="connsiteX32" fmla="*/ 1330820 w 3479781"/>
              <a:gd name="connsiteY32" fmla="*/ 3013017 h 3330647"/>
              <a:gd name="connsiteX33" fmla="*/ 115581 w 3479781"/>
              <a:gd name="connsiteY33" fmla="*/ 1521969 h 3330647"/>
              <a:gd name="connsiteX34" fmla="*/ 1637550 w 3479781"/>
              <a:gd name="connsiteY34" fmla="*/ 0 h 3330647"/>
              <a:gd name="connsiteX0" fmla="*/ 1637551 w 3479781"/>
              <a:gd name="connsiteY0" fmla="*/ 1295726 h 3330647"/>
              <a:gd name="connsiteX1" fmla="*/ 1863795 w 3479781"/>
              <a:gd name="connsiteY1" fmla="*/ 1521970 h 3330647"/>
              <a:gd name="connsiteX2" fmla="*/ 1637551 w 3479781"/>
              <a:gd name="connsiteY2" fmla="*/ 1748214 h 3330647"/>
              <a:gd name="connsiteX3" fmla="*/ 1411307 w 3479781"/>
              <a:gd name="connsiteY3" fmla="*/ 1521970 h 3330647"/>
              <a:gd name="connsiteX4" fmla="*/ 1637551 w 3479781"/>
              <a:gd name="connsiteY4" fmla="*/ 1295726 h 3330647"/>
              <a:gd name="connsiteX5" fmla="*/ 1637550 w 3479781"/>
              <a:gd name="connsiteY5" fmla="*/ 904513 h 3330647"/>
              <a:gd name="connsiteX6" fmla="*/ 1020094 w 3479781"/>
              <a:gd name="connsiteY6" fmla="*/ 1521969 h 3330647"/>
              <a:gd name="connsiteX7" fmla="*/ 1637550 w 3479781"/>
              <a:gd name="connsiteY7" fmla="*/ 2139425 h 3330647"/>
              <a:gd name="connsiteX8" fmla="*/ 2255006 w 3479781"/>
              <a:gd name="connsiteY8" fmla="*/ 1521969 h 3330647"/>
              <a:gd name="connsiteX9" fmla="*/ 1637550 w 3479781"/>
              <a:gd name="connsiteY9" fmla="*/ 904513 h 3330647"/>
              <a:gd name="connsiteX10" fmla="*/ 1637550 w 3479781"/>
              <a:gd name="connsiteY10" fmla="*/ 0 h 3330647"/>
              <a:gd name="connsiteX11" fmla="*/ 2605664 w 3479781"/>
              <a:gd name="connsiteY11" fmla="*/ 347544 h 3330647"/>
              <a:gd name="connsiteX12" fmla="*/ 2711518 w 3479781"/>
              <a:gd name="connsiteY12" fmla="*/ 443751 h 3330647"/>
              <a:gd name="connsiteX13" fmla="*/ 3258821 w 3479781"/>
              <a:gd name="connsiteY13" fmla="*/ 223552 h 3330647"/>
              <a:gd name="connsiteX14" fmla="*/ 2850430 w 3479781"/>
              <a:gd name="connsiteY14" fmla="*/ 605280 h 3330647"/>
              <a:gd name="connsiteX15" fmla="*/ 2899591 w 3479781"/>
              <a:gd name="connsiteY15" fmla="*/ 671022 h 3330647"/>
              <a:gd name="connsiteX16" fmla="*/ 3005766 w 3479781"/>
              <a:gd name="connsiteY16" fmla="*/ 855747 h 3330647"/>
              <a:gd name="connsiteX17" fmla="*/ 3479781 w 3479781"/>
              <a:gd name="connsiteY17" fmla="*/ 665034 h 3330647"/>
              <a:gd name="connsiteX18" fmla="*/ 3079277 w 3479781"/>
              <a:gd name="connsiteY18" fmla="*/ 1039390 h 3330647"/>
              <a:gd name="connsiteX19" fmla="*/ 3091095 w 3479781"/>
              <a:gd name="connsiteY19" fmla="*/ 1069382 h 3330647"/>
              <a:gd name="connsiteX20" fmla="*/ 3159519 w 3479781"/>
              <a:gd name="connsiteY20" fmla="*/ 1521969 h 3330647"/>
              <a:gd name="connsiteX21" fmla="*/ 2975826 w 3479781"/>
              <a:gd name="connsiteY21" fmla="*/ 2247430 h 3330647"/>
              <a:gd name="connsiteX22" fmla="*/ 2933121 w 3479781"/>
              <a:gd name="connsiteY22" fmla="*/ 2317723 h 3330647"/>
              <a:gd name="connsiteX23" fmla="*/ 2842206 w 3479781"/>
              <a:gd name="connsiteY23" fmla="*/ 2475613 h 3330647"/>
              <a:gd name="connsiteX24" fmla="*/ 1271018 w 3479781"/>
              <a:gd name="connsiteY24" fmla="*/ 3330647 h 3330647"/>
              <a:gd name="connsiteX25" fmla="*/ 65757 w 3479781"/>
              <a:gd name="connsiteY25" fmla="*/ 2887797 h 3330647"/>
              <a:gd name="connsiteX26" fmla="*/ 0 w 3479781"/>
              <a:gd name="connsiteY26" fmla="*/ 2826628 h 3330647"/>
              <a:gd name="connsiteX27" fmla="*/ 93858 w 3479781"/>
              <a:gd name="connsiteY27" fmla="*/ 2889191 h 3330647"/>
              <a:gd name="connsiteX28" fmla="*/ 936366 w 3479781"/>
              <a:gd name="connsiteY28" fmla="*/ 3123258 h 3330647"/>
              <a:gd name="connsiteX29" fmla="*/ 1335539 w 3479781"/>
              <a:gd name="connsiteY29" fmla="*/ 3073598 h 3330647"/>
              <a:gd name="connsiteX30" fmla="*/ 1462525 w 3479781"/>
              <a:gd name="connsiteY30" fmla="*/ 3033118 h 3330647"/>
              <a:gd name="connsiteX31" fmla="*/ 1330820 w 3479781"/>
              <a:gd name="connsiteY31" fmla="*/ 3013017 h 3330647"/>
              <a:gd name="connsiteX32" fmla="*/ 115581 w 3479781"/>
              <a:gd name="connsiteY32" fmla="*/ 1521969 h 3330647"/>
              <a:gd name="connsiteX33" fmla="*/ 1637550 w 3479781"/>
              <a:gd name="connsiteY33" fmla="*/ 0 h 3330647"/>
              <a:gd name="connsiteX0" fmla="*/ 1637551 w 3479781"/>
              <a:gd name="connsiteY0" fmla="*/ 1295726 h 3330647"/>
              <a:gd name="connsiteX1" fmla="*/ 1863795 w 3479781"/>
              <a:gd name="connsiteY1" fmla="*/ 1521970 h 3330647"/>
              <a:gd name="connsiteX2" fmla="*/ 1637551 w 3479781"/>
              <a:gd name="connsiteY2" fmla="*/ 1748214 h 3330647"/>
              <a:gd name="connsiteX3" fmla="*/ 1411307 w 3479781"/>
              <a:gd name="connsiteY3" fmla="*/ 1521970 h 3330647"/>
              <a:gd name="connsiteX4" fmla="*/ 1637551 w 3479781"/>
              <a:gd name="connsiteY4" fmla="*/ 1295726 h 3330647"/>
              <a:gd name="connsiteX5" fmla="*/ 1637550 w 3479781"/>
              <a:gd name="connsiteY5" fmla="*/ 904513 h 3330647"/>
              <a:gd name="connsiteX6" fmla="*/ 1020094 w 3479781"/>
              <a:gd name="connsiteY6" fmla="*/ 1521969 h 3330647"/>
              <a:gd name="connsiteX7" fmla="*/ 1637550 w 3479781"/>
              <a:gd name="connsiteY7" fmla="*/ 2139425 h 3330647"/>
              <a:gd name="connsiteX8" fmla="*/ 2255006 w 3479781"/>
              <a:gd name="connsiteY8" fmla="*/ 1521969 h 3330647"/>
              <a:gd name="connsiteX9" fmla="*/ 1637550 w 3479781"/>
              <a:gd name="connsiteY9" fmla="*/ 904513 h 3330647"/>
              <a:gd name="connsiteX10" fmla="*/ 1637550 w 3479781"/>
              <a:gd name="connsiteY10" fmla="*/ 0 h 3330647"/>
              <a:gd name="connsiteX11" fmla="*/ 2605664 w 3479781"/>
              <a:gd name="connsiteY11" fmla="*/ 347544 h 3330647"/>
              <a:gd name="connsiteX12" fmla="*/ 2711518 w 3479781"/>
              <a:gd name="connsiteY12" fmla="*/ 443751 h 3330647"/>
              <a:gd name="connsiteX13" fmla="*/ 3258821 w 3479781"/>
              <a:gd name="connsiteY13" fmla="*/ 223552 h 3330647"/>
              <a:gd name="connsiteX14" fmla="*/ 2850430 w 3479781"/>
              <a:gd name="connsiteY14" fmla="*/ 605280 h 3330647"/>
              <a:gd name="connsiteX15" fmla="*/ 2899591 w 3479781"/>
              <a:gd name="connsiteY15" fmla="*/ 671022 h 3330647"/>
              <a:gd name="connsiteX16" fmla="*/ 3005766 w 3479781"/>
              <a:gd name="connsiteY16" fmla="*/ 855747 h 3330647"/>
              <a:gd name="connsiteX17" fmla="*/ 3479781 w 3479781"/>
              <a:gd name="connsiteY17" fmla="*/ 665034 h 3330647"/>
              <a:gd name="connsiteX18" fmla="*/ 3079277 w 3479781"/>
              <a:gd name="connsiteY18" fmla="*/ 1039390 h 3330647"/>
              <a:gd name="connsiteX19" fmla="*/ 3091095 w 3479781"/>
              <a:gd name="connsiteY19" fmla="*/ 1069382 h 3330647"/>
              <a:gd name="connsiteX20" fmla="*/ 3159519 w 3479781"/>
              <a:gd name="connsiteY20" fmla="*/ 1521969 h 3330647"/>
              <a:gd name="connsiteX21" fmla="*/ 2975826 w 3479781"/>
              <a:gd name="connsiteY21" fmla="*/ 2247430 h 3330647"/>
              <a:gd name="connsiteX22" fmla="*/ 2842206 w 3479781"/>
              <a:gd name="connsiteY22" fmla="*/ 2475613 h 3330647"/>
              <a:gd name="connsiteX23" fmla="*/ 1271018 w 3479781"/>
              <a:gd name="connsiteY23" fmla="*/ 3330647 h 3330647"/>
              <a:gd name="connsiteX24" fmla="*/ 65757 w 3479781"/>
              <a:gd name="connsiteY24" fmla="*/ 2887797 h 3330647"/>
              <a:gd name="connsiteX25" fmla="*/ 0 w 3479781"/>
              <a:gd name="connsiteY25" fmla="*/ 2826628 h 3330647"/>
              <a:gd name="connsiteX26" fmla="*/ 93858 w 3479781"/>
              <a:gd name="connsiteY26" fmla="*/ 2889191 h 3330647"/>
              <a:gd name="connsiteX27" fmla="*/ 936366 w 3479781"/>
              <a:gd name="connsiteY27" fmla="*/ 3123258 h 3330647"/>
              <a:gd name="connsiteX28" fmla="*/ 1335539 w 3479781"/>
              <a:gd name="connsiteY28" fmla="*/ 3073598 h 3330647"/>
              <a:gd name="connsiteX29" fmla="*/ 1462525 w 3479781"/>
              <a:gd name="connsiteY29" fmla="*/ 3033118 h 3330647"/>
              <a:gd name="connsiteX30" fmla="*/ 1330820 w 3479781"/>
              <a:gd name="connsiteY30" fmla="*/ 3013017 h 3330647"/>
              <a:gd name="connsiteX31" fmla="*/ 115581 w 3479781"/>
              <a:gd name="connsiteY31" fmla="*/ 1521969 h 3330647"/>
              <a:gd name="connsiteX32" fmla="*/ 1637550 w 3479781"/>
              <a:gd name="connsiteY32" fmla="*/ 0 h 3330647"/>
              <a:gd name="connsiteX0" fmla="*/ 1637551 w 3479781"/>
              <a:gd name="connsiteY0" fmla="*/ 1295726 h 3342072"/>
              <a:gd name="connsiteX1" fmla="*/ 1863795 w 3479781"/>
              <a:gd name="connsiteY1" fmla="*/ 1521970 h 3342072"/>
              <a:gd name="connsiteX2" fmla="*/ 1637551 w 3479781"/>
              <a:gd name="connsiteY2" fmla="*/ 1748214 h 3342072"/>
              <a:gd name="connsiteX3" fmla="*/ 1411307 w 3479781"/>
              <a:gd name="connsiteY3" fmla="*/ 1521970 h 3342072"/>
              <a:gd name="connsiteX4" fmla="*/ 1637551 w 3479781"/>
              <a:gd name="connsiteY4" fmla="*/ 1295726 h 3342072"/>
              <a:gd name="connsiteX5" fmla="*/ 1637550 w 3479781"/>
              <a:gd name="connsiteY5" fmla="*/ 904513 h 3342072"/>
              <a:gd name="connsiteX6" fmla="*/ 1020094 w 3479781"/>
              <a:gd name="connsiteY6" fmla="*/ 1521969 h 3342072"/>
              <a:gd name="connsiteX7" fmla="*/ 1637550 w 3479781"/>
              <a:gd name="connsiteY7" fmla="*/ 2139425 h 3342072"/>
              <a:gd name="connsiteX8" fmla="*/ 2255006 w 3479781"/>
              <a:gd name="connsiteY8" fmla="*/ 1521969 h 3342072"/>
              <a:gd name="connsiteX9" fmla="*/ 1637550 w 3479781"/>
              <a:gd name="connsiteY9" fmla="*/ 904513 h 3342072"/>
              <a:gd name="connsiteX10" fmla="*/ 1637550 w 3479781"/>
              <a:gd name="connsiteY10" fmla="*/ 0 h 3342072"/>
              <a:gd name="connsiteX11" fmla="*/ 2605664 w 3479781"/>
              <a:gd name="connsiteY11" fmla="*/ 347544 h 3342072"/>
              <a:gd name="connsiteX12" fmla="*/ 2711518 w 3479781"/>
              <a:gd name="connsiteY12" fmla="*/ 443751 h 3342072"/>
              <a:gd name="connsiteX13" fmla="*/ 3258821 w 3479781"/>
              <a:gd name="connsiteY13" fmla="*/ 223552 h 3342072"/>
              <a:gd name="connsiteX14" fmla="*/ 2850430 w 3479781"/>
              <a:gd name="connsiteY14" fmla="*/ 605280 h 3342072"/>
              <a:gd name="connsiteX15" fmla="*/ 2899591 w 3479781"/>
              <a:gd name="connsiteY15" fmla="*/ 671022 h 3342072"/>
              <a:gd name="connsiteX16" fmla="*/ 3005766 w 3479781"/>
              <a:gd name="connsiteY16" fmla="*/ 855747 h 3342072"/>
              <a:gd name="connsiteX17" fmla="*/ 3479781 w 3479781"/>
              <a:gd name="connsiteY17" fmla="*/ 665034 h 3342072"/>
              <a:gd name="connsiteX18" fmla="*/ 3079277 w 3479781"/>
              <a:gd name="connsiteY18" fmla="*/ 1039390 h 3342072"/>
              <a:gd name="connsiteX19" fmla="*/ 3091095 w 3479781"/>
              <a:gd name="connsiteY19" fmla="*/ 1069382 h 3342072"/>
              <a:gd name="connsiteX20" fmla="*/ 3159519 w 3479781"/>
              <a:gd name="connsiteY20" fmla="*/ 1521969 h 3342072"/>
              <a:gd name="connsiteX21" fmla="*/ 2975826 w 3479781"/>
              <a:gd name="connsiteY21" fmla="*/ 2247430 h 3342072"/>
              <a:gd name="connsiteX22" fmla="*/ 2859035 w 3479781"/>
              <a:gd name="connsiteY22" fmla="*/ 2489637 h 3342072"/>
              <a:gd name="connsiteX23" fmla="*/ 1271018 w 3479781"/>
              <a:gd name="connsiteY23" fmla="*/ 3330647 h 3342072"/>
              <a:gd name="connsiteX24" fmla="*/ 65757 w 3479781"/>
              <a:gd name="connsiteY24" fmla="*/ 2887797 h 3342072"/>
              <a:gd name="connsiteX25" fmla="*/ 0 w 3479781"/>
              <a:gd name="connsiteY25" fmla="*/ 2826628 h 3342072"/>
              <a:gd name="connsiteX26" fmla="*/ 93858 w 3479781"/>
              <a:gd name="connsiteY26" fmla="*/ 2889191 h 3342072"/>
              <a:gd name="connsiteX27" fmla="*/ 936366 w 3479781"/>
              <a:gd name="connsiteY27" fmla="*/ 3123258 h 3342072"/>
              <a:gd name="connsiteX28" fmla="*/ 1335539 w 3479781"/>
              <a:gd name="connsiteY28" fmla="*/ 3073598 h 3342072"/>
              <a:gd name="connsiteX29" fmla="*/ 1462525 w 3479781"/>
              <a:gd name="connsiteY29" fmla="*/ 3033118 h 3342072"/>
              <a:gd name="connsiteX30" fmla="*/ 1330820 w 3479781"/>
              <a:gd name="connsiteY30" fmla="*/ 3013017 h 3342072"/>
              <a:gd name="connsiteX31" fmla="*/ 115581 w 3479781"/>
              <a:gd name="connsiteY31" fmla="*/ 1521969 h 3342072"/>
              <a:gd name="connsiteX32" fmla="*/ 1637550 w 3479781"/>
              <a:gd name="connsiteY32" fmla="*/ 0 h 3342072"/>
              <a:gd name="connsiteX0" fmla="*/ 1637551 w 3479781"/>
              <a:gd name="connsiteY0" fmla="*/ 1295726 h 3342072"/>
              <a:gd name="connsiteX1" fmla="*/ 1863795 w 3479781"/>
              <a:gd name="connsiteY1" fmla="*/ 1521970 h 3342072"/>
              <a:gd name="connsiteX2" fmla="*/ 1637551 w 3479781"/>
              <a:gd name="connsiteY2" fmla="*/ 1748214 h 3342072"/>
              <a:gd name="connsiteX3" fmla="*/ 1411307 w 3479781"/>
              <a:gd name="connsiteY3" fmla="*/ 1521970 h 3342072"/>
              <a:gd name="connsiteX4" fmla="*/ 1637551 w 3479781"/>
              <a:gd name="connsiteY4" fmla="*/ 1295726 h 3342072"/>
              <a:gd name="connsiteX5" fmla="*/ 1637550 w 3479781"/>
              <a:gd name="connsiteY5" fmla="*/ 904513 h 3342072"/>
              <a:gd name="connsiteX6" fmla="*/ 1020094 w 3479781"/>
              <a:gd name="connsiteY6" fmla="*/ 1521969 h 3342072"/>
              <a:gd name="connsiteX7" fmla="*/ 1637550 w 3479781"/>
              <a:gd name="connsiteY7" fmla="*/ 2139425 h 3342072"/>
              <a:gd name="connsiteX8" fmla="*/ 2255006 w 3479781"/>
              <a:gd name="connsiteY8" fmla="*/ 1521969 h 3342072"/>
              <a:gd name="connsiteX9" fmla="*/ 1637550 w 3479781"/>
              <a:gd name="connsiteY9" fmla="*/ 904513 h 3342072"/>
              <a:gd name="connsiteX10" fmla="*/ 1637550 w 3479781"/>
              <a:gd name="connsiteY10" fmla="*/ 0 h 3342072"/>
              <a:gd name="connsiteX11" fmla="*/ 2605664 w 3479781"/>
              <a:gd name="connsiteY11" fmla="*/ 347544 h 3342072"/>
              <a:gd name="connsiteX12" fmla="*/ 2711518 w 3479781"/>
              <a:gd name="connsiteY12" fmla="*/ 443751 h 3342072"/>
              <a:gd name="connsiteX13" fmla="*/ 3258821 w 3479781"/>
              <a:gd name="connsiteY13" fmla="*/ 223552 h 3342072"/>
              <a:gd name="connsiteX14" fmla="*/ 2850430 w 3479781"/>
              <a:gd name="connsiteY14" fmla="*/ 605280 h 3342072"/>
              <a:gd name="connsiteX15" fmla="*/ 2899591 w 3479781"/>
              <a:gd name="connsiteY15" fmla="*/ 671022 h 3342072"/>
              <a:gd name="connsiteX16" fmla="*/ 3005766 w 3479781"/>
              <a:gd name="connsiteY16" fmla="*/ 855747 h 3342072"/>
              <a:gd name="connsiteX17" fmla="*/ 3479781 w 3479781"/>
              <a:gd name="connsiteY17" fmla="*/ 665034 h 3342072"/>
              <a:gd name="connsiteX18" fmla="*/ 3079277 w 3479781"/>
              <a:gd name="connsiteY18" fmla="*/ 1039390 h 3342072"/>
              <a:gd name="connsiteX19" fmla="*/ 3091095 w 3479781"/>
              <a:gd name="connsiteY19" fmla="*/ 1069382 h 3342072"/>
              <a:gd name="connsiteX20" fmla="*/ 3159519 w 3479781"/>
              <a:gd name="connsiteY20" fmla="*/ 1521969 h 3342072"/>
              <a:gd name="connsiteX21" fmla="*/ 2989851 w 3479781"/>
              <a:gd name="connsiteY21" fmla="*/ 2255845 h 3342072"/>
              <a:gd name="connsiteX22" fmla="*/ 2859035 w 3479781"/>
              <a:gd name="connsiteY22" fmla="*/ 2489637 h 3342072"/>
              <a:gd name="connsiteX23" fmla="*/ 1271018 w 3479781"/>
              <a:gd name="connsiteY23" fmla="*/ 3330647 h 3342072"/>
              <a:gd name="connsiteX24" fmla="*/ 65757 w 3479781"/>
              <a:gd name="connsiteY24" fmla="*/ 2887797 h 3342072"/>
              <a:gd name="connsiteX25" fmla="*/ 0 w 3479781"/>
              <a:gd name="connsiteY25" fmla="*/ 2826628 h 3342072"/>
              <a:gd name="connsiteX26" fmla="*/ 93858 w 3479781"/>
              <a:gd name="connsiteY26" fmla="*/ 2889191 h 3342072"/>
              <a:gd name="connsiteX27" fmla="*/ 936366 w 3479781"/>
              <a:gd name="connsiteY27" fmla="*/ 3123258 h 3342072"/>
              <a:gd name="connsiteX28" fmla="*/ 1335539 w 3479781"/>
              <a:gd name="connsiteY28" fmla="*/ 3073598 h 3342072"/>
              <a:gd name="connsiteX29" fmla="*/ 1462525 w 3479781"/>
              <a:gd name="connsiteY29" fmla="*/ 3033118 h 3342072"/>
              <a:gd name="connsiteX30" fmla="*/ 1330820 w 3479781"/>
              <a:gd name="connsiteY30" fmla="*/ 3013017 h 3342072"/>
              <a:gd name="connsiteX31" fmla="*/ 115581 w 3479781"/>
              <a:gd name="connsiteY31" fmla="*/ 1521969 h 3342072"/>
              <a:gd name="connsiteX32" fmla="*/ 1637550 w 3479781"/>
              <a:gd name="connsiteY32" fmla="*/ 0 h 3342072"/>
              <a:gd name="connsiteX0" fmla="*/ 1637551 w 3479781"/>
              <a:gd name="connsiteY0" fmla="*/ 1295726 h 3342072"/>
              <a:gd name="connsiteX1" fmla="*/ 1863795 w 3479781"/>
              <a:gd name="connsiteY1" fmla="*/ 1521970 h 3342072"/>
              <a:gd name="connsiteX2" fmla="*/ 1637551 w 3479781"/>
              <a:gd name="connsiteY2" fmla="*/ 1748214 h 3342072"/>
              <a:gd name="connsiteX3" fmla="*/ 1411307 w 3479781"/>
              <a:gd name="connsiteY3" fmla="*/ 1521970 h 3342072"/>
              <a:gd name="connsiteX4" fmla="*/ 1637551 w 3479781"/>
              <a:gd name="connsiteY4" fmla="*/ 1295726 h 3342072"/>
              <a:gd name="connsiteX5" fmla="*/ 1637550 w 3479781"/>
              <a:gd name="connsiteY5" fmla="*/ 904513 h 3342072"/>
              <a:gd name="connsiteX6" fmla="*/ 1020094 w 3479781"/>
              <a:gd name="connsiteY6" fmla="*/ 1521969 h 3342072"/>
              <a:gd name="connsiteX7" fmla="*/ 1637550 w 3479781"/>
              <a:gd name="connsiteY7" fmla="*/ 2139425 h 3342072"/>
              <a:gd name="connsiteX8" fmla="*/ 2255006 w 3479781"/>
              <a:gd name="connsiteY8" fmla="*/ 1521969 h 3342072"/>
              <a:gd name="connsiteX9" fmla="*/ 1637550 w 3479781"/>
              <a:gd name="connsiteY9" fmla="*/ 904513 h 3342072"/>
              <a:gd name="connsiteX10" fmla="*/ 1637550 w 3479781"/>
              <a:gd name="connsiteY10" fmla="*/ 0 h 3342072"/>
              <a:gd name="connsiteX11" fmla="*/ 2605664 w 3479781"/>
              <a:gd name="connsiteY11" fmla="*/ 347544 h 3342072"/>
              <a:gd name="connsiteX12" fmla="*/ 2711518 w 3479781"/>
              <a:gd name="connsiteY12" fmla="*/ 443751 h 3342072"/>
              <a:gd name="connsiteX13" fmla="*/ 3258821 w 3479781"/>
              <a:gd name="connsiteY13" fmla="*/ 223552 h 3342072"/>
              <a:gd name="connsiteX14" fmla="*/ 2850430 w 3479781"/>
              <a:gd name="connsiteY14" fmla="*/ 605280 h 3342072"/>
              <a:gd name="connsiteX15" fmla="*/ 2899591 w 3479781"/>
              <a:gd name="connsiteY15" fmla="*/ 671022 h 3342072"/>
              <a:gd name="connsiteX16" fmla="*/ 3005766 w 3479781"/>
              <a:gd name="connsiteY16" fmla="*/ 855747 h 3342072"/>
              <a:gd name="connsiteX17" fmla="*/ 3479781 w 3479781"/>
              <a:gd name="connsiteY17" fmla="*/ 665034 h 3342072"/>
              <a:gd name="connsiteX18" fmla="*/ 3079277 w 3479781"/>
              <a:gd name="connsiteY18" fmla="*/ 1039390 h 3342072"/>
              <a:gd name="connsiteX19" fmla="*/ 3091095 w 3479781"/>
              <a:gd name="connsiteY19" fmla="*/ 1069382 h 3342072"/>
              <a:gd name="connsiteX20" fmla="*/ 3159519 w 3479781"/>
              <a:gd name="connsiteY20" fmla="*/ 1521969 h 3342072"/>
              <a:gd name="connsiteX21" fmla="*/ 2989851 w 3479781"/>
              <a:gd name="connsiteY21" fmla="*/ 2255845 h 3342072"/>
              <a:gd name="connsiteX22" fmla="*/ 2859035 w 3479781"/>
              <a:gd name="connsiteY22" fmla="*/ 2489637 h 3342072"/>
              <a:gd name="connsiteX23" fmla="*/ 1271018 w 3479781"/>
              <a:gd name="connsiteY23" fmla="*/ 3330647 h 3342072"/>
              <a:gd name="connsiteX24" fmla="*/ 65757 w 3479781"/>
              <a:gd name="connsiteY24" fmla="*/ 2887797 h 3342072"/>
              <a:gd name="connsiteX25" fmla="*/ 0 w 3479781"/>
              <a:gd name="connsiteY25" fmla="*/ 2826628 h 3342072"/>
              <a:gd name="connsiteX26" fmla="*/ 93858 w 3479781"/>
              <a:gd name="connsiteY26" fmla="*/ 2889191 h 3342072"/>
              <a:gd name="connsiteX27" fmla="*/ 936366 w 3479781"/>
              <a:gd name="connsiteY27" fmla="*/ 3123258 h 3342072"/>
              <a:gd name="connsiteX28" fmla="*/ 1335539 w 3479781"/>
              <a:gd name="connsiteY28" fmla="*/ 3073598 h 3342072"/>
              <a:gd name="connsiteX29" fmla="*/ 1462525 w 3479781"/>
              <a:gd name="connsiteY29" fmla="*/ 3033118 h 3342072"/>
              <a:gd name="connsiteX30" fmla="*/ 1330820 w 3479781"/>
              <a:gd name="connsiteY30" fmla="*/ 3013017 h 3342072"/>
              <a:gd name="connsiteX31" fmla="*/ 115581 w 3479781"/>
              <a:gd name="connsiteY31" fmla="*/ 1521969 h 3342072"/>
              <a:gd name="connsiteX32" fmla="*/ 1637550 w 3479781"/>
              <a:gd name="connsiteY32" fmla="*/ 0 h 3342072"/>
              <a:gd name="connsiteX0" fmla="*/ 1637551 w 3479781"/>
              <a:gd name="connsiteY0" fmla="*/ 1295726 h 3332107"/>
              <a:gd name="connsiteX1" fmla="*/ 1863795 w 3479781"/>
              <a:gd name="connsiteY1" fmla="*/ 1521970 h 3332107"/>
              <a:gd name="connsiteX2" fmla="*/ 1637551 w 3479781"/>
              <a:gd name="connsiteY2" fmla="*/ 1748214 h 3332107"/>
              <a:gd name="connsiteX3" fmla="*/ 1411307 w 3479781"/>
              <a:gd name="connsiteY3" fmla="*/ 1521970 h 3332107"/>
              <a:gd name="connsiteX4" fmla="*/ 1637551 w 3479781"/>
              <a:gd name="connsiteY4" fmla="*/ 1295726 h 3332107"/>
              <a:gd name="connsiteX5" fmla="*/ 1637550 w 3479781"/>
              <a:gd name="connsiteY5" fmla="*/ 904513 h 3332107"/>
              <a:gd name="connsiteX6" fmla="*/ 1020094 w 3479781"/>
              <a:gd name="connsiteY6" fmla="*/ 1521969 h 3332107"/>
              <a:gd name="connsiteX7" fmla="*/ 1637550 w 3479781"/>
              <a:gd name="connsiteY7" fmla="*/ 2139425 h 3332107"/>
              <a:gd name="connsiteX8" fmla="*/ 2255006 w 3479781"/>
              <a:gd name="connsiteY8" fmla="*/ 1521969 h 3332107"/>
              <a:gd name="connsiteX9" fmla="*/ 1637550 w 3479781"/>
              <a:gd name="connsiteY9" fmla="*/ 904513 h 3332107"/>
              <a:gd name="connsiteX10" fmla="*/ 1637550 w 3479781"/>
              <a:gd name="connsiteY10" fmla="*/ 0 h 3332107"/>
              <a:gd name="connsiteX11" fmla="*/ 2605664 w 3479781"/>
              <a:gd name="connsiteY11" fmla="*/ 347544 h 3332107"/>
              <a:gd name="connsiteX12" fmla="*/ 2711518 w 3479781"/>
              <a:gd name="connsiteY12" fmla="*/ 443751 h 3332107"/>
              <a:gd name="connsiteX13" fmla="*/ 3258821 w 3479781"/>
              <a:gd name="connsiteY13" fmla="*/ 223552 h 3332107"/>
              <a:gd name="connsiteX14" fmla="*/ 2850430 w 3479781"/>
              <a:gd name="connsiteY14" fmla="*/ 605280 h 3332107"/>
              <a:gd name="connsiteX15" fmla="*/ 2899591 w 3479781"/>
              <a:gd name="connsiteY15" fmla="*/ 671022 h 3332107"/>
              <a:gd name="connsiteX16" fmla="*/ 3005766 w 3479781"/>
              <a:gd name="connsiteY16" fmla="*/ 855747 h 3332107"/>
              <a:gd name="connsiteX17" fmla="*/ 3479781 w 3479781"/>
              <a:gd name="connsiteY17" fmla="*/ 665034 h 3332107"/>
              <a:gd name="connsiteX18" fmla="*/ 3079277 w 3479781"/>
              <a:gd name="connsiteY18" fmla="*/ 1039390 h 3332107"/>
              <a:gd name="connsiteX19" fmla="*/ 3091095 w 3479781"/>
              <a:gd name="connsiteY19" fmla="*/ 1069382 h 3332107"/>
              <a:gd name="connsiteX20" fmla="*/ 3159519 w 3479781"/>
              <a:gd name="connsiteY20" fmla="*/ 1521969 h 3332107"/>
              <a:gd name="connsiteX21" fmla="*/ 2989851 w 3479781"/>
              <a:gd name="connsiteY21" fmla="*/ 2255845 h 3332107"/>
              <a:gd name="connsiteX22" fmla="*/ 2859035 w 3479781"/>
              <a:gd name="connsiteY22" fmla="*/ 2489637 h 3332107"/>
              <a:gd name="connsiteX23" fmla="*/ 1271018 w 3479781"/>
              <a:gd name="connsiteY23" fmla="*/ 3330647 h 3332107"/>
              <a:gd name="connsiteX24" fmla="*/ 65757 w 3479781"/>
              <a:gd name="connsiteY24" fmla="*/ 2887797 h 3332107"/>
              <a:gd name="connsiteX25" fmla="*/ 0 w 3479781"/>
              <a:gd name="connsiteY25" fmla="*/ 2826628 h 3332107"/>
              <a:gd name="connsiteX26" fmla="*/ 93858 w 3479781"/>
              <a:gd name="connsiteY26" fmla="*/ 2889191 h 3332107"/>
              <a:gd name="connsiteX27" fmla="*/ 936366 w 3479781"/>
              <a:gd name="connsiteY27" fmla="*/ 3123258 h 3332107"/>
              <a:gd name="connsiteX28" fmla="*/ 1335539 w 3479781"/>
              <a:gd name="connsiteY28" fmla="*/ 3073598 h 3332107"/>
              <a:gd name="connsiteX29" fmla="*/ 1462525 w 3479781"/>
              <a:gd name="connsiteY29" fmla="*/ 3033118 h 3332107"/>
              <a:gd name="connsiteX30" fmla="*/ 1330820 w 3479781"/>
              <a:gd name="connsiteY30" fmla="*/ 3013017 h 3332107"/>
              <a:gd name="connsiteX31" fmla="*/ 115581 w 3479781"/>
              <a:gd name="connsiteY31" fmla="*/ 1521969 h 3332107"/>
              <a:gd name="connsiteX32" fmla="*/ 1637550 w 3479781"/>
              <a:gd name="connsiteY32" fmla="*/ 0 h 3332107"/>
              <a:gd name="connsiteX0" fmla="*/ 1637551 w 3479781"/>
              <a:gd name="connsiteY0" fmla="*/ 1295726 h 3343252"/>
              <a:gd name="connsiteX1" fmla="*/ 1863795 w 3479781"/>
              <a:gd name="connsiteY1" fmla="*/ 1521970 h 3343252"/>
              <a:gd name="connsiteX2" fmla="*/ 1637551 w 3479781"/>
              <a:gd name="connsiteY2" fmla="*/ 1748214 h 3343252"/>
              <a:gd name="connsiteX3" fmla="*/ 1411307 w 3479781"/>
              <a:gd name="connsiteY3" fmla="*/ 1521970 h 3343252"/>
              <a:gd name="connsiteX4" fmla="*/ 1637551 w 3479781"/>
              <a:gd name="connsiteY4" fmla="*/ 1295726 h 3343252"/>
              <a:gd name="connsiteX5" fmla="*/ 1637550 w 3479781"/>
              <a:gd name="connsiteY5" fmla="*/ 904513 h 3343252"/>
              <a:gd name="connsiteX6" fmla="*/ 1020094 w 3479781"/>
              <a:gd name="connsiteY6" fmla="*/ 1521969 h 3343252"/>
              <a:gd name="connsiteX7" fmla="*/ 1637550 w 3479781"/>
              <a:gd name="connsiteY7" fmla="*/ 2139425 h 3343252"/>
              <a:gd name="connsiteX8" fmla="*/ 2255006 w 3479781"/>
              <a:gd name="connsiteY8" fmla="*/ 1521969 h 3343252"/>
              <a:gd name="connsiteX9" fmla="*/ 1637550 w 3479781"/>
              <a:gd name="connsiteY9" fmla="*/ 904513 h 3343252"/>
              <a:gd name="connsiteX10" fmla="*/ 1637550 w 3479781"/>
              <a:gd name="connsiteY10" fmla="*/ 0 h 3343252"/>
              <a:gd name="connsiteX11" fmla="*/ 2605664 w 3479781"/>
              <a:gd name="connsiteY11" fmla="*/ 347544 h 3343252"/>
              <a:gd name="connsiteX12" fmla="*/ 2711518 w 3479781"/>
              <a:gd name="connsiteY12" fmla="*/ 443751 h 3343252"/>
              <a:gd name="connsiteX13" fmla="*/ 3258821 w 3479781"/>
              <a:gd name="connsiteY13" fmla="*/ 223552 h 3343252"/>
              <a:gd name="connsiteX14" fmla="*/ 2850430 w 3479781"/>
              <a:gd name="connsiteY14" fmla="*/ 605280 h 3343252"/>
              <a:gd name="connsiteX15" fmla="*/ 2899591 w 3479781"/>
              <a:gd name="connsiteY15" fmla="*/ 671022 h 3343252"/>
              <a:gd name="connsiteX16" fmla="*/ 3005766 w 3479781"/>
              <a:gd name="connsiteY16" fmla="*/ 855747 h 3343252"/>
              <a:gd name="connsiteX17" fmla="*/ 3479781 w 3479781"/>
              <a:gd name="connsiteY17" fmla="*/ 665034 h 3343252"/>
              <a:gd name="connsiteX18" fmla="*/ 3079277 w 3479781"/>
              <a:gd name="connsiteY18" fmla="*/ 1039390 h 3343252"/>
              <a:gd name="connsiteX19" fmla="*/ 3091095 w 3479781"/>
              <a:gd name="connsiteY19" fmla="*/ 1069382 h 3343252"/>
              <a:gd name="connsiteX20" fmla="*/ 3159519 w 3479781"/>
              <a:gd name="connsiteY20" fmla="*/ 1521969 h 3343252"/>
              <a:gd name="connsiteX21" fmla="*/ 2989851 w 3479781"/>
              <a:gd name="connsiteY21" fmla="*/ 2255845 h 3343252"/>
              <a:gd name="connsiteX22" fmla="*/ 2859035 w 3479781"/>
              <a:gd name="connsiteY22" fmla="*/ 2489637 h 3343252"/>
              <a:gd name="connsiteX23" fmla="*/ 1273823 w 3479781"/>
              <a:gd name="connsiteY23" fmla="*/ 3341866 h 3343252"/>
              <a:gd name="connsiteX24" fmla="*/ 65757 w 3479781"/>
              <a:gd name="connsiteY24" fmla="*/ 2887797 h 3343252"/>
              <a:gd name="connsiteX25" fmla="*/ 0 w 3479781"/>
              <a:gd name="connsiteY25" fmla="*/ 2826628 h 3343252"/>
              <a:gd name="connsiteX26" fmla="*/ 93858 w 3479781"/>
              <a:gd name="connsiteY26" fmla="*/ 2889191 h 3343252"/>
              <a:gd name="connsiteX27" fmla="*/ 936366 w 3479781"/>
              <a:gd name="connsiteY27" fmla="*/ 3123258 h 3343252"/>
              <a:gd name="connsiteX28" fmla="*/ 1335539 w 3479781"/>
              <a:gd name="connsiteY28" fmla="*/ 3073598 h 3343252"/>
              <a:gd name="connsiteX29" fmla="*/ 1462525 w 3479781"/>
              <a:gd name="connsiteY29" fmla="*/ 3033118 h 3343252"/>
              <a:gd name="connsiteX30" fmla="*/ 1330820 w 3479781"/>
              <a:gd name="connsiteY30" fmla="*/ 3013017 h 3343252"/>
              <a:gd name="connsiteX31" fmla="*/ 115581 w 3479781"/>
              <a:gd name="connsiteY31" fmla="*/ 1521969 h 3343252"/>
              <a:gd name="connsiteX32" fmla="*/ 1637550 w 3479781"/>
              <a:gd name="connsiteY32" fmla="*/ 0 h 3343252"/>
              <a:gd name="connsiteX0" fmla="*/ 1637551 w 3479781"/>
              <a:gd name="connsiteY0" fmla="*/ 1295726 h 3342782"/>
              <a:gd name="connsiteX1" fmla="*/ 1863795 w 3479781"/>
              <a:gd name="connsiteY1" fmla="*/ 1521970 h 3342782"/>
              <a:gd name="connsiteX2" fmla="*/ 1637551 w 3479781"/>
              <a:gd name="connsiteY2" fmla="*/ 1748214 h 3342782"/>
              <a:gd name="connsiteX3" fmla="*/ 1411307 w 3479781"/>
              <a:gd name="connsiteY3" fmla="*/ 1521970 h 3342782"/>
              <a:gd name="connsiteX4" fmla="*/ 1637551 w 3479781"/>
              <a:gd name="connsiteY4" fmla="*/ 1295726 h 3342782"/>
              <a:gd name="connsiteX5" fmla="*/ 1637550 w 3479781"/>
              <a:gd name="connsiteY5" fmla="*/ 904513 h 3342782"/>
              <a:gd name="connsiteX6" fmla="*/ 1020094 w 3479781"/>
              <a:gd name="connsiteY6" fmla="*/ 1521969 h 3342782"/>
              <a:gd name="connsiteX7" fmla="*/ 1637550 w 3479781"/>
              <a:gd name="connsiteY7" fmla="*/ 2139425 h 3342782"/>
              <a:gd name="connsiteX8" fmla="*/ 2255006 w 3479781"/>
              <a:gd name="connsiteY8" fmla="*/ 1521969 h 3342782"/>
              <a:gd name="connsiteX9" fmla="*/ 1637550 w 3479781"/>
              <a:gd name="connsiteY9" fmla="*/ 904513 h 3342782"/>
              <a:gd name="connsiteX10" fmla="*/ 1637550 w 3479781"/>
              <a:gd name="connsiteY10" fmla="*/ 0 h 3342782"/>
              <a:gd name="connsiteX11" fmla="*/ 2605664 w 3479781"/>
              <a:gd name="connsiteY11" fmla="*/ 347544 h 3342782"/>
              <a:gd name="connsiteX12" fmla="*/ 2711518 w 3479781"/>
              <a:gd name="connsiteY12" fmla="*/ 443751 h 3342782"/>
              <a:gd name="connsiteX13" fmla="*/ 3258821 w 3479781"/>
              <a:gd name="connsiteY13" fmla="*/ 223552 h 3342782"/>
              <a:gd name="connsiteX14" fmla="*/ 2850430 w 3479781"/>
              <a:gd name="connsiteY14" fmla="*/ 605280 h 3342782"/>
              <a:gd name="connsiteX15" fmla="*/ 2899591 w 3479781"/>
              <a:gd name="connsiteY15" fmla="*/ 671022 h 3342782"/>
              <a:gd name="connsiteX16" fmla="*/ 3005766 w 3479781"/>
              <a:gd name="connsiteY16" fmla="*/ 855747 h 3342782"/>
              <a:gd name="connsiteX17" fmla="*/ 3479781 w 3479781"/>
              <a:gd name="connsiteY17" fmla="*/ 665034 h 3342782"/>
              <a:gd name="connsiteX18" fmla="*/ 3079277 w 3479781"/>
              <a:gd name="connsiteY18" fmla="*/ 1039390 h 3342782"/>
              <a:gd name="connsiteX19" fmla="*/ 3091095 w 3479781"/>
              <a:gd name="connsiteY19" fmla="*/ 1069382 h 3342782"/>
              <a:gd name="connsiteX20" fmla="*/ 3159519 w 3479781"/>
              <a:gd name="connsiteY20" fmla="*/ 1521969 h 3342782"/>
              <a:gd name="connsiteX21" fmla="*/ 2989851 w 3479781"/>
              <a:gd name="connsiteY21" fmla="*/ 2255845 h 3342782"/>
              <a:gd name="connsiteX22" fmla="*/ 2859035 w 3479781"/>
              <a:gd name="connsiteY22" fmla="*/ 2489637 h 3342782"/>
              <a:gd name="connsiteX23" fmla="*/ 1273823 w 3479781"/>
              <a:gd name="connsiteY23" fmla="*/ 3341866 h 3342782"/>
              <a:gd name="connsiteX24" fmla="*/ 65757 w 3479781"/>
              <a:gd name="connsiteY24" fmla="*/ 2887797 h 3342782"/>
              <a:gd name="connsiteX25" fmla="*/ 0 w 3479781"/>
              <a:gd name="connsiteY25" fmla="*/ 2826628 h 3342782"/>
              <a:gd name="connsiteX26" fmla="*/ 93858 w 3479781"/>
              <a:gd name="connsiteY26" fmla="*/ 2889191 h 3342782"/>
              <a:gd name="connsiteX27" fmla="*/ 936366 w 3479781"/>
              <a:gd name="connsiteY27" fmla="*/ 3123258 h 3342782"/>
              <a:gd name="connsiteX28" fmla="*/ 1335539 w 3479781"/>
              <a:gd name="connsiteY28" fmla="*/ 3073598 h 3342782"/>
              <a:gd name="connsiteX29" fmla="*/ 1462525 w 3479781"/>
              <a:gd name="connsiteY29" fmla="*/ 3033118 h 3342782"/>
              <a:gd name="connsiteX30" fmla="*/ 1330820 w 3479781"/>
              <a:gd name="connsiteY30" fmla="*/ 3013017 h 3342782"/>
              <a:gd name="connsiteX31" fmla="*/ 115581 w 3479781"/>
              <a:gd name="connsiteY31" fmla="*/ 1521969 h 3342782"/>
              <a:gd name="connsiteX32" fmla="*/ 1637550 w 3479781"/>
              <a:gd name="connsiteY32" fmla="*/ 0 h 3342782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3910 w 3479781"/>
              <a:gd name="connsiteY20" fmla="*/ 153318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3910 w 3479781"/>
              <a:gd name="connsiteY20" fmla="*/ 153318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479781" h="3341955">
                <a:moveTo>
                  <a:pt x="1637551" y="1295726"/>
                </a:moveTo>
                <a:cubicBezTo>
                  <a:pt x="1762502" y="1295726"/>
                  <a:pt x="1863795" y="1397019"/>
                  <a:pt x="1863795" y="1521970"/>
                </a:cubicBezTo>
                <a:cubicBezTo>
                  <a:pt x="1863795" y="1646921"/>
                  <a:pt x="1762502" y="1748214"/>
                  <a:pt x="1637551" y="1748214"/>
                </a:cubicBezTo>
                <a:cubicBezTo>
                  <a:pt x="1512600" y="1748214"/>
                  <a:pt x="1411307" y="1646921"/>
                  <a:pt x="1411307" y="1521970"/>
                </a:cubicBezTo>
                <a:cubicBezTo>
                  <a:pt x="1411307" y="1397019"/>
                  <a:pt x="1512600" y="1295726"/>
                  <a:pt x="1637551" y="1295726"/>
                </a:cubicBezTo>
                <a:close/>
                <a:moveTo>
                  <a:pt x="1637550" y="904513"/>
                </a:moveTo>
                <a:cubicBezTo>
                  <a:pt x="1296538" y="904513"/>
                  <a:pt x="1020094" y="1180957"/>
                  <a:pt x="1020094" y="1521969"/>
                </a:cubicBezTo>
                <a:cubicBezTo>
                  <a:pt x="1020094" y="1862981"/>
                  <a:pt x="1296538" y="2139425"/>
                  <a:pt x="1637550" y="2139425"/>
                </a:cubicBezTo>
                <a:cubicBezTo>
                  <a:pt x="1978562" y="2139425"/>
                  <a:pt x="2255006" y="1862981"/>
                  <a:pt x="2255006" y="1521969"/>
                </a:cubicBezTo>
                <a:cubicBezTo>
                  <a:pt x="2255006" y="1180957"/>
                  <a:pt x="1978562" y="904513"/>
                  <a:pt x="1637550" y="904513"/>
                </a:cubicBezTo>
                <a:close/>
                <a:moveTo>
                  <a:pt x="1637550" y="0"/>
                </a:moveTo>
                <a:cubicBezTo>
                  <a:pt x="2005295" y="0"/>
                  <a:pt x="2342578" y="130426"/>
                  <a:pt x="2605664" y="347544"/>
                </a:cubicBezTo>
                <a:lnTo>
                  <a:pt x="2711518" y="443751"/>
                </a:lnTo>
                <a:lnTo>
                  <a:pt x="3258821" y="223552"/>
                </a:lnTo>
                <a:lnTo>
                  <a:pt x="2850430" y="605280"/>
                </a:lnTo>
                <a:lnTo>
                  <a:pt x="2899591" y="671022"/>
                </a:lnTo>
                <a:lnTo>
                  <a:pt x="3005766" y="855747"/>
                </a:lnTo>
                <a:lnTo>
                  <a:pt x="3479781" y="665034"/>
                </a:lnTo>
                <a:lnTo>
                  <a:pt x="3079277" y="1039390"/>
                </a:lnTo>
                <a:lnTo>
                  <a:pt x="3091095" y="1069382"/>
                </a:lnTo>
                <a:cubicBezTo>
                  <a:pt x="3103534" y="1151682"/>
                  <a:pt x="3150460" y="1334756"/>
                  <a:pt x="3153910" y="1533189"/>
                </a:cubicBezTo>
                <a:cubicBezTo>
                  <a:pt x="3157505" y="1739963"/>
                  <a:pt x="3076146" y="2068241"/>
                  <a:pt x="2989851" y="2255845"/>
                </a:cubicBezTo>
                <a:lnTo>
                  <a:pt x="2859035" y="2489637"/>
                </a:lnTo>
                <a:cubicBezTo>
                  <a:pt x="2428771" y="3154163"/>
                  <a:pt x="1742412" y="3336465"/>
                  <a:pt x="1273823" y="3341866"/>
                </a:cubicBezTo>
                <a:cubicBezTo>
                  <a:pt x="865549" y="3346572"/>
                  <a:pt x="393288" y="3164455"/>
                  <a:pt x="65757" y="2887797"/>
                </a:cubicBezTo>
                <a:lnTo>
                  <a:pt x="0" y="2826628"/>
                </a:lnTo>
                <a:lnTo>
                  <a:pt x="93858" y="2889191"/>
                </a:lnTo>
                <a:cubicBezTo>
                  <a:pt x="344305" y="3038466"/>
                  <a:pt x="631311" y="3123258"/>
                  <a:pt x="936366" y="3123258"/>
                </a:cubicBezTo>
                <a:cubicBezTo>
                  <a:pt x="1073641" y="3123258"/>
                  <a:pt x="1207261" y="3106088"/>
                  <a:pt x="1335539" y="3073598"/>
                </a:cubicBezTo>
                <a:lnTo>
                  <a:pt x="1462525" y="3033118"/>
                </a:lnTo>
                <a:lnTo>
                  <a:pt x="1330820" y="3013017"/>
                </a:lnTo>
                <a:cubicBezTo>
                  <a:pt x="637285" y="2871099"/>
                  <a:pt x="115581" y="2257459"/>
                  <a:pt x="115581" y="1521969"/>
                </a:cubicBezTo>
                <a:cubicBezTo>
                  <a:pt x="115581" y="681409"/>
                  <a:pt x="796990" y="0"/>
                  <a:pt x="1637550" y="0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90058" y="694186"/>
            <a:ext cx="245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Group Ltd. Co.</a:t>
            </a:r>
            <a:endParaRPr lang="zh-CN" alt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0417" y="1320801"/>
            <a:ext cx="1656000" cy="304800"/>
          </a:xfrm>
          <a:prstGeom prst="rect">
            <a:avLst/>
          </a:prstGeom>
          <a:solidFill>
            <a:srgbClr val="0000FF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5417" y="1320801"/>
            <a:ext cx="1656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GenRay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20417" y="1320801"/>
            <a:ext cx="1656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Consulting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85417" y="1320801"/>
            <a:ext cx="1656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Innovation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50417" y="1320801"/>
            <a:ext cx="1656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90417" y="1846314"/>
            <a:ext cx="2680815" cy="149542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300891" y="2054026"/>
            <a:ext cx="1080000" cy="1080000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694534" y="2332416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</a:t>
            </a:r>
          </a:p>
          <a:p>
            <a:r>
              <a:rPr lang="en-US" altLang="zh-C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08009" y="1846314"/>
            <a:ext cx="2680815" cy="149542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12126" y="2332416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  <a:p>
            <a:r>
              <a:rPr lang="en-US" altLang="zh-C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Consulting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825602" y="1846314"/>
            <a:ext cx="2680815" cy="149542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329719" y="2332416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</a:t>
            </a:r>
          </a:p>
          <a:p>
            <a:r>
              <a:rPr lang="en-US" altLang="zh-C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90417" y="3484614"/>
            <a:ext cx="2680815" cy="149542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694534" y="3970716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</a:t>
            </a:r>
          </a:p>
          <a:p>
            <a:r>
              <a:rPr lang="en-US" altLang="zh-C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008009" y="3484614"/>
            <a:ext cx="2680815" cy="149542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118483" y="3692326"/>
            <a:ext cx="1080000" cy="1080000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512126" y="3970716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</a:t>
            </a:r>
          </a:p>
          <a:p>
            <a:r>
              <a:rPr lang="en-US" altLang="zh-C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25602" y="3484614"/>
            <a:ext cx="2680815" cy="149542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329718" y="3970716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</a:t>
            </a:r>
          </a:p>
          <a:p>
            <a:r>
              <a:rPr lang="en-US" altLang="zh-C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4" t="12601" r="18484" b="21670"/>
          <a:stretch/>
        </p:blipFill>
        <p:spPr>
          <a:xfrm>
            <a:off x="6936076" y="3692326"/>
            <a:ext cx="1080000" cy="1080000"/>
          </a:xfrm>
          <a:prstGeom prst="ellipse">
            <a:avLst/>
          </a:prstGeom>
          <a:noFill/>
          <a:ln w="12700">
            <a:solidFill>
              <a:srgbClr val="0000FF"/>
            </a:solidFill>
          </a:ln>
        </p:spPr>
      </p:pic>
      <p:pic>
        <p:nvPicPr>
          <p:cNvPr id="41" name="Picture 3" descr="S1319 600x600 2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91" y="3692326"/>
            <a:ext cx="1080000" cy="1080000"/>
          </a:xfrm>
          <a:prstGeom prst="ellipse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云形标注 41"/>
          <p:cNvSpPr/>
          <p:nvPr/>
        </p:nvSpPr>
        <p:spPr>
          <a:xfrm>
            <a:off x="583" y="1703439"/>
            <a:ext cx="1772317" cy="975899"/>
          </a:xfrm>
          <a:prstGeom prst="cloudCallout">
            <a:avLst>
              <a:gd name="adj1" fmla="val 50855"/>
              <a:gd name="adj2" fmla="val 8107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链接到</a:t>
            </a:r>
            <a:endParaRPr lang="en-US" altLang="zh-CN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GenRay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图片 43"/>
          <p:cNvPicPr>
            <a:picLocks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7" t="397" r="28071" b="9108"/>
          <a:stretch/>
        </p:blipFill>
        <p:spPr>
          <a:xfrm>
            <a:off x="4118483" y="2054026"/>
            <a:ext cx="1080000" cy="1080000"/>
          </a:xfrm>
          <a:prstGeom prst="ellipse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5333" y="2054026"/>
            <a:ext cx="1079469" cy="1080000"/>
          </a:xfrm>
          <a:prstGeom prst="ellipse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</p:pic>
      <p:sp>
        <p:nvSpPr>
          <p:cNvPr id="48" name="云形标注 47"/>
          <p:cNvSpPr/>
          <p:nvPr/>
        </p:nvSpPr>
        <p:spPr>
          <a:xfrm>
            <a:off x="4865" y="4980038"/>
            <a:ext cx="1772317" cy="975899"/>
          </a:xfrm>
          <a:prstGeom prst="cloudCallout">
            <a:avLst>
              <a:gd name="adj1" fmla="val 99449"/>
              <a:gd name="adj2" fmla="val -10196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链接到</a:t>
            </a:r>
            <a:endParaRPr lang="en-US" altLang="zh-CN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Innovation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云形标注 48"/>
          <p:cNvSpPr/>
          <p:nvPr/>
        </p:nvSpPr>
        <p:spPr>
          <a:xfrm>
            <a:off x="4220068" y="5308141"/>
            <a:ext cx="1772317" cy="975899"/>
          </a:xfrm>
          <a:prstGeom prst="cloudCallout">
            <a:avLst>
              <a:gd name="adj1" fmla="val 17259"/>
              <a:gd name="adj2" fmla="val -1161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暂无链接</a:t>
            </a:r>
            <a:endParaRPr lang="en-US" altLang="zh-CN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云形标注 49"/>
          <p:cNvSpPr/>
          <p:nvPr/>
        </p:nvSpPr>
        <p:spPr>
          <a:xfrm>
            <a:off x="7051739" y="5308141"/>
            <a:ext cx="1772317" cy="975899"/>
          </a:xfrm>
          <a:prstGeom prst="cloudCallout">
            <a:avLst>
              <a:gd name="adj1" fmla="val 17259"/>
              <a:gd name="adj2" fmla="val -1161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链接到企业家聚会，家庭聚会</a:t>
            </a:r>
            <a:endParaRPr lang="en-US" altLang="zh-CN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云形标注 50"/>
          <p:cNvSpPr/>
          <p:nvPr/>
        </p:nvSpPr>
        <p:spPr>
          <a:xfrm>
            <a:off x="10145814" y="2191388"/>
            <a:ext cx="1772317" cy="975899"/>
          </a:xfrm>
          <a:prstGeom prst="cloudCallout">
            <a:avLst>
              <a:gd name="adj1" fmla="val -123723"/>
              <a:gd name="adj2" fmla="val 2333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链接到消费者测试咨询服务</a:t>
            </a:r>
            <a:endParaRPr lang="en-US" altLang="zh-CN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云形标注 51"/>
          <p:cNvSpPr/>
          <p:nvPr/>
        </p:nvSpPr>
        <p:spPr>
          <a:xfrm>
            <a:off x="4700328" y="172072"/>
            <a:ext cx="1772317" cy="975899"/>
          </a:xfrm>
          <a:prstGeom prst="cloudCallout">
            <a:avLst>
              <a:gd name="adj1" fmla="val -6138"/>
              <a:gd name="adj2" fmla="val 21072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链接到</a:t>
            </a:r>
            <a:endParaRPr lang="en-US" altLang="zh-CN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Consulting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78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ChangeAspect="1"/>
          </p:cNvSpPr>
          <p:nvPr/>
        </p:nvSpPr>
        <p:spPr>
          <a:xfrm>
            <a:off x="1233960" y="417289"/>
            <a:ext cx="710955" cy="682799"/>
          </a:xfrm>
          <a:custGeom>
            <a:avLst/>
            <a:gdLst>
              <a:gd name="connsiteX0" fmla="*/ 1637551 w 3479781"/>
              <a:gd name="connsiteY0" fmla="*/ 1295726 h 3330647"/>
              <a:gd name="connsiteX1" fmla="*/ 1863795 w 3479781"/>
              <a:gd name="connsiteY1" fmla="*/ 1521970 h 3330647"/>
              <a:gd name="connsiteX2" fmla="*/ 1637551 w 3479781"/>
              <a:gd name="connsiteY2" fmla="*/ 1748214 h 3330647"/>
              <a:gd name="connsiteX3" fmla="*/ 1411307 w 3479781"/>
              <a:gd name="connsiteY3" fmla="*/ 1521970 h 3330647"/>
              <a:gd name="connsiteX4" fmla="*/ 1637551 w 3479781"/>
              <a:gd name="connsiteY4" fmla="*/ 1295726 h 3330647"/>
              <a:gd name="connsiteX5" fmla="*/ 1637550 w 3479781"/>
              <a:gd name="connsiteY5" fmla="*/ 904513 h 3330647"/>
              <a:gd name="connsiteX6" fmla="*/ 1020094 w 3479781"/>
              <a:gd name="connsiteY6" fmla="*/ 1521969 h 3330647"/>
              <a:gd name="connsiteX7" fmla="*/ 1637550 w 3479781"/>
              <a:gd name="connsiteY7" fmla="*/ 2139425 h 3330647"/>
              <a:gd name="connsiteX8" fmla="*/ 2255006 w 3479781"/>
              <a:gd name="connsiteY8" fmla="*/ 1521969 h 3330647"/>
              <a:gd name="connsiteX9" fmla="*/ 1637550 w 3479781"/>
              <a:gd name="connsiteY9" fmla="*/ 904513 h 3330647"/>
              <a:gd name="connsiteX10" fmla="*/ 1637550 w 3479781"/>
              <a:gd name="connsiteY10" fmla="*/ 0 h 3330647"/>
              <a:gd name="connsiteX11" fmla="*/ 2605664 w 3479781"/>
              <a:gd name="connsiteY11" fmla="*/ 347544 h 3330647"/>
              <a:gd name="connsiteX12" fmla="*/ 2711518 w 3479781"/>
              <a:gd name="connsiteY12" fmla="*/ 443751 h 3330647"/>
              <a:gd name="connsiteX13" fmla="*/ 3258821 w 3479781"/>
              <a:gd name="connsiteY13" fmla="*/ 223552 h 3330647"/>
              <a:gd name="connsiteX14" fmla="*/ 2850430 w 3479781"/>
              <a:gd name="connsiteY14" fmla="*/ 605280 h 3330647"/>
              <a:gd name="connsiteX15" fmla="*/ 2899591 w 3479781"/>
              <a:gd name="connsiteY15" fmla="*/ 671022 h 3330647"/>
              <a:gd name="connsiteX16" fmla="*/ 3005766 w 3479781"/>
              <a:gd name="connsiteY16" fmla="*/ 855747 h 3330647"/>
              <a:gd name="connsiteX17" fmla="*/ 3479781 w 3479781"/>
              <a:gd name="connsiteY17" fmla="*/ 665034 h 3330647"/>
              <a:gd name="connsiteX18" fmla="*/ 3079277 w 3479781"/>
              <a:gd name="connsiteY18" fmla="*/ 1039390 h 3330647"/>
              <a:gd name="connsiteX19" fmla="*/ 3091095 w 3479781"/>
              <a:gd name="connsiteY19" fmla="*/ 1069382 h 3330647"/>
              <a:gd name="connsiteX20" fmla="*/ 3159519 w 3479781"/>
              <a:gd name="connsiteY20" fmla="*/ 1521969 h 3330647"/>
              <a:gd name="connsiteX21" fmla="*/ 2975826 w 3479781"/>
              <a:gd name="connsiteY21" fmla="*/ 2247430 h 3330647"/>
              <a:gd name="connsiteX22" fmla="*/ 2933121 w 3479781"/>
              <a:gd name="connsiteY22" fmla="*/ 2317723 h 3330647"/>
              <a:gd name="connsiteX23" fmla="*/ 2935923 w 3479781"/>
              <a:gd name="connsiteY23" fmla="*/ 2317723 h 3330647"/>
              <a:gd name="connsiteX24" fmla="*/ 2842206 w 3479781"/>
              <a:gd name="connsiteY24" fmla="*/ 2475613 h 3330647"/>
              <a:gd name="connsiteX25" fmla="*/ 1271018 w 3479781"/>
              <a:gd name="connsiteY25" fmla="*/ 3330647 h 3330647"/>
              <a:gd name="connsiteX26" fmla="*/ 65757 w 3479781"/>
              <a:gd name="connsiteY26" fmla="*/ 2887797 h 3330647"/>
              <a:gd name="connsiteX27" fmla="*/ 0 w 3479781"/>
              <a:gd name="connsiteY27" fmla="*/ 2826628 h 3330647"/>
              <a:gd name="connsiteX28" fmla="*/ 93858 w 3479781"/>
              <a:gd name="connsiteY28" fmla="*/ 2889191 h 3330647"/>
              <a:gd name="connsiteX29" fmla="*/ 936366 w 3479781"/>
              <a:gd name="connsiteY29" fmla="*/ 3123258 h 3330647"/>
              <a:gd name="connsiteX30" fmla="*/ 1335539 w 3479781"/>
              <a:gd name="connsiteY30" fmla="*/ 3073598 h 3330647"/>
              <a:gd name="connsiteX31" fmla="*/ 1462525 w 3479781"/>
              <a:gd name="connsiteY31" fmla="*/ 3033118 h 3330647"/>
              <a:gd name="connsiteX32" fmla="*/ 1330820 w 3479781"/>
              <a:gd name="connsiteY32" fmla="*/ 3013017 h 3330647"/>
              <a:gd name="connsiteX33" fmla="*/ 115581 w 3479781"/>
              <a:gd name="connsiteY33" fmla="*/ 1521969 h 3330647"/>
              <a:gd name="connsiteX34" fmla="*/ 1637550 w 3479781"/>
              <a:gd name="connsiteY34" fmla="*/ 0 h 3330647"/>
              <a:gd name="connsiteX0" fmla="*/ 1637551 w 3479781"/>
              <a:gd name="connsiteY0" fmla="*/ 1295726 h 3330647"/>
              <a:gd name="connsiteX1" fmla="*/ 1863795 w 3479781"/>
              <a:gd name="connsiteY1" fmla="*/ 1521970 h 3330647"/>
              <a:gd name="connsiteX2" fmla="*/ 1637551 w 3479781"/>
              <a:gd name="connsiteY2" fmla="*/ 1748214 h 3330647"/>
              <a:gd name="connsiteX3" fmla="*/ 1411307 w 3479781"/>
              <a:gd name="connsiteY3" fmla="*/ 1521970 h 3330647"/>
              <a:gd name="connsiteX4" fmla="*/ 1637551 w 3479781"/>
              <a:gd name="connsiteY4" fmla="*/ 1295726 h 3330647"/>
              <a:gd name="connsiteX5" fmla="*/ 1637550 w 3479781"/>
              <a:gd name="connsiteY5" fmla="*/ 904513 h 3330647"/>
              <a:gd name="connsiteX6" fmla="*/ 1020094 w 3479781"/>
              <a:gd name="connsiteY6" fmla="*/ 1521969 h 3330647"/>
              <a:gd name="connsiteX7" fmla="*/ 1637550 w 3479781"/>
              <a:gd name="connsiteY7" fmla="*/ 2139425 h 3330647"/>
              <a:gd name="connsiteX8" fmla="*/ 2255006 w 3479781"/>
              <a:gd name="connsiteY8" fmla="*/ 1521969 h 3330647"/>
              <a:gd name="connsiteX9" fmla="*/ 1637550 w 3479781"/>
              <a:gd name="connsiteY9" fmla="*/ 904513 h 3330647"/>
              <a:gd name="connsiteX10" fmla="*/ 1637550 w 3479781"/>
              <a:gd name="connsiteY10" fmla="*/ 0 h 3330647"/>
              <a:gd name="connsiteX11" fmla="*/ 2605664 w 3479781"/>
              <a:gd name="connsiteY11" fmla="*/ 347544 h 3330647"/>
              <a:gd name="connsiteX12" fmla="*/ 2711518 w 3479781"/>
              <a:gd name="connsiteY12" fmla="*/ 443751 h 3330647"/>
              <a:gd name="connsiteX13" fmla="*/ 3258821 w 3479781"/>
              <a:gd name="connsiteY13" fmla="*/ 223552 h 3330647"/>
              <a:gd name="connsiteX14" fmla="*/ 2850430 w 3479781"/>
              <a:gd name="connsiteY14" fmla="*/ 605280 h 3330647"/>
              <a:gd name="connsiteX15" fmla="*/ 2899591 w 3479781"/>
              <a:gd name="connsiteY15" fmla="*/ 671022 h 3330647"/>
              <a:gd name="connsiteX16" fmla="*/ 3005766 w 3479781"/>
              <a:gd name="connsiteY16" fmla="*/ 855747 h 3330647"/>
              <a:gd name="connsiteX17" fmla="*/ 3479781 w 3479781"/>
              <a:gd name="connsiteY17" fmla="*/ 665034 h 3330647"/>
              <a:gd name="connsiteX18" fmla="*/ 3079277 w 3479781"/>
              <a:gd name="connsiteY18" fmla="*/ 1039390 h 3330647"/>
              <a:gd name="connsiteX19" fmla="*/ 3091095 w 3479781"/>
              <a:gd name="connsiteY19" fmla="*/ 1069382 h 3330647"/>
              <a:gd name="connsiteX20" fmla="*/ 3159519 w 3479781"/>
              <a:gd name="connsiteY20" fmla="*/ 1521969 h 3330647"/>
              <a:gd name="connsiteX21" fmla="*/ 2975826 w 3479781"/>
              <a:gd name="connsiteY21" fmla="*/ 2247430 h 3330647"/>
              <a:gd name="connsiteX22" fmla="*/ 2933121 w 3479781"/>
              <a:gd name="connsiteY22" fmla="*/ 2317723 h 3330647"/>
              <a:gd name="connsiteX23" fmla="*/ 2935923 w 3479781"/>
              <a:gd name="connsiteY23" fmla="*/ 2317723 h 3330647"/>
              <a:gd name="connsiteX24" fmla="*/ 2842206 w 3479781"/>
              <a:gd name="connsiteY24" fmla="*/ 2475613 h 3330647"/>
              <a:gd name="connsiteX25" fmla="*/ 1271018 w 3479781"/>
              <a:gd name="connsiteY25" fmla="*/ 3330647 h 3330647"/>
              <a:gd name="connsiteX26" fmla="*/ 65757 w 3479781"/>
              <a:gd name="connsiteY26" fmla="*/ 2887797 h 3330647"/>
              <a:gd name="connsiteX27" fmla="*/ 0 w 3479781"/>
              <a:gd name="connsiteY27" fmla="*/ 2826628 h 3330647"/>
              <a:gd name="connsiteX28" fmla="*/ 93858 w 3479781"/>
              <a:gd name="connsiteY28" fmla="*/ 2889191 h 3330647"/>
              <a:gd name="connsiteX29" fmla="*/ 936366 w 3479781"/>
              <a:gd name="connsiteY29" fmla="*/ 3123258 h 3330647"/>
              <a:gd name="connsiteX30" fmla="*/ 1335539 w 3479781"/>
              <a:gd name="connsiteY30" fmla="*/ 3073598 h 3330647"/>
              <a:gd name="connsiteX31" fmla="*/ 1462525 w 3479781"/>
              <a:gd name="connsiteY31" fmla="*/ 3033118 h 3330647"/>
              <a:gd name="connsiteX32" fmla="*/ 1330820 w 3479781"/>
              <a:gd name="connsiteY32" fmla="*/ 3013017 h 3330647"/>
              <a:gd name="connsiteX33" fmla="*/ 115581 w 3479781"/>
              <a:gd name="connsiteY33" fmla="*/ 1521969 h 3330647"/>
              <a:gd name="connsiteX34" fmla="*/ 1637550 w 3479781"/>
              <a:gd name="connsiteY34" fmla="*/ 0 h 3330647"/>
              <a:gd name="connsiteX0" fmla="*/ 1637551 w 3479781"/>
              <a:gd name="connsiteY0" fmla="*/ 1295726 h 3330647"/>
              <a:gd name="connsiteX1" fmla="*/ 1863795 w 3479781"/>
              <a:gd name="connsiteY1" fmla="*/ 1521970 h 3330647"/>
              <a:gd name="connsiteX2" fmla="*/ 1637551 w 3479781"/>
              <a:gd name="connsiteY2" fmla="*/ 1748214 h 3330647"/>
              <a:gd name="connsiteX3" fmla="*/ 1411307 w 3479781"/>
              <a:gd name="connsiteY3" fmla="*/ 1521970 h 3330647"/>
              <a:gd name="connsiteX4" fmla="*/ 1637551 w 3479781"/>
              <a:gd name="connsiteY4" fmla="*/ 1295726 h 3330647"/>
              <a:gd name="connsiteX5" fmla="*/ 1637550 w 3479781"/>
              <a:gd name="connsiteY5" fmla="*/ 904513 h 3330647"/>
              <a:gd name="connsiteX6" fmla="*/ 1020094 w 3479781"/>
              <a:gd name="connsiteY6" fmla="*/ 1521969 h 3330647"/>
              <a:gd name="connsiteX7" fmla="*/ 1637550 w 3479781"/>
              <a:gd name="connsiteY7" fmla="*/ 2139425 h 3330647"/>
              <a:gd name="connsiteX8" fmla="*/ 2255006 w 3479781"/>
              <a:gd name="connsiteY8" fmla="*/ 1521969 h 3330647"/>
              <a:gd name="connsiteX9" fmla="*/ 1637550 w 3479781"/>
              <a:gd name="connsiteY9" fmla="*/ 904513 h 3330647"/>
              <a:gd name="connsiteX10" fmla="*/ 1637550 w 3479781"/>
              <a:gd name="connsiteY10" fmla="*/ 0 h 3330647"/>
              <a:gd name="connsiteX11" fmla="*/ 2605664 w 3479781"/>
              <a:gd name="connsiteY11" fmla="*/ 347544 h 3330647"/>
              <a:gd name="connsiteX12" fmla="*/ 2711518 w 3479781"/>
              <a:gd name="connsiteY12" fmla="*/ 443751 h 3330647"/>
              <a:gd name="connsiteX13" fmla="*/ 3258821 w 3479781"/>
              <a:gd name="connsiteY13" fmla="*/ 223552 h 3330647"/>
              <a:gd name="connsiteX14" fmla="*/ 2850430 w 3479781"/>
              <a:gd name="connsiteY14" fmla="*/ 605280 h 3330647"/>
              <a:gd name="connsiteX15" fmla="*/ 2899591 w 3479781"/>
              <a:gd name="connsiteY15" fmla="*/ 671022 h 3330647"/>
              <a:gd name="connsiteX16" fmla="*/ 3005766 w 3479781"/>
              <a:gd name="connsiteY16" fmla="*/ 855747 h 3330647"/>
              <a:gd name="connsiteX17" fmla="*/ 3479781 w 3479781"/>
              <a:gd name="connsiteY17" fmla="*/ 665034 h 3330647"/>
              <a:gd name="connsiteX18" fmla="*/ 3079277 w 3479781"/>
              <a:gd name="connsiteY18" fmla="*/ 1039390 h 3330647"/>
              <a:gd name="connsiteX19" fmla="*/ 3091095 w 3479781"/>
              <a:gd name="connsiteY19" fmla="*/ 1069382 h 3330647"/>
              <a:gd name="connsiteX20" fmla="*/ 3159519 w 3479781"/>
              <a:gd name="connsiteY20" fmla="*/ 1521969 h 3330647"/>
              <a:gd name="connsiteX21" fmla="*/ 2975826 w 3479781"/>
              <a:gd name="connsiteY21" fmla="*/ 2247430 h 3330647"/>
              <a:gd name="connsiteX22" fmla="*/ 2933121 w 3479781"/>
              <a:gd name="connsiteY22" fmla="*/ 2317723 h 3330647"/>
              <a:gd name="connsiteX23" fmla="*/ 2842206 w 3479781"/>
              <a:gd name="connsiteY23" fmla="*/ 2475613 h 3330647"/>
              <a:gd name="connsiteX24" fmla="*/ 1271018 w 3479781"/>
              <a:gd name="connsiteY24" fmla="*/ 3330647 h 3330647"/>
              <a:gd name="connsiteX25" fmla="*/ 65757 w 3479781"/>
              <a:gd name="connsiteY25" fmla="*/ 2887797 h 3330647"/>
              <a:gd name="connsiteX26" fmla="*/ 0 w 3479781"/>
              <a:gd name="connsiteY26" fmla="*/ 2826628 h 3330647"/>
              <a:gd name="connsiteX27" fmla="*/ 93858 w 3479781"/>
              <a:gd name="connsiteY27" fmla="*/ 2889191 h 3330647"/>
              <a:gd name="connsiteX28" fmla="*/ 936366 w 3479781"/>
              <a:gd name="connsiteY28" fmla="*/ 3123258 h 3330647"/>
              <a:gd name="connsiteX29" fmla="*/ 1335539 w 3479781"/>
              <a:gd name="connsiteY29" fmla="*/ 3073598 h 3330647"/>
              <a:gd name="connsiteX30" fmla="*/ 1462525 w 3479781"/>
              <a:gd name="connsiteY30" fmla="*/ 3033118 h 3330647"/>
              <a:gd name="connsiteX31" fmla="*/ 1330820 w 3479781"/>
              <a:gd name="connsiteY31" fmla="*/ 3013017 h 3330647"/>
              <a:gd name="connsiteX32" fmla="*/ 115581 w 3479781"/>
              <a:gd name="connsiteY32" fmla="*/ 1521969 h 3330647"/>
              <a:gd name="connsiteX33" fmla="*/ 1637550 w 3479781"/>
              <a:gd name="connsiteY33" fmla="*/ 0 h 3330647"/>
              <a:gd name="connsiteX0" fmla="*/ 1637551 w 3479781"/>
              <a:gd name="connsiteY0" fmla="*/ 1295726 h 3330647"/>
              <a:gd name="connsiteX1" fmla="*/ 1863795 w 3479781"/>
              <a:gd name="connsiteY1" fmla="*/ 1521970 h 3330647"/>
              <a:gd name="connsiteX2" fmla="*/ 1637551 w 3479781"/>
              <a:gd name="connsiteY2" fmla="*/ 1748214 h 3330647"/>
              <a:gd name="connsiteX3" fmla="*/ 1411307 w 3479781"/>
              <a:gd name="connsiteY3" fmla="*/ 1521970 h 3330647"/>
              <a:gd name="connsiteX4" fmla="*/ 1637551 w 3479781"/>
              <a:gd name="connsiteY4" fmla="*/ 1295726 h 3330647"/>
              <a:gd name="connsiteX5" fmla="*/ 1637550 w 3479781"/>
              <a:gd name="connsiteY5" fmla="*/ 904513 h 3330647"/>
              <a:gd name="connsiteX6" fmla="*/ 1020094 w 3479781"/>
              <a:gd name="connsiteY6" fmla="*/ 1521969 h 3330647"/>
              <a:gd name="connsiteX7" fmla="*/ 1637550 w 3479781"/>
              <a:gd name="connsiteY7" fmla="*/ 2139425 h 3330647"/>
              <a:gd name="connsiteX8" fmla="*/ 2255006 w 3479781"/>
              <a:gd name="connsiteY8" fmla="*/ 1521969 h 3330647"/>
              <a:gd name="connsiteX9" fmla="*/ 1637550 w 3479781"/>
              <a:gd name="connsiteY9" fmla="*/ 904513 h 3330647"/>
              <a:gd name="connsiteX10" fmla="*/ 1637550 w 3479781"/>
              <a:gd name="connsiteY10" fmla="*/ 0 h 3330647"/>
              <a:gd name="connsiteX11" fmla="*/ 2605664 w 3479781"/>
              <a:gd name="connsiteY11" fmla="*/ 347544 h 3330647"/>
              <a:gd name="connsiteX12" fmla="*/ 2711518 w 3479781"/>
              <a:gd name="connsiteY12" fmla="*/ 443751 h 3330647"/>
              <a:gd name="connsiteX13" fmla="*/ 3258821 w 3479781"/>
              <a:gd name="connsiteY13" fmla="*/ 223552 h 3330647"/>
              <a:gd name="connsiteX14" fmla="*/ 2850430 w 3479781"/>
              <a:gd name="connsiteY14" fmla="*/ 605280 h 3330647"/>
              <a:gd name="connsiteX15" fmla="*/ 2899591 w 3479781"/>
              <a:gd name="connsiteY15" fmla="*/ 671022 h 3330647"/>
              <a:gd name="connsiteX16" fmla="*/ 3005766 w 3479781"/>
              <a:gd name="connsiteY16" fmla="*/ 855747 h 3330647"/>
              <a:gd name="connsiteX17" fmla="*/ 3479781 w 3479781"/>
              <a:gd name="connsiteY17" fmla="*/ 665034 h 3330647"/>
              <a:gd name="connsiteX18" fmla="*/ 3079277 w 3479781"/>
              <a:gd name="connsiteY18" fmla="*/ 1039390 h 3330647"/>
              <a:gd name="connsiteX19" fmla="*/ 3091095 w 3479781"/>
              <a:gd name="connsiteY19" fmla="*/ 1069382 h 3330647"/>
              <a:gd name="connsiteX20" fmla="*/ 3159519 w 3479781"/>
              <a:gd name="connsiteY20" fmla="*/ 1521969 h 3330647"/>
              <a:gd name="connsiteX21" fmla="*/ 2975826 w 3479781"/>
              <a:gd name="connsiteY21" fmla="*/ 2247430 h 3330647"/>
              <a:gd name="connsiteX22" fmla="*/ 2842206 w 3479781"/>
              <a:gd name="connsiteY22" fmla="*/ 2475613 h 3330647"/>
              <a:gd name="connsiteX23" fmla="*/ 1271018 w 3479781"/>
              <a:gd name="connsiteY23" fmla="*/ 3330647 h 3330647"/>
              <a:gd name="connsiteX24" fmla="*/ 65757 w 3479781"/>
              <a:gd name="connsiteY24" fmla="*/ 2887797 h 3330647"/>
              <a:gd name="connsiteX25" fmla="*/ 0 w 3479781"/>
              <a:gd name="connsiteY25" fmla="*/ 2826628 h 3330647"/>
              <a:gd name="connsiteX26" fmla="*/ 93858 w 3479781"/>
              <a:gd name="connsiteY26" fmla="*/ 2889191 h 3330647"/>
              <a:gd name="connsiteX27" fmla="*/ 936366 w 3479781"/>
              <a:gd name="connsiteY27" fmla="*/ 3123258 h 3330647"/>
              <a:gd name="connsiteX28" fmla="*/ 1335539 w 3479781"/>
              <a:gd name="connsiteY28" fmla="*/ 3073598 h 3330647"/>
              <a:gd name="connsiteX29" fmla="*/ 1462525 w 3479781"/>
              <a:gd name="connsiteY29" fmla="*/ 3033118 h 3330647"/>
              <a:gd name="connsiteX30" fmla="*/ 1330820 w 3479781"/>
              <a:gd name="connsiteY30" fmla="*/ 3013017 h 3330647"/>
              <a:gd name="connsiteX31" fmla="*/ 115581 w 3479781"/>
              <a:gd name="connsiteY31" fmla="*/ 1521969 h 3330647"/>
              <a:gd name="connsiteX32" fmla="*/ 1637550 w 3479781"/>
              <a:gd name="connsiteY32" fmla="*/ 0 h 3330647"/>
              <a:gd name="connsiteX0" fmla="*/ 1637551 w 3479781"/>
              <a:gd name="connsiteY0" fmla="*/ 1295726 h 3342072"/>
              <a:gd name="connsiteX1" fmla="*/ 1863795 w 3479781"/>
              <a:gd name="connsiteY1" fmla="*/ 1521970 h 3342072"/>
              <a:gd name="connsiteX2" fmla="*/ 1637551 w 3479781"/>
              <a:gd name="connsiteY2" fmla="*/ 1748214 h 3342072"/>
              <a:gd name="connsiteX3" fmla="*/ 1411307 w 3479781"/>
              <a:gd name="connsiteY3" fmla="*/ 1521970 h 3342072"/>
              <a:gd name="connsiteX4" fmla="*/ 1637551 w 3479781"/>
              <a:gd name="connsiteY4" fmla="*/ 1295726 h 3342072"/>
              <a:gd name="connsiteX5" fmla="*/ 1637550 w 3479781"/>
              <a:gd name="connsiteY5" fmla="*/ 904513 h 3342072"/>
              <a:gd name="connsiteX6" fmla="*/ 1020094 w 3479781"/>
              <a:gd name="connsiteY6" fmla="*/ 1521969 h 3342072"/>
              <a:gd name="connsiteX7" fmla="*/ 1637550 w 3479781"/>
              <a:gd name="connsiteY7" fmla="*/ 2139425 h 3342072"/>
              <a:gd name="connsiteX8" fmla="*/ 2255006 w 3479781"/>
              <a:gd name="connsiteY8" fmla="*/ 1521969 h 3342072"/>
              <a:gd name="connsiteX9" fmla="*/ 1637550 w 3479781"/>
              <a:gd name="connsiteY9" fmla="*/ 904513 h 3342072"/>
              <a:gd name="connsiteX10" fmla="*/ 1637550 w 3479781"/>
              <a:gd name="connsiteY10" fmla="*/ 0 h 3342072"/>
              <a:gd name="connsiteX11" fmla="*/ 2605664 w 3479781"/>
              <a:gd name="connsiteY11" fmla="*/ 347544 h 3342072"/>
              <a:gd name="connsiteX12" fmla="*/ 2711518 w 3479781"/>
              <a:gd name="connsiteY12" fmla="*/ 443751 h 3342072"/>
              <a:gd name="connsiteX13" fmla="*/ 3258821 w 3479781"/>
              <a:gd name="connsiteY13" fmla="*/ 223552 h 3342072"/>
              <a:gd name="connsiteX14" fmla="*/ 2850430 w 3479781"/>
              <a:gd name="connsiteY14" fmla="*/ 605280 h 3342072"/>
              <a:gd name="connsiteX15" fmla="*/ 2899591 w 3479781"/>
              <a:gd name="connsiteY15" fmla="*/ 671022 h 3342072"/>
              <a:gd name="connsiteX16" fmla="*/ 3005766 w 3479781"/>
              <a:gd name="connsiteY16" fmla="*/ 855747 h 3342072"/>
              <a:gd name="connsiteX17" fmla="*/ 3479781 w 3479781"/>
              <a:gd name="connsiteY17" fmla="*/ 665034 h 3342072"/>
              <a:gd name="connsiteX18" fmla="*/ 3079277 w 3479781"/>
              <a:gd name="connsiteY18" fmla="*/ 1039390 h 3342072"/>
              <a:gd name="connsiteX19" fmla="*/ 3091095 w 3479781"/>
              <a:gd name="connsiteY19" fmla="*/ 1069382 h 3342072"/>
              <a:gd name="connsiteX20" fmla="*/ 3159519 w 3479781"/>
              <a:gd name="connsiteY20" fmla="*/ 1521969 h 3342072"/>
              <a:gd name="connsiteX21" fmla="*/ 2975826 w 3479781"/>
              <a:gd name="connsiteY21" fmla="*/ 2247430 h 3342072"/>
              <a:gd name="connsiteX22" fmla="*/ 2859035 w 3479781"/>
              <a:gd name="connsiteY22" fmla="*/ 2489637 h 3342072"/>
              <a:gd name="connsiteX23" fmla="*/ 1271018 w 3479781"/>
              <a:gd name="connsiteY23" fmla="*/ 3330647 h 3342072"/>
              <a:gd name="connsiteX24" fmla="*/ 65757 w 3479781"/>
              <a:gd name="connsiteY24" fmla="*/ 2887797 h 3342072"/>
              <a:gd name="connsiteX25" fmla="*/ 0 w 3479781"/>
              <a:gd name="connsiteY25" fmla="*/ 2826628 h 3342072"/>
              <a:gd name="connsiteX26" fmla="*/ 93858 w 3479781"/>
              <a:gd name="connsiteY26" fmla="*/ 2889191 h 3342072"/>
              <a:gd name="connsiteX27" fmla="*/ 936366 w 3479781"/>
              <a:gd name="connsiteY27" fmla="*/ 3123258 h 3342072"/>
              <a:gd name="connsiteX28" fmla="*/ 1335539 w 3479781"/>
              <a:gd name="connsiteY28" fmla="*/ 3073598 h 3342072"/>
              <a:gd name="connsiteX29" fmla="*/ 1462525 w 3479781"/>
              <a:gd name="connsiteY29" fmla="*/ 3033118 h 3342072"/>
              <a:gd name="connsiteX30" fmla="*/ 1330820 w 3479781"/>
              <a:gd name="connsiteY30" fmla="*/ 3013017 h 3342072"/>
              <a:gd name="connsiteX31" fmla="*/ 115581 w 3479781"/>
              <a:gd name="connsiteY31" fmla="*/ 1521969 h 3342072"/>
              <a:gd name="connsiteX32" fmla="*/ 1637550 w 3479781"/>
              <a:gd name="connsiteY32" fmla="*/ 0 h 3342072"/>
              <a:gd name="connsiteX0" fmla="*/ 1637551 w 3479781"/>
              <a:gd name="connsiteY0" fmla="*/ 1295726 h 3342072"/>
              <a:gd name="connsiteX1" fmla="*/ 1863795 w 3479781"/>
              <a:gd name="connsiteY1" fmla="*/ 1521970 h 3342072"/>
              <a:gd name="connsiteX2" fmla="*/ 1637551 w 3479781"/>
              <a:gd name="connsiteY2" fmla="*/ 1748214 h 3342072"/>
              <a:gd name="connsiteX3" fmla="*/ 1411307 w 3479781"/>
              <a:gd name="connsiteY3" fmla="*/ 1521970 h 3342072"/>
              <a:gd name="connsiteX4" fmla="*/ 1637551 w 3479781"/>
              <a:gd name="connsiteY4" fmla="*/ 1295726 h 3342072"/>
              <a:gd name="connsiteX5" fmla="*/ 1637550 w 3479781"/>
              <a:gd name="connsiteY5" fmla="*/ 904513 h 3342072"/>
              <a:gd name="connsiteX6" fmla="*/ 1020094 w 3479781"/>
              <a:gd name="connsiteY6" fmla="*/ 1521969 h 3342072"/>
              <a:gd name="connsiteX7" fmla="*/ 1637550 w 3479781"/>
              <a:gd name="connsiteY7" fmla="*/ 2139425 h 3342072"/>
              <a:gd name="connsiteX8" fmla="*/ 2255006 w 3479781"/>
              <a:gd name="connsiteY8" fmla="*/ 1521969 h 3342072"/>
              <a:gd name="connsiteX9" fmla="*/ 1637550 w 3479781"/>
              <a:gd name="connsiteY9" fmla="*/ 904513 h 3342072"/>
              <a:gd name="connsiteX10" fmla="*/ 1637550 w 3479781"/>
              <a:gd name="connsiteY10" fmla="*/ 0 h 3342072"/>
              <a:gd name="connsiteX11" fmla="*/ 2605664 w 3479781"/>
              <a:gd name="connsiteY11" fmla="*/ 347544 h 3342072"/>
              <a:gd name="connsiteX12" fmla="*/ 2711518 w 3479781"/>
              <a:gd name="connsiteY12" fmla="*/ 443751 h 3342072"/>
              <a:gd name="connsiteX13" fmla="*/ 3258821 w 3479781"/>
              <a:gd name="connsiteY13" fmla="*/ 223552 h 3342072"/>
              <a:gd name="connsiteX14" fmla="*/ 2850430 w 3479781"/>
              <a:gd name="connsiteY14" fmla="*/ 605280 h 3342072"/>
              <a:gd name="connsiteX15" fmla="*/ 2899591 w 3479781"/>
              <a:gd name="connsiteY15" fmla="*/ 671022 h 3342072"/>
              <a:gd name="connsiteX16" fmla="*/ 3005766 w 3479781"/>
              <a:gd name="connsiteY16" fmla="*/ 855747 h 3342072"/>
              <a:gd name="connsiteX17" fmla="*/ 3479781 w 3479781"/>
              <a:gd name="connsiteY17" fmla="*/ 665034 h 3342072"/>
              <a:gd name="connsiteX18" fmla="*/ 3079277 w 3479781"/>
              <a:gd name="connsiteY18" fmla="*/ 1039390 h 3342072"/>
              <a:gd name="connsiteX19" fmla="*/ 3091095 w 3479781"/>
              <a:gd name="connsiteY19" fmla="*/ 1069382 h 3342072"/>
              <a:gd name="connsiteX20" fmla="*/ 3159519 w 3479781"/>
              <a:gd name="connsiteY20" fmla="*/ 1521969 h 3342072"/>
              <a:gd name="connsiteX21" fmla="*/ 2989851 w 3479781"/>
              <a:gd name="connsiteY21" fmla="*/ 2255845 h 3342072"/>
              <a:gd name="connsiteX22" fmla="*/ 2859035 w 3479781"/>
              <a:gd name="connsiteY22" fmla="*/ 2489637 h 3342072"/>
              <a:gd name="connsiteX23" fmla="*/ 1271018 w 3479781"/>
              <a:gd name="connsiteY23" fmla="*/ 3330647 h 3342072"/>
              <a:gd name="connsiteX24" fmla="*/ 65757 w 3479781"/>
              <a:gd name="connsiteY24" fmla="*/ 2887797 h 3342072"/>
              <a:gd name="connsiteX25" fmla="*/ 0 w 3479781"/>
              <a:gd name="connsiteY25" fmla="*/ 2826628 h 3342072"/>
              <a:gd name="connsiteX26" fmla="*/ 93858 w 3479781"/>
              <a:gd name="connsiteY26" fmla="*/ 2889191 h 3342072"/>
              <a:gd name="connsiteX27" fmla="*/ 936366 w 3479781"/>
              <a:gd name="connsiteY27" fmla="*/ 3123258 h 3342072"/>
              <a:gd name="connsiteX28" fmla="*/ 1335539 w 3479781"/>
              <a:gd name="connsiteY28" fmla="*/ 3073598 h 3342072"/>
              <a:gd name="connsiteX29" fmla="*/ 1462525 w 3479781"/>
              <a:gd name="connsiteY29" fmla="*/ 3033118 h 3342072"/>
              <a:gd name="connsiteX30" fmla="*/ 1330820 w 3479781"/>
              <a:gd name="connsiteY30" fmla="*/ 3013017 h 3342072"/>
              <a:gd name="connsiteX31" fmla="*/ 115581 w 3479781"/>
              <a:gd name="connsiteY31" fmla="*/ 1521969 h 3342072"/>
              <a:gd name="connsiteX32" fmla="*/ 1637550 w 3479781"/>
              <a:gd name="connsiteY32" fmla="*/ 0 h 3342072"/>
              <a:gd name="connsiteX0" fmla="*/ 1637551 w 3479781"/>
              <a:gd name="connsiteY0" fmla="*/ 1295726 h 3342072"/>
              <a:gd name="connsiteX1" fmla="*/ 1863795 w 3479781"/>
              <a:gd name="connsiteY1" fmla="*/ 1521970 h 3342072"/>
              <a:gd name="connsiteX2" fmla="*/ 1637551 w 3479781"/>
              <a:gd name="connsiteY2" fmla="*/ 1748214 h 3342072"/>
              <a:gd name="connsiteX3" fmla="*/ 1411307 w 3479781"/>
              <a:gd name="connsiteY3" fmla="*/ 1521970 h 3342072"/>
              <a:gd name="connsiteX4" fmla="*/ 1637551 w 3479781"/>
              <a:gd name="connsiteY4" fmla="*/ 1295726 h 3342072"/>
              <a:gd name="connsiteX5" fmla="*/ 1637550 w 3479781"/>
              <a:gd name="connsiteY5" fmla="*/ 904513 h 3342072"/>
              <a:gd name="connsiteX6" fmla="*/ 1020094 w 3479781"/>
              <a:gd name="connsiteY6" fmla="*/ 1521969 h 3342072"/>
              <a:gd name="connsiteX7" fmla="*/ 1637550 w 3479781"/>
              <a:gd name="connsiteY7" fmla="*/ 2139425 h 3342072"/>
              <a:gd name="connsiteX8" fmla="*/ 2255006 w 3479781"/>
              <a:gd name="connsiteY8" fmla="*/ 1521969 h 3342072"/>
              <a:gd name="connsiteX9" fmla="*/ 1637550 w 3479781"/>
              <a:gd name="connsiteY9" fmla="*/ 904513 h 3342072"/>
              <a:gd name="connsiteX10" fmla="*/ 1637550 w 3479781"/>
              <a:gd name="connsiteY10" fmla="*/ 0 h 3342072"/>
              <a:gd name="connsiteX11" fmla="*/ 2605664 w 3479781"/>
              <a:gd name="connsiteY11" fmla="*/ 347544 h 3342072"/>
              <a:gd name="connsiteX12" fmla="*/ 2711518 w 3479781"/>
              <a:gd name="connsiteY12" fmla="*/ 443751 h 3342072"/>
              <a:gd name="connsiteX13" fmla="*/ 3258821 w 3479781"/>
              <a:gd name="connsiteY13" fmla="*/ 223552 h 3342072"/>
              <a:gd name="connsiteX14" fmla="*/ 2850430 w 3479781"/>
              <a:gd name="connsiteY14" fmla="*/ 605280 h 3342072"/>
              <a:gd name="connsiteX15" fmla="*/ 2899591 w 3479781"/>
              <a:gd name="connsiteY15" fmla="*/ 671022 h 3342072"/>
              <a:gd name="connsiteX16" fmla="*/ 3005766 w 3479781"/>
              <a:gd name="connsiteY16" fmla="*/ 855747 h 3342072"/>
              <a:gd name="connsiteX17" fmla="*/ 3479781 w 3479781"/>
              <a:gd name="connsiteY17" fmla="*/ 665034 h 3342072"/>
              <a:gd name="connsiteX18" fmla="*/ 3079277 w 3479781"/>
              <a:gd name="connsiteY18" fmla="*/ 1039390 h 3342072"/>
              <a:gd name="connsiteX19" fmla="*/ 3091095 w 3479781"/>
              <a:gd name="connsiteY19" fmla="*/ 1069382 h 3342072"/>
              <a:gd name="connsiteX20" fmla="*/ 3159519 w 3479781"/>
              <a:gd name="connsiteY20" fmla="*/ 1521969 h 3342072"/>
              <a:gd name="connsiteX21" fmla="*/ 2989851 w 3479781"/>
              <a:gd name="connsiteY21" fmla="*/ 2255845 h 3342072"/>
              <a:gd name="connsiteX22" fmla="*/ 2859035 w 3479781"/>
              <a:gd name="connsiteY22" fmla="*/ 2489637 h 3342072"/>
              <a:gd name="connsiteX23" fmla="*/ 1271018 w 3479781"/>
              <a:gd name="connsiteY23" fmla="*/ 3330647 h 3342072"/>
              <a:gd name="connsiteX24" fmla="*/ 65757 w 3479781"/>
              <a:gd name="connsiteY24" fmla="*/ 2887797 h 3342072"/>
              <a:gd name="connsiteX25" fmla="*/ 0 w 3479781"/>
              <a:gd name="connsiteY25" fmla="*/ 2826628 h 3342072"/>
              <a:gd name="connsiteX26" fmla="*/ 93858 w 3479781"/>
              <a:gd name="connsiteY26" fmla="*/ 2889191 h 3342072"/>
              <a:gd name="connsiteX27" fmla="*/ 936366 w 3479781"/>
              <a:gd name="connsiteY27" fmla="*/ 3123258 h 3342072"/>
              <a:gd name="connsiteX28" fmla="*/ 1335539 w 3479781"/>
              <a:gd name="connsiteY28" fmla="*/ 3073598 h 3342072"/>
              <a:gd name="connsiteX29" fmla="*/ 1462525 w 3479781"/>
              <a:gd name="connsiteY29" fmla="*/ 3033118 h 3342072"/>
              <a:gd name="connsiteX30" fmla="*/ 1330820 w 3479781"/>
              <a:gd name="connsiteY30" fmla="*/ 3013017 h 3342072"/>
              <a:gd name="connsiteX31" fmla="*/ 115581 w 3479781"/>
              <a:gd name="connsiteY31" fmla="*/ 1521969 h 3342072"/>
              <a:gd name="connsiteX32" fmla="*/ 1637550 w 3479781"/>
              <a:gd name="connsiteY32" fmla="*/ 0 h 3342072"/>
              <a:gd name="connsiteX0" fmla="*/ 1637551 w 3479781"/>
              <a:gd name="connsiteY0" fmla="*/ 1295726 h 3332107"/>
              <a:gd name="connsiteX1" fmla="*/ 1863795 w 3479781"/>
              <a:gd name="connsiteY1" fmla="*/ 1521970 h 3332107"/>
              <a:gd name="connsiteX2" fmla="*/ 1637551 w 3479781"/>
              <a:gd name="connsiteY2" fmla="*/ 1748214 h 3332107"/>
              <a:gd name="connsiteX3" fmla="*/ 1411307 w 3479781"/>
              <a:gd name="connsiteY3" fmla="*/ 1521970 h 3332107"/>
              <a:gd name="connsiteX4" fmla="*/ 1637551 w 3479781"/>
              <a:gd name="connsiteY4" fmla="*/ 1295726 h 3332107"/>
              <a:gd name="connsiteX5" fmla="*/ 1637550 w 3479781"/>
              <a:gd name="connsiteY5" fmla="*/ 904513 h 3332107"/>
              <a:gd name="connsiteX6" fmla="*/ 1020094 w 3479781"/>
              <a:gd name="connsiteY6" fmla="*/ 1521969 h 3332107"/>
              <a:gd name="connsiteX7" fmla="*/ 1637550 w 3479781"/>
              <a:gd name="connsiteY7" fmla="*/ 2139425 h 3332107"/>
              <a:gd name="connsiteX8" fmla="*/ 2255006 w 3479781"/>
              <a:gd name="connsiteY8" fmla="*/ 1521969 h 3332107"/>
              <a:gd name="connsiteX9" fmla="*/ 1637550 w 3479781"/>
              <a:gd name="connsiteY9" fmla="*/ 904513 h 3332107"/>
              <a:gd name="connsiteX10" fmla="*/ 1637550 w 3479781"/>
              <a:gd name="connsiteY10" fmla="*/ 0 h 3332107"/>
              <a:gd name="connsiteX11" fmla="*/ 2605664 w 3479781"/>
              <a:gd name="connsiteY11" fmla="*/ 347544 h 3332107"/>
              <a:gd name="connsiteX12" fmla="*/ 2711518 w 3479781"/>
              <a:gd name="connsiteY12" fmla="*/ 443751 h 3332107"/>
              <a:gd name="connsiteX13" fmla="*/ 3258821 w 3479781"/>
              <a:gd name="connsiteY13" fmla="*/ 223552 h 3332107"/>
              <a:gd name="connsiteX14" fmla="*/ 2850430 w 3479781"/>
              <a:gd name="connsiteY14" fmla="*/ 605280 h 3332107"/>
              <a:gd name="connsiteX15" fmla="*/ 2899591 w 3479781"/>
              <a:gd name="connsiteY15" fmla="*/ 671022 h 3332107"/>
              <a:gd name="connsiteX16" fmla="*/ 3005766 w 3479781"/>
              <a:gd name="connsiteY16" fmla="*/ 855747 h 3332107"/>
              <a:gd name="connsiteX17" fmla="*/ 3479781 w 3479781"/>
              <a:gd name="connsiteY17" fmla="*/ 665034 h 3332107"/>
              <a:gd name="connsiteX18" fmla="*/ 3079277 w 3479781"/>
              <a:gd name="connsiteY18" fmla="*/ 1039390 h 3332107"/>
              <a:gd name="connsiteX19" fmla="*/ 3091095 w 3479781"/>
              <a:gd name="connsiteY19" fmla="*/ 1069382 h 3332107"/>
              <a:gd name="connsiteX20" fmla="*/ 3159519 w 3479781"/>
              <a:gd name="connsiteY20" fmla="*/ 1521969 h 3332107"/>
              <a:gd name="connsiteX21" fmla="*/ 2989851 w 3479781"/>
              <a:gd name="connsiteY21" fmla="*/ 2255845 h 3332107"/>
              <a:gd name="connsiteX22" fmla="*/ 2859035 w 3479781"/>
              <a:gd name="connsiteY22" fmla="*/ 2489637 h 3332107"/>
              <a:gd name="connsiteX23" fmla="*/ 1271018 w 3479781"/>
              <a:gd name="connsiteY23" fmla="*/ 3330647 h 3332107"/>
              <a:gd name="connsiteX24" fmla="*/ 65757 w 3479781"/>
              <a:gd name="connsiteY24" fmla="*/ 2887797 h 3332107"/>
              <a:gd name="connsiteX25" fmla="*/ 0 w 3479781"/>
              <a:gd name="connsiteY25" fmla="*/ 2826628 h 3332107"/>
              <a:gd name="connsiteX26" fmla="*/ 93858 w 3479781"/>
              <a:gd name="connsiteY26" fmla="*/ 2889191 h 3332107"/>
              <a:gd name="connsiteX27" fmla="*/ 936366 w 3479781"/>
              <a:gd name="connsiteY27" fmla="*/ 3123258 h 3332107"/>
              <a:gd name="connsiteX28" fmla="*/ 1335539 w 3479781"/>
              <a:gd name="connsiteY28" fmla="*/ 3073598 h 3332107"/>
              <a:gd name="connsiteX29" fmla="*/ 1462525 w 3479781"/>
              <a:gd name="connsiteY29" fmla="*/ 3033118 h 3332107"/>
              <a:gd name="connsiteX30" fmla="*/ 1330820 w 3479781"/>
              <a:gd name="connsiteY30" fmla="*/ 3013017 h 3332107"/>
              <a:gd name="connsiteX31" fmla="*/ 115581 w 3479781"/>
              <a:gd name="connsiteY31" fmla="*/ 1521969 h 3332107"/>
              <a:gd name="connsiteX32" fmla="*/ 1637550 w 3479781"/>
              <a:gd name="connsiteY32" fmla="*/ 0 h 3332107"/>
              <a:gd name="connsiteX0" fmla="*/ 1637551 w 3479781"/>
              <a:gd name="connsiteY0" fmla="*/ 1295726 h 3343252"/>
              <a:gd name="connsiteX1" fmla="*/ 1863795 w 3479781"/>
              <a:gd name="connsiteY1" fmla="*/ 1521970 h 3343252"/>
              <a:gd name="connsiteX2" fmla="*/ 1637551 w 3479781"/>
              <a:gd name="connsiteY2" fmla="*/ 1748214 h 3343252"/>
              <a:gd name="connsiteX3" fmla="*/ 1411307 w 3479781"/>
              <a:gd name="connsiteY3" fmla="*/ 1521970 h 3343252"/>
              <a:gd name="connsiteX4" fmla="*/ 1637551 w 3479781"/>
              <a:gd name="connsiteY4" fmla="*/ 1295726 h 3343252"/>
              <a:gd name="connsiteX5" fmla="*/ 1637550 w 3479781"/>
              <a:gd name="connsiteY5" fmla="*/ 904513 h 3343252"/>
              <a:gd name="connsiteX6" fmla="*/ 1020094 w 3479781"/>
              <a:gd name="connsiteY6" fmla="*/ 1521969 h 3343252"/>
              <a:gd name="connsiteX7" fmla="*/ 1637550 w 3479781"/>
              <a:gd name="connsiteY7" fmla="*/ 2139425 h 3343252"/>
              <a:gd name="connsiteX8" fmla="*/ 2255006 w 3479781"/>
              <a:gd name="connsiteY8" fmla="*/ 1521969 h 3343252"/>
              <a:gd name="connsiteX9" fmla="*/ 1637550 w 3479781"/>
              <a:gd name="connsiteY9" fmla="*/ 904513 h 3343252"/>
              <a:gd name="connsiteX10" fmla="*/ 1637550 w 3479781"/>
              <a:gd name="connsiteY10" fmla="*/ 0 h 3343252"/>
              <a:gd name="connsiteX11" fmla="*/ 2605664 w 3479781"/>
              <a:gd name="connsiteY11" fmla="*/ 347544 h 3343252"/>
              <a:gd name="connsiteX12" fmla="*/ 2711518 w 3479781"/>
              <a:gd name="connsiteY12" fmla="*/ 443751 h 3343252"/>
              <a:gd name="connsiteX13" fmla="*/ 3258821 w 3479781"/>
              <a:gd name="connsiteY13" fmla="*/ 223552 h 3343252"/>
              <a:gd name="connsiteX14" fmla="*/ 2850430 w 3479781"/>
              <a:gd name="connsiteY14" fmla="*/ 605280 h 3343252"/>
              <a:gd name="connsiteX15" fmla="*/ 2899591 w 3479781"/>
              <a:gd name="connsiteY15" fmla="*/ 671022 h 3343252"/>
              <a:gd name="connsiteX16" fmla="*/ 3005766 w 3479781"/>
              <a:gd name="connsiteY16" fmla="*/ 855747 h 3343252"/>
              <a:gd name="connsiteX17" fmla="*/ 3479781 w 3479781"/>
              <a:gd name="connsiteY17" fmla="*/ 665034 h 3343252"/>
              <a:gd name="connsiteX18" fmla="*/ 3079277 w 3479781"/>
              <a:gd name="connsiteY18" fmla="*/ 1039390 h 3343252"/>
              <a:gd name="connsiteX19" fmla="*/ 3091095 w 3479781"/>
              <a:gd name="connsiteY19" fmla="*/ 1069382 h 3343252"/>
              <a:gd name="connsiteX20" fmla="*/ 3159519 w 3479781"/>
              <a:gd name="connsiteY20" fmla="*/ 1521969 h 3343252"/>
              <a:gd name="connsiteX21" fmla="*/ 2989851 w 3479781"/>
              <a:gd name="connsiteY21" fmla="*/ 2255845 h 3343252"/>
              <a:gd name="connsiteX22" fmla="*/ 2859035 w 3479781"/>
              <a:gd name="connsiteY22" fmla="*/ 2489637 h 3343252"/>
              <a:gd name="connsiteX23" fmla="*/ 1273823 w 3479781"/>
              <a:gd name="connsiteY23" fmla="*/ 3341866 h 3343252"/>
              <a:gd name="connsiteX24" fmla="*/ 65757 w 3479781"/>
              <a:gd name="connsiteY24" fmla="*/ 2887797 h 3343252"/>
              <a:gd name="connsiteX25" fmla="*/ 0 w 3479781"/>
              <a:gd name="connsiteY25" fmla="*/ 2826628 h 3343252"/>
              <a:gd name="connsiteX26" fmla="*/ 93858 w 3479781"/>
              <a:gd name="connsiteY26" fmla="*/ 2889191 h 3343252"/>
              <a:gd name="connsiteX27" fmla="*/ 936366 w 3479781"/>
              <a:gd name="connsiteY27" fmla="*/ 3123258 h 3343252"/>
              <a:gd name="connsiteX28" fmla="*/ 1335539 w 3479781"/>
              <a:gd name="connsiteY28" fmla="*/ 3073598 h 3343252"/>
              <a:gd name="connsiteX29" fmla="*/ 1462525 w 3479781"/>
              <a:gd name="connsiteY29" fmla="*/ 3033118 h 3343252"/>
              <a:gd name="connsiteX30" fmla="*/ 1330820 w 3479781"/>
              <a:gd name="connsiteY30" fmla="*/ 3013017 h 3343252"/>
              <a:gd name="connsiteX31" fmla="*/ 115581 w 3479781"/>
              <a:gd name="connsiteY31" fmla="*/ 1521969 h 3343252"/>
              <a:gd name="connsiteX32" fmla="*/ 1637550 w 3479781"/>
              <a:gd name="connsiteY32" fmla="*/ 0 h 3343252"/>
              <a:gd name="connsiteX0" fmla="*/ 1637551 w 3479781"/>
              <a:gd name="connsiteY0" fmla="*/ 1295726 h 3342782"/>
              <a:gd name="connsiteX1" fmla="*/ 1863795 w 3479781"/>
              <a:gd name="connsiteY1" fmla="*/ 1521970 h 3342782"/>
              <a:gd name="connsiteX2" fmla="*/ 1637551 w 3479781"/>
              <a:gd name="connsiteY2" fmla="*/ 1748214 h 3342782"/>
              <a:gd name="connsiteX3" fmla="*/ 1411307 w 3479781"/>
              <a:gd name="connsiteY3" fmla="*/ 1521970 h 3342782"/>
              <a:gd name="connsiteX4" fmla="*/ 1637551 w 3479781"/>
              <a:gd name="connsiteY4" fmla="*/ 1295726 h 3342782"/>
              <a:gd name="connsiteX5" fmla="*/ 1637550 w 3479781"/>
              <a:gd name="connsiteY5" fmla="*/ 904513 h 3342782"/>
              <a:gd name="connsiteX6" fmla="*/ 1020094 w 3479781"/>
              <a:gd name="connsiteY6" fmla="*/ 1521969 h 3342782"/>
              <a:gd name="connsiteX7" fmla="*/ 1637550 w 3479781"/>
              <a:gd name="connsiteY7" fmla="*/ 2139425 h 3342782"/>
              <a:gd name="connsiteX8" fmla="*/ 2255006 w 3479781"/>
              <a:gd name="connsiteY8" fmla="*/ 1521969 h 3342782"/>
              <a:gd name="connsiteX9" fmla="*/ 1637550 w 3479781"/>
              <a:gd name="connsiteY9" fmla="*/ 904513 h 3342782"/>
              <a:gd name="connsiteX10" fmla="*/ 1637550 w 3479781"/>
              <a:gd name="connsiteY10" fmla="*/ 0 h 3342782"/>
              <a:gd name="connsiteX11" fmla="*/ 2605664 w 3479781"/>
              <a:gd name="connsiteY11" fmla="*/ 347544 h 3342782"/>
              <a:gd name="connsiteX12" fmla="*/ 2711518 w 3479781"/>
              <a:gd name="connsiteY12" fmla="*/ 443751 h 3342782"/>
              <a:gd name="connsiteX13" fmla="*/ 3258821 w 3479781"/>
              <a:gd name="connsiteY13" fmla="*/ 223552 h 3342782"/>
              <a:gd name="connsiteX14" fmla="*/ 2850430 w 3479781"/>
              <a:gd name="connsiteY14" fmla="*/ 605280 h 3342782"/>
              <a:gd name="connsiteX15" fmla="*/ 2899591 w 3479781"/>
              <a:gd name="connsiteY15" fmla="*/ 671022 h 3342782"/>
              <a:gd name="connsiteX16" fmla="*/ 3005766 w 3479781"/>
              <a:gd name="connsiteY16" fmla="*/ 855747 h 3342782"/>
              <a:gd name="connsiteX17" fmla="*/ 3479781 w 3479781"/>
              <a:gd name="connsiteY17" fmla="*/ 665034 h 3342782"/>
              <a:gd name="connsiteX18" fmla="*/ 3079277 w 3479781"/>
              <a:gd name="connsiteY18" fmla="*/ 1039390 h 3342782"/>
              <a:gd name="connsiteX19" fmla="*/ 3091095 w 3479781"/>
              <a:gd name="connsiteY19" fmla="*/ 1069382 h 3342782"/>
              <a:gd name="connsiteX20" fmla="*/ 3159519 w 3479781"/>
              <a:gd name="connsiteY20" fmla="*/ 1521969 h 3342782"/>
              <a:gd name="connsiteX21" fmla="*/ 2989851 w 3479781"/>
              <a:gd name="connsiteY21" fmla="*/ 2255845 h 3342782"/>
              <a:gd name="connsiteX22" fmla="*/ 2859035 w 3479781"/>
              <a:gd name="connsiteY22" fmla="*/ 2489637 h 3342782"/>
              <a:gd name="connsiteX23" fmla="*/ 1273823 w 3479781"/>
              <a:gd name="connsiteY23" fmla="*/ 3341866 h 3342782"/>
              <a:gd name="connsiteX24" fmla="*/ 65757 w 3479781"/>
              <a:gd name="connsiteY24" fmla="*/ 2887797 h 3342782"/>
              <a:gd name="connsiteX25" fmla="*/ 0 w 3479781"/>
              <a:gd name="connsiteY25" fmla="*/ 2826628 h 3342782"/>
              <a:gd name="connsiteX26" fmla="*/ 93858 w 3479781"/>
              <a:gd name="connsiteY26" fmla="*/ 2889191 h 3342782"/>
              <a:gd name="connsiteX27" fmla="*/ 936366 w 3479781"/>
              <a:gd name="connsiteY27" fmla="*/ 3123258 h 3342782"/>
              <a:gd name="connsiteX28" fmla="*/ 1335539 w 3479781"/>
              <a:gd name="connsiteY28" fmla="*/ 3073598 h 3342782"/>
              <a:gd name="connsiteX29" fmla="*/ 1462525 w 3479781"/>
              <a:gd name="connsiteY29" fmla="*/ 3033118 h 3342782"/>
              <a:gd name="connsiteX30" fmla="*/ 1330820 w 3479781"/>
              <a:gd name="connsiteY30" fmla="*/ 3013017 h 3342782"/>
              <a:gd name="connsiteX31" fmla="*/ 115581 w 3479781"/>
              <a:gd name="connsiteY31" fmla="*/ 1521969 h 3342782"/>
              <a:gd name="connsiteX32" fmla="*/ 1637550 w 3479781"/>
              <a:gd name="connsiteY32" fmla="*/ 0 h 3342782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3910 w 3479781"/>
              <a:gd name="connsiteY20" fmla="*/ 153318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3910 w 3479781"/>
              <a:gd name="connsiteY20" fmla="*/ 153318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479781" h="3341955">
                <a:moveTo>
                  <a:pt x="1637551" y="1295726"/>
                </a:moveTo>
                <a:cubicBezTo>
                  <a:pt x="1762502" y="1295726"/>
                  <a:pt x="1863795" y="1397019"/>
                  <a:pt x="1863795" y="1521970"/>
                </a:cubicBezTo>
                <a:cubicBezTo>
                  <a:pt x="1863795" y="1646921"/>
                  <a:pt x="1762502" y="1748214"/>
                  <a:pt x="1637551" y="1748214"/>
                </a:cubicBezTo>
                <a:cubicBezTo>
                  <a:pt x="1512600" y="1748214"/>
                  <a:pt x="1411307" y="1646921"/>
                  <a:pt x="1411307" y="1521970"/>
                </a:cubicBezTo>
                <a:cubicBezTo>
                  <a:pt x="1411307" y="1397019"/>
                  <a:pt x="1512600" y="1295726"/>
                  <a:pt x="1637551" y="1295726"/>
                </a:cubicBezTo>
                <a:close/>
                <a:moveTo>
                  <a:pt x="1637550" y="904513"/>
                </a:moveTo>
                <a:cubicBezTo>
                  <a:pt x="1296538" y="904513"/>
                  <a:pt x="1020094" y="1180957"/>
                  <a:pt x="1020094" y="1521969"/>
                </a:cubicBezTo>
                <a:cubicBezTo>
                  <a:pt x="1020094" y="1862981"/>
                  <a:pt x="1296538" y="2139425"/>
                  <a:pt x="1637550" y="2139425"/>
                </a:cubicBezTo>
                <a:cubicBezTo>
                  <a:pt x="1978562" y="2139425"/>
                  <a:pt x="2255006" y="1862981"/>
                  <a:pt x="2255006" y="1521969"/>
                </a:cubicBezTo>
                <a:cubicBezTo>
                  <a:pt x="2255006" y="1180957"/>
                  <a:pt x="1978562" y="904513"/>
                  <a:pt x="1637550" y="904513"/>
                </a:cubicBezTo>
                <a:close/>
                <a:moveTo>
                  <a:pt x="1637550" y="0"/>
                </a:moveTo>
                <a:cubicBezTo>
                  <a:pt x="2005295" y="0"/>
                  <a:pt x="2342578" y="130426"/>
                  <a:pt x="2605664" y="347544"/>
                </a:cubicBezTo>
                <a:lnTo>
                  <a:pt x="2711518" y="443751"/>
                </a:lnTo>
                <a:lnTo>
                  <a:pt x="3258821" y="223552"/>
                </a:lnTo>
                <a:lnTo>
                  <a:pt x="2850430" y="605280"/>
                </a:lnTo>
                <a:lnTo>
                  <a:pt x="2899591" y="671022"/>
                </a:lnTo>
                <a:lnTo>
                  <a:pt x="3005766" y="855747"/>
                </a:lnTo>
                <a:lnTo>
                  <a:pt x="3479781" y="665034"/>
                </a:lnTo>
                <a:lnTo>
                  <a:pt x="3079277" y="1039390"/>
                </a:lnTo>
                <a:lnTo>
                  <a:pt x="3091095" y="1069382"/>
                </a:lnTo>
                <a:cubicBezTo>
                  <a:pt x="3103534" y="1151682"/>
                  <a:pt x="3150460" y="1334756"/>
                  <a:pt x="3153910" y="1533189"/>
                </a:cubicBezTo>
                <a:cubicBezTo>
                  <a:pt x="3157505" y="1739963"/>
                  <a:pt x="3076146" y="2068241"/>
                  <a:pt x="2989851" y="2255845"/>
                </a:cubicBezTo>
                <a:lnTo>
                  <a:pt x="2859035" y="2489637"/>
                </a:lnTo>
                <a:cubicBezTo>
                  <a:pt x="2428771" y="3154163"/>
                  <a:pt x="1742412" y="3336465"/>
                  <a:pt x="1273823" y="3341866"/>
                </a:cubicBezTo>
                <a:cubicBezTo>
                  <a:pt x="865549" y="3346572"/>
                  <a:pt x="393288" y="3164455"/>
                  <a:pt x="65757" y="2887797"/>
                </a:cubicBezTo>
                <a:lnTo>
                  <a:pt x="0" y="2826628"/>
                </a:lnTo>
                <a:lnTo>
                  <a:pt x="93858" y="2889191"/>
                </a:lnTo>
                <a:cubicBezTo>
                  <a:pt x="344305" y="3038466"/>
                  <a:pt x="631311" y="3123258"/>
                  <a:pt x="936366" y="3123258"/>
                </a:cubicBezTo>
                <a:cubicBezTo>
                  <a:pt x="1073641" y="3123258"/>
                  <a:pt x="1207261" y="3106088"/>
                  <a:pt x="1335539" y="3073598"/>
                </a:cubicBezTo>
                <a:lnTo>
                  <a:pt x="1462525" y="3033118"/>
                </a:lnTo>
                <a:lnTo>
                  <a:pt x="1330820" y="3013017"/>
                </a:lnTo>
                <a:cubicBezTo>
                  <a:pt x="637285" y="2871099"/>
                  <a:pt x="115581" y="2257459"/>
                  <a:pt x="115581" y="1521969"/>
                </a:cubicBezTo>
                <a:cubicBezTo>
                  <a:pt x="115581" y="681409"/>
                  <a:pt x="796990" y="0"/>
                  <a:pt x="1637550" y="0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90058" y="694186"/>
            <a:ext cx="245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Group Ltd. Co.</a:t>
            </a:r>
            <a:endParaRPr lang="zh-CN" alt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0417" y="1320801"/>
            <a:ext cx="1656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5417" y="1320801"/>
            <a:ext cx="1656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GenRay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20417" y="1320801"/>
            <a:ext cx="1656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Consulting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85417" y="1320801"/>
            <a:ext cx="1656000" cy="304800"/>
          </a:xfrm>
          <a:prstGeom prst="rect">
            <a:avLst/>
          </a:prstGeom>
          <a:solidFill>
            <a:srgbClr val="0000FF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Innovation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50417" y="1320801"/>
            <a:ext cx="1656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90417" y="1761262"/>
            <a:ext cx="1656000" cy="3048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Skin Care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90417" y="2201723"/>
            <a:ext cx="1656000" cy="304800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Skin Cleanser</a:t>
            </a:r>
            <a:endParaRPr lang="zh-CN" altLang="en-US" sz="11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190417" y="2642184"/>
            <a:ext cx="1656000" cy="3048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417" y="1913662"/>
            <a:ext cx="2069946" cy="236160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云形标注 24"/>
          <p:cNvSpPr/>
          <p:nvPr/>
        </p:nvSpPr>
        <p:spPr>
          <a:xfrm>
            <a:off x="5901070" y="5308141"/>
            <a:ext cx="2743200" cy="1305310"/>
          </a:xfrm>
          <a:prstGeom prst="cloudCallout">
            <a:avLst>
              <a:gd name="adj1" fmla="val -57721"/>
              <a:gd name="adj2" fmla="val -17477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请添加产品介绍在旁边，产品介绍参见</a:t>
            </a:r>
            <a:r>
              <a:rPr lang="en-US" altLang="zh-CN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Christina</a:t>
            </a:r>
            <a:r>
              <a:rPr lang="zh-CN" alt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发的</a:t>
            </a:r>
            <a:r>
              <a:rPr lang="en-US" altLang="zh-CN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PPT</a:t>
            </a:r>
            <a:r>
              <a:rPr lang="zh-CN" alt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，英文版</a:t>
            </a:r>
            <a:endParaRPr lang="en-US" altLang="zh-CN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17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ChangeAspect="1"/>
          </p:cNvSpPr>
          <p:nvPr/>
        </p:nvSpPr>
        <p:spPr>
          <a:xfrm>
            <a:off x="1233960" y="417289"/>
            <a:ext cx="710955" cy="682799"/>
          </a:xfrm>
          <a:custGeom>
            <a:avLst/>
            <a:gdLst>
              <a:gd name="connsiteX0" fmla="*/ 1637551 w 3479781"/>
              <a:gd name="connsiteY0" fmla="*/ 1295726 h 3330647"/>
              <a:gd name="connsiteX1" fmla="*/ 1863795 w 3479781"/>
              <a:gd name="connsiteY1" fmla="*/ 1521970 h 3330647"/>
              <a:gd name="connsiteX2" fmla="*/ 1637551 w 3479781"/>
              <a:gd name="connsiteY2" fmla="*/ 1748214 h 3330647"/>
              <a:gd name="connsiteX3" fmla="*/ 1411307 w 3479781"/>
              <a:gd name="connsiteY3" fmla="*/ 1521970 h 3330647"/>
              <a:gd name="connsiteX4" fmla="*/ 1637551 w 3479781"/>
              <a:gd name="connsiteY4" fmla="*/ 1295726 h 3330647"/>
              <a:gd name="connsiteX5" fmla="*/ 1637550 w 3479781"/>
              <a:gd name="connsiteY5" fmla="*/ 904513 h 3330647"/>
              <a:gd name="connsiteX6" fmla="*/ 1020094 w 3479781"/>
              <a:gd name="connsiteY6" fmla="*/ 1521969 h 3330647"/>
              <a:gd name="connsiteX7" fmla="*/ 1637550 w 3479781"/>
              <a:gd name="connsiteY7" fmla="*/ 2139425 h 3330647"/>
              <a:gd name="connsiteX8" fmla="*/ 2255006 w 3479781"/>
              <a:gd name="connsiteY8" fmla="*/ 1521969 h 3330647"/>
              <a:gd name="connsiteX9" fmla="*/ 1637550 w 3479781"/>
              <a:gd name="connsiteY9" fmla="*/ 904513 h 3330647"/>
              <a:gd name="connsiteX10" fmla="*/ 1637550 w 3479781"/>
              <a:gd name="connsiteY10" fmla="*/ 0 h 3330647"/>
              <a:gd name="connsiteX11" fmla="*/ 2605664 w 3479781"/>
              <a:gd name="connsiteY11" fmla="*/ 347544 h 3330647"/>
              <a:gd name="connsiteX12" fmla="*/ 2711518 w 3479781"/>
              <a:gd name="connsiteY12" fmla="*/ 443751 h 3330647"/>
              <a:gd name="connsiteX13" fmla="*/ 3258821 w 3479781"/>
              <a:gd name="connsiteY13" fmla="*/ 223552 h 3330647"/>
              <a:gd name="connsiteX14" fmla="*/ 2850430 w 3479781"/>
              <a:gd name="connsiteY14" fmla="*/ 605280 h 3330647"/>
              <a:gd name="connsiteX15" fmla="*/ 2899591 w 3479781"/>
              <a:gd name="connsiteY15" fmla="*/ 671022 h 3330647"/>
              <a:gd name="connsiteX16" fmla="*/ 3005766 w 3479781"/>
              <a:gd name="connsiteY16" fmla="*/ 855747 h 3330647"/>
              <a:gd name="connsiteX17" fmla="*/ 3479781 w 3479781"/>
              <a:gd name="connsiteY17" fmla="*/ 665034 h 3330647"/>
              <a:gd name="connsiteX18" fmla="*/ 3079277 w 3479781"/>
              <a:gd name="connsiteY18" fmla="*/ 1039390 h 3330647"/>
              <a:gd name="connsiteX19" fmla="*/ 3091095 w 3479781"/>
              <a:gd name="connsiteY19" fmla="*/ 1069382 h 3330647"/>
              <a:gd name="connsiteX20" fmla="*/ 3159519 w 3479781"/>
              <a:gd name="connsiteY20" fmla="*/ 1521969 h 3330647"/>
              <a:gd name="connsiteX21" fmla="*/ 2975826 w 3479781"/>
              <a:gd name="connsiteY21" fmla="*/ 2247430 h 3330647"/>
              <a:gd name="connsiteX22" fmla="*/ 2933121 w 3479781"/>
              <a:gd name="connsiteY22" fmla="*/ 2317723 h 3330647"/>
              <a:gd name="connsiteX23" fmla="*/ 2935923 w 3479781"/>
              <a:gd name="connsiteY23" fmla="*/ 2317723 h 3330647"/>
              <a:gd name="connsiteX24" fmla="*/ 2842206 w 3479781"/>
              <a:gd name="connsiteY24" fmla="*/ 2475613 h 3330647"/>
              <a:gd name="connsiteX25" fmla="*/ 1271018 w 3479781"/>
              <a:gd name="connsiteY25" fmla="*/ 3330647 h 3330647"/>
              <a:gd name="connsiteX26" fmla="*/ 65757 w 3479781"/>
              <a:gd name="connsiteY26" fmla="*/ 2887797 h 3330647"/>
              <a:gd name="connsiteX27" fmla="*/ 0 w 3479781"/>
              <a:gd name="connsiteY27" fmla="*/ 2826628 h 3330647"/>
              <a:gd name="connsiteX28" fmla="*/ 93858 w 3479781"/>
              <a:gd name="connsiteY28" fmla="*/ 2889191 h 3330647"/>
              <a:gd name="connsiteX29" fmla="*/ 936366 w 3479781"/>
              <a:gd name="connsiteY29" fmla="*/ 3123258 h 3330647"/>
              <a:gd name="connsiteX30" fmla="*/ 1335539 w 3479781"/>
              <a:gd name="connsiteY30" fmla="*/ 3073598 h 3330647"/>
              <a:gd name="connsiteX31" fmla="*/ 1462525 w 3479781"/>
              <a:gd name="connsiteY31" fmla="*/ 3033118 h 3330647"/>
              <a:gd name="connsiteX32" fmla="*/ 1330820 w 3479781"/>
              <a:gd name="connsiteY32" fmla="*/ 3013017 h 3330647"/>
              <a:gd name="connsiteX33" fmla="*/ 115581 w 3479781"/>
              <a:gd name="connsiteY33" fmla="*/ 1521969 h 3330647"/>
              <a:gd name="connsiteX34" fmla="*/ 1637550 w 3479781"/>
              <a:gd name="connsiteY34" fmla="*/ 0 h 3330647"/>
              <a:gd name="connsiteX0" fmla="*/ 1637551 w 3479781"/>
              <a:gd name="connsiteY0" fmla="*/ 1295726 h 3330647"/>
              <a:gd name="connsiteX1" fmla="*/ 1863795 w 3479781"/>
              <a:gd name="connsiteY1" fmla="*/ 1521970 h 3330647"/>
              <a:gd name="connsiteX2" fmla="*/ 1637551 w 3479781"/>
              <a:gd name="connsiteY2" fmla="*/ 1748214 h 3330647"/>
              <a:gd name="connsiteX3" fmla="*/ 1411307 w 3479781"/>
              <a:gd name="connsiteY3" fmla="*/ 1521970 h 3330647"/>
              <a:gd name="connsiteX4" fmla="*/ 1637551 w 3479781"/>
              <a:gd name="connsiteY4" fmla="*/ 1295726 h 3330647"/>
              <a:gd name="connsiteX5" fmla="*/ 1637550 w 3479781"/>
              <a:gd name="connsiteY5" fmla="*/ 904513 h 3330647"/>
              <a:gd name="connsiteX6" fmla="*/ 1020094 w 3479781"/>
              <a:gd name="connsiteY6" fmla="*/ 1521969 h 3330647"/>
              <a:gd name="connsiteX7" fmla="*/ 1637550 w 3479781"/>
              <a:gd name="connsiteY7" fmla="*/ 2139425 h 3330647"/>
              <a:gd name="connsiteX8" fmla="*/ 2255006 w 3479781"/>
              <a:gd name="connsiteY8" fmla="*/ 1521969 h 3330647"/>
              <a:gd name="connsiteX9" fmla="*/ 1637550 w 3479781"/>
              <a:gd name="connsiteY9" fmla="*/ 904513 h 3330647"/>
              <a:gd name="connsiteX10" fmla="*/ 1637550 w 3479781"/>
              <a:gd name="connsiteY10" fmla="*/ 0 h 3330647"/>
              <a:gd name="connsiteX11" fmla="*/ 2605664 w 3479781"/>
              <a:gd name="connsiteY11" fmla="*/ 347544 h 3330647"/>
              <a:gd name="connsiteX12" fmla="*/ 2711518 w 3479781"/>
              <a:gd name="connsiteY12" fmla="*/ 443751 h 3330647"/>
              <a:gd name="connsiteX13" fmla="*/ 3258821 w 3479781"/>
              <a:gd name="connsiteY13" fmla="*/ 223552 h 3330647"/>
              <a:gd name="connsiteX14" fmla="*/ 2850430 w 3479781"/>
              <a:gd name="connsiteY14" fmla="*/ 605280 h 3330647"/>
              <a:gd name="connsiteX15" fmla="*/ 2899591 w 3479781"/>
              <a:gd name="connsiteY15" fmla="*/ 671022 h 3330647"/>
              <a:gd name="connsiteX16" fmla="*/ 3005766 w 3479781"/>
              <a:gd name="connsiteY16" fmla="*/ 855747 h 3330647"/>
              <a:gd name="connsiteX17" fmla="*/ 3479781 w 3479781"/>
              <a:gd name="connsiteY17" fmla="*/ 665034 h 3330647"/>
              <a:gd name="connsiteX18" fmla="*/ 3079277 w 3479781"/>
              <a:gd name="connsiteY18" fmla="*/ 1039390 h 3330647"/>
              <a:gd name="connsiteX19" fmla="*/ 3091095 w 3479781"/>
              <a:gd name="connsiteY19" fmla="*/ 1069382 h 3330647"/>
              <a:gd name="connsiteX20" fmla="*/ 3159519 w 3479781"/>
              <a:gd name="connsiteY20" fmla="*/ 1521969 h 3330647"/>
              <a:gd name="connsiteX21" fmla="*/ 2975826 w 3479781"/>
              <a:gd name="connsiteY21" fmla="*/ 2247430 h 3330647"/>
              <a:gd name="connsiteX22" fmla="*/ 2933121 w 3479781"/>
              <a:gd name="connsiteY22" fmla="*/ 2317723 h 3330647"/>
              <a:gd name="connsiteX23" fmla="*/ 2935923 w 3479781"/>
              <a:gd name="connsiteY23" fmla="*/ 2317723 h 3330647"/>
              <a:gd name="connsiteX24" fmla="*/ 2842206 w 3479781"/>
              <a:gd name="connsiteY24" fmla="*/ 2475613 h 3330647"/>
              <a:gd name="connsiteX25" fmla="*/ 1271018 w 3479781"/>
              <a:gd name="connsiteY25" fmla="*/ 3330647 h 3330647"/>
              <a:gd name="connsiteX26" fmla="*/ 65757 w 3479781"/>
              <a:gd name="connsiteY26" fmla="*/ 2887797 h 3330647"/>
              <a:gd name="connsiteX27" fmla="*/ 0 w 3479781"/>
              <a:gd name="connsiteY27" fmla="*/ 2826628 h 3330647"/>
              <a:gd name="connsiteX28" fmla="*/ 93858 w 3479781"/>
              <a:gd name="connsiteY28" fmla="*/ 2889191 h 3330647"/>
              <a:gd name="connsiteX29" fmla="*/ 936366 w 3479781"/>
              <a:gd name="connsiteY29" fmla="*/ 3123258 h 3330647"/>
              <a:gd name="connsiteX30" fmla="*/ 1335539 w 3479781"/>
              <a:gd name="connsiteY30" fmla="*/ 3073598 h 3330647"/>
              <a:gd name="connsiteX31" fmla="*/ 1462525 w 3479781"/>
              <a:gd name="connsiteY31" fmla="*/ 3033118 h 3330647"/>
              <a:gd name="connsiteX32" fmla="*/ 1330820 w 3479781"/>
              <a:gd name="connsiteY32" fmla="*/ 3013017 h 3330647"/>
              <a:gd name="connsiteX33" fmla="*/ 115581 w 3479781"/>
              <a:gd name="connsiteY33" fmla="*/ 1521969 h 3330647"/>
              <a:gd name="connsiteX34" fmla="*/ 1637550 w 3479781"/>
              <a:gd name="connsiteY34" fmla="*/ 0 h 3330647"/>
              <a:gd name="connsiteX0" fmla="*/ 1637551 w 3479781"/>
              <a:gd name="connsiteY0" fmla="*/ 1295726 h 3330647"/>
              <a:gd name="connsiteX1" fmla="*/ 1863795 w 3479781"/>
              <a:gd name="connsiteY1" fmla="*/ 1521970 h 3330647"/>
              <a:gd name="connsiteX2" fmla="*/ 1637551 w 3479781"/>
              <a:gd name="connsiteY2" fmla="*/ 1748214 h 3330647"/>
              <a:gd name="connsiteX3" fmla="*/ 1411307 w 3479781"/>
              <a:gd name="connsiteY3" fmla="*/ 1521970 h 3330647"/>
              <a:gd name="connsiteX4" fmla="*/ 1637551 w 3479781"/>
              <a:gd name="connsiteY4" fmla="*/ 1295726 h 3330647"/>
              <a:gd name="connsiteX5" fmla="*/ 1637550 w 3479781"/>
              <a:gd name="connsiteY5" fmla="*/ 904513 h 3330647"/>
              <a:gd name="connsiteX6" fmla="*/ 1020094 w 3479781"/>
              <a:gd name="connsiteY6" fmla="*/ 1521969 h 3330647"/>
              <a:gd name="connsiteX7" fmla="*/ 1637550 w 3479781"/>
              <a:gd name="connsiteY7" fmla="*/ 2139425 h 3330647"/>
              <a:gd name="connsiteX8" fmla="*/ 2255006 w 3479781"/>
              <a:gd name="connsiteY8" fmla="*/ 1521969 h 3330647"/>
              <a:gd name="connsiteX9" fmla="*/ 1637550 w 3479781"/>
              <a:gd name="connsiteY9" fmla="*/ 904513 h 3330647"/>
              <a:gd name="connsiteX10" fmla="*/ 1637550 w 3479781"/>
              <a:gd name="connsiteY10" fmla="*/ 0 h 3330647"/>
              <a:gd name="connsiteX11" fmla="*/ 2605664 w 3479781"/>
              <a:gd name="connsiteY11" fmla="*/ 347544 h 3330647"/>
              <a:gd name="connsiteX12" fmla="*/ 2711518 w 3479781"/>
              <a:gd name="connsiteY12" fmla="*/ 443751 h 3330647"/>
              <a:gd name="connsiteX13" fmla="*/ 3258821 w 3479781"/>
              <a:gd name="connsiteY13" fmla="*/ 223552 h 3330647"/>
              <a:gd name="connsiteX14" fmla="*/ 2850430 w 3479781"/>
              <a:gd name="connsiteY14" fmla="*/ 605280 h 3330647"/>
              <a:gd name="connsiteX15" fmla="*/ 2899591 w 3479781"/>
              <a:gd name="connsiteY15" fmla="*/ 671022 h 3330647"/>
              <a:gd name="connsiteX16" fmla="*/ 3005766 w 3479781"/>
              <a:gd name="connsiteY16" fmla="*/ 855747 h 3330647"/>
              <a:gd name="connsiteX17" fmla="*/ 3479781 w 3479781"/>
              <a:gd name="connsiteY17" fmla="*/ 665034 h 3330647"/>
              <a:gd name="connsiteX18" fmla="*/ 3079277 w 3479781"/>
              <a:gd name="connsiteY18" fmla="*/ 1039390 h 3330647"/>
              <a:gd name="connsiteX19" fmla="*/ 3091095 w 3479781"/>
              <a:gd name="connsiteY19" fmla="*/ 1069382 h 3330647"/>
              <a:gd name="connsiteX20" fmla="*/ 3159519 w 3479781"/>
              <a:gd name="connsiteY20" fmla="*/ 1521969 h 3330647"/>
              <a:gd name="connsiteX21" fmla="*/ 2975826 w 3479781"/>
              <a:gd name="connsiteY21" fmla="*/ 2247430 h 3330647"/>
              <a:gd name="connsiteX22" fmla="*/ 2933121 w 3479781"/>
              <a:gd name="connsiteY22" fmla="*/ 2317723 h 3330647"/>
              <a:gd name="connsiteX23" fmla="*/ 2842206 w 3479781"/>
              <a:gd name="connsiteY23" fmla="*/ 2475613 h 3330647"/>
              <a:gd name="connsiteX24" fmla="*/ 1271018 w 3479781"/>
              <a:gd name="connsiteY24" fmla="*/ 3330647 h 3330647"/>
              <a:gd name="connsiteX25" fmla="*/ 65757 w 3479781"/>
              <a:gd name="connsiteY25" fmla="*/ 2887797 h 3330647"/>
              <a:gd name="connsiteX26" fmla="*/ 0 w 3479781"/>
              <a:gd name="connsiteY26" fmla="*/ 2826628 h 3330647"/>
              <a:gd name="connsiteX27" fmla="*/ 93858 w 3479781"/>
              <a:gd name="connsiteY27" fmla="*/ 2889191 h 3330647"/>
              <a:gd name="connsiteX28" fmla="*/ 936366 w 3479781"/>
              <a:gd name="connsiteY28" fmla="*/ 3123258 h 3330647"/>
              <a:gd name="connsiteX29" fmla="*/ 1335539 w 3479781"/>
              <a:gd name="connsiteY29" fmla="*/ 3073598 h 3330647"/>
              <a:gd name="connsiteX30" fmla="*/ 1462525 w 3479781"/>
              <a:gd name="connsiteY30" fmla="*/ 3033118 h 3330647"/>
              <a:gd name="connsiteX31" fmla="*/ 1330820 w 3479781"/>
              <a:gd name="connsiteY31" fmla="*/ 3013017 h 3330647"/>
              <a:gd name="connsiteX32" fmla="*/ 115581 w 3479781"/>
              <a:gd name="connsiteY32" fmla="*/ 1521969 h 3330647"/>
              <a:gd name="connsiteX33" fmla="*/ 1637550 w 3479781"/>
              <a:gd name="connsiteY33" fmla="*/ 0 h 3330647"/>
              <a:gd name="connsiteX0" fmla="*/ 1637551 w 3479781"/>
              <a:gd name="connsiteY0" fmla="*/ 1295726 h 3330647"/>
              <a:gd name="connsiteX1" fmla="*/ 1863795 w 3479781"/>
              <a:gd name="connsiteY1" fmla="*/ 1521970 h 3330647"/>
              <a:gd name="connsiteX2" fmla="*/ 1637551 w 3479781"/>
              <a:gd name="connsiteY2" fmla="*/ 1748214 h 3330647"/>
              <a:gd name="connsiteX3" fmla="*/ 1411307 w 3479781"/>
              <a:gd name="connsiteY3" fmla="*/ 1521970 h 3330647"/>
              <a:gd name="connsiteX4" fmla="*/ 1637551 w 3479781"/>
              <a:gd name="connsiteY4" fmla="*/ 1295726 h 3330647"/>
              <a:gd name="connsiteX5" fmla="*/ 1637550 w 3479781"/>
              <a:gd name="connsiteY5" fmla="*/ 904513 h 3330647"/>
              <a:gd name="connsiteX6" fmla="*/ 1020094 w 3479781"/>
              <a:gd name="connsiteY6" fmla="*/ 1521969 h 3330647"/>
              <a:gd name="connsiteX7" fmla="*/ 1637550 w 3479781"/>
              <a:gd name="connsiteY7" fmla="*/ 2139425 h 3330647"/>
              <a:gd name="connsiteX8" fmla="*/ 2255006 w 3479781"/>
              <a:gd name="connsiteY8" fmla="*/ 1521969 h 3330647"/>
              <a:gd name="connsiteX9" fmla="*/ 1637550 w 3479781"/>
              <a:gd name="connsiteY9" fmla="*/ 904513 h 3330647"/>
              <a:gd name="connsiteX10" fmla="*/ 1637550 w 3479781"/>
              <a:gd name="connsiteY10" fmla="*/ 0 h 3330647"/>
              <a:gd name="connsiteX11" fmla="*/ 2605664 w 3479781"/>
              <a:gd name="connsiteY11" fmla="*/ 347544 h 3330647"/>
              <a:gd name="connsiteX12" fmla="*/ 2711518 w 3479781"/>
              <a:gd name="connsiteY12" fmla="*/ 443751 h 3330647"/>
              <a:gd name="connsiteX13" fmla="*/ 3258821 w 3479781"/>
              <a:gd name="connsiteY13" fmla="*/ 223552 h 3330647"/>
              <a:gd name="connsiteX14" fmla="*/ 2850430 w 3479781"/>
              <a:gd name="connsiteY14" fmla="*/ 605280 h 3330647"/>
              <a:gd name="connsiteX15" fmla="*/ 2899591 w 3479781"/>
              <a:gd name="connsiteY15" fmla="*/ 671022 h 3330647"/>
              <a:gd name="connsiteX16" fmla="*/ 3005766 w 3479781"/>
              <a:gd name="connsiteY16" fmla="*/ 855747 h 3330647"/>
              <a:gd name="connsiteX17" fmla="*/ 3479781 w 3479781"/>
              <a:gd name="connsiteY17" fmla="*/ 665034 h 3330647"/>
              <a:gd name="connsiteX18" fmla="*/ 3079277 w 3479781"/>
              <a:gd name="connsiteY18" fmla="*/ 1039390 h 3330647"/>
              <a:gd name="connsiteX19" fmla="*/ 3091095 w 3479781"/>
              <a:gd name="connsiteY19" fmla="*/ 1069382 h 3330647"/>
              <a:gd name="connsiteX20" fmla="*/ 3159519 w 3479781"/>
              <a:gd name="connsiteY20" fmla="*/ 1521969 h 3330647"/>
              <a:gd name="connsiteX21" fmla="*/ 2975826 w 3479781"/>
              <a:gd name="connsiteY21" fmla="*/ 2247430 h 3330647"/>
              <a:gd name="connsiteX22" fmla="*/ 2842206 w 3479781"/>
              <a:gd name="connsiteY22" fmla="*/ 2475613 h 3330647"/>
              <a:gd name="connsiteX23" fmla="*/ 1271018 w 3479781"/>
              <a:gd name="connsiteY23" fmla="*/ 3330647 h 3330647"/>
              <a:gd name="connsiteX24" fmla="*/ 65757 w 3479781"/>
              <a:gd name="connsiteY24" fmla="*/ 2887797 h 3330647"/>
              <a:gd name="connsiteX25" fmla="*/ 0 w 3479781"/>
              <a:gd name="connsiteY25" fmla="*/ 2826628 h 3330647"/>
              <a:gd name="connsiteX26" fmla="*/ 93858 w 3479781"/>
              <a:gd name="connsiteY26" fmla="*/ 2889191 h 3330647"/>
              <a:gd name="connsiteX27" fmla="*/ 936366 w 3479781"/>
              <a:gd name="connsiteY27" fmla="*/ 3123258 h 3330647"/>
              <a:gd name="connsiteX28" fmla="*/ 1335539 w 3479781"/>
              <a:gd name="connsiteY28" fmla="*/ 3073598 h 3330647"/>
              <a:gd name="connsiteX29" fmla="*/ 1462525 w 3479781"/>
              <a:gd name="connsiteY29" fmla="*/ 3033118 h 3330647"/>
              <a:gd name="connsiteX30" fmla="*/ 1330820 w 3479781"/>
              <a:gd name="connsiteY30" fmla="*/ 3013017 h 3330647"/>
              <a:gd name="connsiteX31" fmla="*/ 115581 w 3479781"/>
              <a:gd name="connsiteY31" fmla="*/ 1521969 h 3330647"/>
              <a:gd name="connsiteX32" fmla="*/ 1637550 w 3479781"/>
              <a:gd name="connsiteY32" fmla="*/ 0 h 3330647"/>
              <a:gd name="connsiteX0" fmla="*/ 1637551 w 3479781"/>
              <a:gd name="connsiteY0" fmla="*/ 1295726 h 3342072"/>
              <a:gd name="connsiteX1" fmla="*/ 1863795 w 3479781"/>
              <a:gd name="connsiteY1" fmla="*/ 1521970 h 3342072"/>
              <a:gd name="connsiteX2" fmla="*/ 1637551 w 3479781"/>
              <a:gd name="connsiteY2" fmla="*/ 1748214 h 3342072"/>
              <a:gd name="connsiteX3" fmla="*/ 1411307 w 3479781"/>
              <a:gd name="connsiteY3" fmla="*/ 1521970 h 3342072"/>
              <a:gd name="connsiteX4" fmla="*/ 1637551 w 3479781"/>
              <a:gd name="connsiteY4" fmla="*/ 1295726 h 3342072"/>
              <a:gd name="connsiteX5" fmla="*/ 1637550 w 3479781"/>
              <a:gd name="connsiteY5" fmla="*/ 904513 h 3342072"/>
              <a:gd name="connsiteX6" fmla="*/ 1020094 w 3479781"/>
              <a:gd name="connsiteY6" fmla="*/ 1521969 h 3342072"/>
              <a:gd name="connsiteX7" fmla="*/ 1637550 w 3479781"/>
              <a:gd name="connsiteY7" fmla="*/ 2139425 h 3342072"/>
              <a:gd name="connsiteX8" fmla="*/ 2255006 w 3479781"/>
              <a:gd name="connsiteY8" fmla="*/ 1521969 h 3342072"/>
              <a:gd name="connsiteX9" fmla="*/ 1637550 w 3479781"/>
              <a:gd name="connsiteY9" fmla="*/ 904513 h 3342072"/>
              <a:gd name="connsiteX10" fmla="*/ 1637550 w 3479781"/>
              <a:gd name="connsiteY10" fmla="*/ 0 h 3342072"/>
              <a:gd name="connsiteX11" fmla="*/ 2605664 w 3479781"/>
              <a:gd name="connsiteY11" fmla="*/ 347544 h 3342072"/>
              <a:gd name="connsiteX12" fmla="*/ 2711518 w 3479781"/>
              <a:gd name="connsiteY12" fmla="*/ 443751 h 3342072"/>
              <a:gd name="connsiteX13" fmla="*/ 3258821 w 3479781"/>
              <a:gd name="connsiteY13" fmla="*/ 223552 h 3342072"/>
              <a:gd name="connsiteX14" fmla="*/ 2850430 w 3479781"/>
              <a:gd name="connsiteY14" fmla="*/ 605280 h 3342072"/>
              <a:gd name="connsiteX15" fmla="*/ 2899591 w 3479781"/>
              <a:gd name="connsiteY15" fmla="*/ 671022 h 3342072"/>
              <a:gd name="connsiteX16" fmla="*/ 3005766 w 3479781"/>
              <a:gd name="connsiteY16" fmla="*/ 855747 h 3342072"/>
              <a:gd name="connsiteX17" fmla="*/ 3479781 w 3479781"/>
              <a:gd name="connsiteY17" fmla="*/ 665034 h 3342072"/>
              <a:gd name="connsiteX18" fmla="*/ 3079277 w 3479781"/>
              <a:gd name="connsiteY18" fmla="*/ 1039390 h 3342072"/>
              <a:gd name="connsiteX19" fmla="*/ 3091095 w 3479781"/>
              <a:gd name="connsiteY19" fmla="*/ 1069382 h 3342072"/>
              <a:gd name="connsiteX20" fmla="*/ 3159519 w 3479781"/>
              <a:gd name="connsiteY20" fmla="*/ 1521969 h 3342072"/>
              <a:gd name="connsiteX21" fmla="*/ 2975826 w 3479781"/>
              <a:gd name="connsiteY21" fmla="*/ 2247430 h 3342072"/>
              <a:gd name="connsiteX22" fmla="*/ 2859035 w 3479781"/>
              <a:gd name="connsiteY22" fmla="*/ 2489637 h 3342072"/>
              <a:gd name="connsiteX23" fmla="*/ 1271018 w 3479781"/>
              <a:gd name="connsiteY23" fmla="*/ 3330647 h 3342072"/>
              <a:gd name="connsiteX24" fmla="*/ 65757 w 3479781"/>
              <a:gd name="connsiteY24" fmla="*/ 2887797 h 3342072"/>
              <a:gd name="connsiteX25" fmla="*/ 0 w 3479781"/>
              <a:gd name="connsiteY25" fmla="*/ 2826628 h 3342072"/>
              <a:gd name="connsiteX26" fmla="*/ 93858 w 3479781"/>
              <a:gd name="connsiteY26" fmla="*/ 2889191 h 3342072"/>
              <a:gd name="connsiteX27" fmla="*/ 936366 w 3479781"/>
              <a:gd name="connsiteY27" fmla="*/ 3123258 h 3342072"/>
              <a:gd name="connsiteX28" fmla="*/ 1335539 w 3479781"/>
              <a:gd name="connsiteY28" fmla="*/ 3073598 h 3342072"/>
              <a:gd name="connsiteX29" fmla="*/ 1462525 w 3479781"/>
              <a:gd name="connsiteY29" fmla="*/ 3033118 h 3342072"/>
              <a:gd name="connsiteX30" fmla="*/ 1330820 w 3479781"/>
              <a:gd name="connsiteY30" fmla="*/ 3013017 h 3342072"/>
              <a:gd name="connsiteX31" fmla="*/ 115581 w 3479781"/>
              <a:gd name="connsiteY31" fmla="*/ 1521969 h 3342072"/>
              <a:gd name="connsiteX32" fmla="*/ 1637550 w 3479781"/>
              <a:gd name="connsiteY32" fmla="*/ 0 h 3342072"/>
              <a:gd name="connsiteX0" fmla="*/ 1637551 w 3479781"/>
              <a:gd name="connsiteY0" fmla="*/ 1295726 h 3342072"/>
              <a:gd name="connsiteX1" fmla="*/ 1863795 w 3479781"/>
              <a:gd name="connsiteY1" fmla="*/ 1521970 h 3342072"/>
              <a:gd name="connsiteX2" fmla="*/ 1637551 w 3479781"/>
              <a:gd name="connsiteY2" fmla="*/ 1748214 h 3342072"/>
              <a:gd name="connsiteX3" fmla="*/ 1411307 w 3479781"/>
              <a:gd name="connsiteY3" fmla="*/ 1521970 h 3342072"/>
              <a:gd name="connsiteX4" fmla="*/ 1637551 w 3479781"/>
              <a:gd name="connsiteY4" fmla="*/ 1295726 h 3342072"/>
              <a:gd name="connsiteX5" fmla="*/ 1637550 w 3479781"/>
              <a:gd name="connsiteY5" fmla="*/ 904513 h 3342072"/>
              <a:gd name="connsiteX6" fmla="*/ 1020094 w 3479781"/>
              <a:gd name="connsiteY6" fmla="*/ 1521969 h 3342072"/>
              <a:gd name="connsiteX7" fmla="*/ 1637550 w 3479781"/>
              <a:gd name="connsiteY7" fmla="*/ 2139425 h 3342072"/>
              <a:gd name="connsiteX8" fmla="*/ 2255006 w 3479781"/>
              <a:gd name="connsiteY8" fmla="*/ 1521969 h 3342072"/>
              <a:gd name="connsiteX9" fmla="*/ 1637550 w 3479781"/>
              <a:gd name="connsiteY9" fmla="*/ 904513 h 3342072"/>
              <a:gd name="connsiteX10" fmla="*/ 1637550 w 3479781"/>
              <a:gd name="connsiteY10" fmla="*/ 0 h 3342072"/>
              <a:gd name="connsiteX11" fmla="*/ 2605664 w 3479781"/>
              <a:gd name="connsiteY11" fmla="*/ 347544 h 3342072"/>
              <a:gd name="connsiteX12" fmla="*/ 2711518 w 3479781"/>
              <a:gd name="connsiteY12" fmla="*/ 443751 h 3342072"/>
              <a:gd name="connsiteX13" fmla="*/ 3258821 w 3479781"/>
              <a:gd name="connsiteY13" fmla="*/ 223552 h 3342072"/>
              <a:gd name="connsiteX14" fmla="*/ 2850430 w 3479781"/>
              <a:gd name="connsiteY14" fmla="*/ 605280 h 3342072"/>
              <a:gd name="connsiteX15" fmla="*/ 2899591 w 3479781"/>
              <a:gd name="connsiteY15" fmla="*/ 671022 h 3342072"/>
              <a:gd name="connsiteX16" fmla="*/ 3005766 w 3479781"/>
              <a:gd name="connsiteY16" fmla="*/ 855747 h 3342072"/>
              <a:gd name="connsiteX17" fmla="*/ 3479781 w 3479781"/>
              <a:gd name="connsiteY17" fmla="*/ 665034 h 3342072"/>
              <a:gd name="connsiteX18" fmla="*/ 3079277 w 3479781"/>
              <a:gd name="connsiteY18" fmla="*/ 1039390 h 3342072"/>
              <a:gd name="connsiteX19" fmla="*/ 3091095 w 3479781"/>
              <a:gd name="connsiteY19" fmla="*/ 1069382 h 3342072"/>
              <a:gd name="connsiteX20" fmla="*/ 3159519 w 3479781"/>
              <a:gd name="connsiteY20" fmla="*/ 1521969 h 3342072"/>
              <a:gd name="connsiteX21" fmla="*/ 2989851 w 3479781"/>
              <a:gd name="connsiteY21" fmla="*/ 2255845 h 3342072"/>
              <a:gd name="connsiteX22" fmla="*/ 2859035 w 3479781"/>
              <a:gd name="connsiteY22" fmla="*/ 2489637 h 3342072"/>
              <a:gd name="connsiteX23" fmla="*/ 1271018 w 3479781"/>
              <a:gd name="connsiteY23" fmla="*/ 3330647 h 3342072"/>
              <a:gd name="connsiteX24" fmla="*/ 65757 w 3479781"/>
              <a:gd name="connsiteY24" fmla="*/ 2887797 h 3342072"/>
              <a:gd name="connsiteX25" fmla="*/ 0 w 3479781"/>
              <a:gd name="connsiteY25" fmla="*/ 2826628 h 3342072"/>
              <a:gd name="connsiteX26" fmla="*/ 93858 w 3479781"/>
              <a:gd name="connsiteY26" fmla="*/ 2889191 h 3342072"/>
              <a:gd name="connsiteX27" fmla="*/ 936366 w 3479781"/>
              <a:gd name="connsiteY27" fmla="*/ 3123258 h 3342072"/>
              <a:gd name="connsiteX28" fmla="*/ 1335539 w 3479781"/>
              <a:gd name="connsiteY28" fmla="*/ 3073598 h 3342072"/>
              <a:gd name="connsiteX29" fmla="*/ 1462525 w 3479781"/>
              <a:gd name="connsiteY29" fmla="*/ 3033118 h 3342072"/>
              <a:gd name="connsiteX30" fmla="*/ 1330820 w 3479781"/>
              <a:gd name="connsiteY30" fmla="*/ 3013017 h 3342072"/>
              <a:gd name="connsiteX31" fmla="*/ 115581 w 3479781"/>
              <a:gd name="connsiteY31" fmla="*/ 1521969 h 3342072"/>
              <a:gd name="connsiteX32" fmla="*/ 1637550 w 3479781"/>
              <a:gd name="connsiteY32" fmla="*/ 0 h 3342072"/>
              <a:gd name="connsiteX0" fmla="*/ 1637551 w 3479781"/>
              <a:gd name="connsiteY0" fmla="*/ 1295726 h 3342072"/>
              <a:gd name="connsiteX1" fmla="*/ 1863795 w 3479781"/>
              <a:gd name="connsiteY1" fmla="*/ 1521970 h 3342072"/>
              <a:gd name="connsiteX2" fmla="*/ 1637551 w 3479781"/>
              <a:gd name="connsiteY2" fmla="*/ 1748214 h 3342072"/>
              <a:gd name="connsiteX3" fmla="*/ 1411307 w 3479781"/>
              <a:gd name="connsiteY3" fmla="*/ 1521970 h 3342072"/>
              <a:gd name="connsiteX4" fmla="*/ 1637551 w 3479781"/>
              <a:gd name="connsiteY4" fmla="*/ 1295726 h 3342072"/>
              <a:gd name="connsiteX5" fmla="*/ 1637550 w 3479781"/>
              <a:gd name="connsiteY5" fmla="*/ 904513 h 3342072"/>
              <a:gd name="connsiteX6" fmla="*/ 1020094 w 3479781"/>
              <a:gd name="connsiteY6" fmla="*/ 1521969 h 3342072"/>
              <a:gd name="connsiteX7" fmla="*/ 1637550 w 3479781"/>
              <a:gd name="connsiteY7" fmla="*/ 2139425 h 3342072"/>
              <a:gd name="connsiteX8" fmla="*/ 2255006 w 3479781"/>
              <a:gd name="connsiteY8" fmla="*/ 1521969 h 3342072"/>
              <a:gd name="connsiteX9" fmla="*/ 1637550 w 3479781"/>
              <a:gd name="connsiteY9" fmla="*/ 904513 h 3342072"/>
              <a:gd name="connsiteX10" fmla="*/ 1637550 w 3479781"/>
              <a:gd name="connsiteY10" fmla="*/ 0 h 3342072"/>
              <a:gd name="connsiteX11" fmla="*/ 2605664 w 3479781"/>
              <a:gd name="connsiteY11" fmla="*/ 347544 h 3342072"/>
              <a:gd name="connsiteX12" fmla="*/ 2711518 w 3479781"/>
              <a:gd name="connsiteY12" fmla="*/ 443751 h 3342072"/>
              <a:gd name="connsiteX13" fmla="*/ 3258821 w 3479781"/>
              <a:gd name="connsiteY13" fmla="*/ 223552 h 3342072"/>
              <a:gd name="connsiteX14" fmla="*/ 2850430 w 3479781"/>
              <a:gd name="connsiteY14" fmla="*/ 605280 h 3342072"/>
              <a:gd name="connsiteX15" fmla="*/ 2899591 w 3479781"/>
              <a:gd name="connsiteY15" fmla="*/ 671022 h 3342072"/>
              <a:gd name="connsiteX16" fmla="*/ 3005766 w 3479781"/>
              <a:gd name="connsiteY16" fmla="*/ 855747 h 3342072"/>
              <a:gd name="connsiteX17" fmla="*/ 3479781 w 3479781"/>
              <a:gd name="connsiteY17" fmla="*/ 665034 h 3342072"/>
              <a:gd name="connsiteX18" fmla="*/ 3079277 w 3479781"/>
              <a:gd name="connsiteY18" fmla="*/ 1039390 h 3342072"/>
              <a:gd name="connsiteX19" fmla="*/ 3091095 w 3479781"/>
              <a:gd name="connsiteY19" fmla="*/ 1069382 h 3342072"/>
              <a:gd name="connsiteX20" fmla="*/ 3159519 w 3479781"/>
              <a:gd name="connsiteY20" fmla="*/ 1521969 h 3342072"/>
              <a:gd name="connsiteX21" fmla="*/ 2989851 w 3479781"/>
              <a:gd name="connsiteY21" fmla="*/ 2255845 h 3342072"/>
              <a:gd name="connsiteX22" fmla="*/ 2859035 w 3479781"/>
              <a:gd name="connsiteY22" fmla="*/ 2489637 h 3342072"/>
              <a:gd name="connsiteX23" fmla="*/ 1271018 w 3479781"/>
              <a:gd name="connsiteY23" fmla="*/ 3330647 h 3342072"/>
              <a:gd name="connsiteX24" fmla="*/ 65757 w 3479781"/>
              <a:gd name="connsiteY24" fmla="*/ 2887797 h 3342072"/>
              <a:gd name="connsiteX25" fmla="*/ 0 w 3479781"/>
              <a:gd name="connsiteY25" fmla="*/ 2826628 h 3342072"/>
              <a:gd name="connsiteX26" fmla="*/ 93858 w 3479781"/>
              <a:gd name="connsiteY26" fmla="*/ 2889191 h 3342072"/>
              <a:gd name="connsiteX27" fmla="*/ 936366 w 3479781"/>
              <a:gd name="connsiteY27" fmla="*/ 3123258 h 3342072"/>
              <a:gd name="connsiteX28" fmla="*/ 1335539 w 3479781"/>
              <a:gd name="connsiteY28" fmla="*/ 3073598 h 3342072"/>
              <a:gd name="connsiteX29" fmla="*/ 1462525 w 3479781"/>
              <a:gd name="connsiteY29" fmla="*/ 3033118 h 3342072"/>
              <a:gd name="connsiteX30" fmla="*/ 1330820 w 3479781"/>
              <a:gd name="connsiteY30" fmla="*/ 3013017 h 3342072"/>
              <a:gd name="connsiteX31" fmla="*/ 115581 w 3479781"/>
              <a:gd name="connsiteY31" fmla="*/ 1521969 h 3342072"/>
              <a:gd name="connsiteX32" fmla="*/ 1637550 w 3479781"/>
              <a:gd name="connsiteY32" fmla="*/ 0 h 3342072"/>
              <a:gd name="connsiteX0" fmla="*/ 1637551 w 3479781"/>
              <a:gd name="connsiteY0" fmla="*/ 1295726 h 3332107"/>
              <a:gd name="connsiteX1" fmla="*/ 1863795 w 3479781"/>
              <a:gd name="connsiteY1" fmla="*/ 1521970 h 3332107"/>
              <a:gd name="connsiteX2" fmla="*/ 1637551 w 3479781"/>
              <a:gd name="connsiteY2" fmla="*/ 1748214 h 3332107"/>
              <a:gd name="connsiteX3" fmla="*/ 1411307 w 3479781"/>
              <a:gd name="connsiteY3" fmla="*/ 1521970 h 3332107"/>
              <a:gd name="connsiteX4" fmla="*/ 1637551 w 3479781"/>
              <a:gd name="connsiteY4" fmla="*/ 1295726 h 3332107"/>
              <a:gd name="connsiteX5" fmla="*/ 1637550 w 3479781"/>
              <a:gd name="connsiteY5" fmla="*/ 904513 h 3332107"/>
              <a:gd name="connsiteX6" fmla="*/ 1020094 w 3479781"/>
              <a:gd name="connsiteY6" fmla="*/ 1521969 h 3332107"/>
              <a:gd name="connsiteX7" fmla="*/ 1637550 w 3479781"/>
              <a:gd name="connsiteY7" fmla="*/ 2139425 h 3332107"/>
              <a:gd name="connsiteX8" fmla="*/ 2255006 w 3479781"/>
              <a:gd name="connsiteY8" fmla="*/ 1521969 h 3332107"/>
              <a:gd name="connsiteX9" fmla="*/ 1637550 w 3479781"/>
              <a:gd name="connsiteY9" fmla="*/ 904513 h 3332107"/>
              <a:gd name="connsiteX10" fmla="*/ 1637550 w 3479781"/>
              <a:gd name="connsiteY10" fmla="*/ 0 h 3332107"/>
              <a:gd name="connsiteX11" fmla="*/ 2605664 w 3479781"/>
              <a:gd name="connsiteY11" fmla="*/ 347544 h 3332107"/>
              <a:gd name="connsiteX12" fmla="*/ 2711518 w 3479781"/>
              <a:gd name="connsiteY12" fmla="*/ 443751 h 3332107"/>
              <a:gd name="connsiteX13" fmla="*/ 3258821 w 3479781"/>
              <a:gd name="connsiteY13" fmla="*/ 223552 h 3332107"/>
              <a:gd name="connsiteX14" fmla="*/ 2850430 w 3479781"/>
              <a:gd name="connsiteY14" fmla="*/ 605280 h 3332107"/>
              <a:gd name="connsiteX15" fmla="*/ 2899591 w 3479781"/>
              <a:gd name="connsiteY15" fmla="*/ 671022 h 3332107"/>
              <a:gd name="connsiteX16" fmla="*/ 3005766 w 3479781"/>
              <a:gd name="connsiteY16" fmla="*/ 855747 h 3332107"/>
              <a:gd name="connsiteX17" fmla="*/ 3479781 w 3479781"/>
              <a:gd name="connsiteY17" fmla="*/ 665034 h 3332107"/>
              <a:gd name="connsiteX18" fmla="*/ 3079277 w 3479781"/>
              <a:gd name="connsiteY18" fmla="*/ 1039390 h 3332107"/>
              <a:gd name="connsiteX19" fmla="*/ 3091095 w 3479781"/>
              <a:gd name="connsiteY19" fmla="*/ 1069382 h 3332107"/>
              <a:gd name="connsiteX20" fmla="*/ 3159519 w 3479781"/>
              <a:gd name="connsiteY20" fmla="*/ 1521969 h 3332107"/>
              <a:gd name="connsiteX21" fmla="*/ 2989851 w 3479781"/>
              <a:gd name="connsiteY21" fmla="*/ 2255845 h 3332107"/>
              <a:gd name="connsiteX22" fmla="*/ 2859035 w 3479781"/>
              <a:gd name="connsiteY22" fmla="*/ 2489637 h 3332107"/>
              <a:gd name="connsiteX23" fmla="*/ 1271018 w 3479781"/>
              <a:gd name="connsiteY23" fmla="*/ 3330647 h 3332107"/>
              <a:gd name="connsiteX24" fmla="*/ 65757 w 3479781"/>
              <a:gd name="connsiteY24" fmla="*/ 2887797 h 3332107"/>
              <a:gd name="connsiteX25" fmla="*/ 0 w 3479781"/>
              <a:gd name="connsiteY25" fmla="*/ 2826628 h 3332107"/>
              <a:gd name="connsiteX26" fmla="*/ 93858 w 3479781"/>
              <a:gd name="connsiteY26" fmla="*/ 2889191 h 3332107"/>
              <a:gd name="connsiteX27" fmla="*/ 936366 w 3479781"/>
              <a:gd name="connsiteY27" fmla="*/ 3123258 h 3332107"/>
              <a:gd name="connsiteX28" fmla="*/ 1335539 w 3479781"/>
              <a:gd name="connsiteY28" fmla="*/ 3073598 h 3332107"/>
              <a:gd name="connsiteX29" fmla="*/ 1462525 w 3479781"/>
              <a:gd name="connsiteY29" fmla="*/ 3033118 h 3332107"/>
              <a:gd name="connsiteX30" fmla="*/ 1330820 w 3479781"/>
              <a:gd name="connsiteY30" fmla="*/ 3013017 h 3332107"/>
              <a:gd name="connsiteX31" fmla="*/ 115581 w 3479781"/>
              <a:gd name="connsiteY31" fmla="*/ 1521969 h 3332107"/>
              <a:gd name="connsiteX32" fmla="*/ 1637550 w 3479781"/>
              <a:gd name="connsiteY32" fmla="*/ 0 h 3332107"/>
              <a:gd name="connsiteX0" fmla="*/ 1637551 w 3479781"/>
              <a:gd name="connsiteY0" fmla="*/ 1295726 h 3343252"/>
              <a:gd name="connsiteX1" fmla="*/ 1863795 w 3479781"/>
              <a:gd name="connsiteY1" fmla="*/ 1521970 h 3343252"/>
              <a:gd name="connsiteX2" fmla="*/ 1637551 w 3479781"/>
              <a:gd name="connsiteY2" fmla="*/ 1748214 h 3343252"/>
              <a:gd name="connsiteX3" fmla="*/ 1411307 w 3479781"/>
              <a:gd name="connsiteY3" fmla="*/ 1521970 h 3343252"/>
              <a:gd name="connsiteX4" fmla="*/ 1637551 w 3479781"/>
              <a:gd name="connsiteY4" fmla="*/ 1295726 h 3343252"/>
              <a:gd name="connsiteX5" fmla="*/ 1637550 w 3479781"/>
              <a:gd name="connsiteY5" fmla="*/ 904513 h 3343252"/>
              <a:gd name="connsiteX6" fmla="*/ 1020094 w 3479781"/>
              <a:gd name="connsiteY6" fmla="*/ 1521969 h 3343252"/>
              <a:gd name="connsiteX7" fmla="*/ 1637550 w 3479781"/>
              <a:gd name="connsiteY7" fmla="*/ 2139425 h 3343252"/>
              <a:gd name="connsiteX8" fmla="*/ 2255006 w 3479781"/>
              <a:gd name="connsiteY8" fmla="*/ 1521969 h 3343252"/>
              <a:gd name="connsiteX9" fmla="*/ 1637550 w 3479781"/>
              <a:gd name="connsiteY9" fmla="*/ 904513 h 3343252"/>
              <a:gd name="connsiteX10" fmla="*/ 1637550 w 3479781"/>
              <a:gd name="connsiteY10" fmla="*/ 0 h 3343252"/>
              <a:gd name="connsiteX11" fmla="*/ 2605664 w 3479781"/>
              <a:gd name="connsiteY11" fmla="*/ 347544 h 3343252"/>
              <a:gd name="connsiteX12" fmla="*/ 2711518 w 3479781"/>
              <a:gd name="connsiteY12" fmla="*/ 443751 h 3343252"/>
              <a:gd name="connsiteX13" fmla="*/ 3258821 w 3479781"/>
              <a:gd name="connsiteY13" fmla="*/ 223552 h 3343252"/>
              <a:gd name="connsiteX14" fmla="*/ 2850430 w 3479781"/>
              <a:gd name="connsiteY14" fmla="*/ 605280 h 3343252"/>
              <a:gd name="connsiteX15" fmla="*/ 2899591 w 3479781"/>
              <a:gd name="connsiteY15" fmla="*/ 671022 h 3343252"/>
              <a:gd name="connsiteX16" fmla="*/ 3005766 w 3479781"/>
              <a:gd name="connsiteY16" fmla="*/ 855747 h 3343252"/>
              <a:gd name="connsiteX17" fmla="*/ 3479781 w 3479781"/>
              <a:gd name="connsiteY17" fmla="*/ 665034 h 3343252"/>
              <a:gd name="connsiteX18" fmla="*/ 3079277 w 3479781"/>
              <a:gd name="connsiteY18" fmla="*/ 1039390 h 3343252"/>
              <a:gd name="connsiteX19" fmla="*/ 3091095 w 3479781"/>
              <a:gd name="connsiteY19" fmla="*/ 1069382 h 3343252"/>
              <a:gd name="connsiteX20" fmla="*/ 3159519 w 3479781"/>
              <a:gd name="connsiteY20" fmla="*/ 1521969 h 3343252"/>
              <a:gd name="connsiteX21" fmla="*/ 2989851 w 3479781"/>
              <a:gd name="connsiteY21" fmla="*/ 2255845 h 3343252"/>
              <a:gd name="connsiteX22" fmla="*/ 2859035 w 3479781"/>
              <a:gd name="connsiteY22" fmla="*/ 2489637 h 3343252"/>
              <a:gd name="connsiteX23" fmla="*/ 1273823 w 3479781"/>
              <a:gd name="connsiteY23" fmla="*/ 3341866 h 3343252"/>
              <a:gd name="connsiteX24" fmla="*/ 65757 w 3479781"/>
              <a:gd name="connsiteY24" fmla="*/ 2887797 h 3343252"/>
              <a:gd name="connsiteX25" fmla="*/ 0 w 3479781"/>
              <a:gd name="connsiteY25" fmla="*/ 2826628 h 3343252"/>
              <a:gd name="connsiteX26" fmla="*/ 93858 w 3479781"/>
              <a:gd name="connsiteY26" fmla="*/ 2889191 h 3343252"/>
              <a:gd name="connsiteX27" fmla="*/ 936366 w 3479781"/>
              <a:gd name="connsiteY27" fmla="*/ 3123258 h 3343252"/>
              <a:gd name="connsiteX28" fmla="*/ 1335539 w 3479781"/>
              <a:gd name="connsiteY28" fmla="*/ 3073598 h 3343252"/>
              <a:gd name="connsiteX29" fmla="*/ 1462525 w 3479781"/>
              <a:gd name="connsiteY29" fmla="*/ 3033118 h 3343252"/>
              <a:gd name="connsiteX30" fmla="*/ 1330820 w 3479781"/>
              <a:gd name="connsiteY30" fmla="*/ 3013017 h 3343252"/>
              <a:gd name="connsiteX31" fmla="*/ 115581 w 3479781"/>
              <a:gd name="connsiteY31" fmla="*/ 1521969 h 3343252"/>
              <a:gd name="connsiteX32" fmla="*/ 1637550 w 3479781"/>
              <a:gd name="connsiteY32" fmla="*/ 0 h 3343252"/>
              <a:gd name="connsiteX0" fmla="*/ 1637551 w 3479781"/>
              <a:gd name="connsiteY0" fmla="*/ 1295726 h 3342782"/>
              <a:gd name="connsiteX1" fmla="*/ 1863795 w 3479781"/>
              <a:gd name="connsiteY1" fmla="*/ 1521970 h 3342782"/>
              <a:gd name="connsiteX2" fmla="*/ 1637551 w 3479781"/>
              <a:gd name="connsiteY2" fmla="*/ 1748214 h 3342782"/>
              <a:gd name="connsiteX3" fmla="*/ 1411307 w 3479781"/>
              <a:gd name="connsiteY3" fmla="*/ 1521970 h 3342782"/>
              <a:gd name="connsiteX4" fmla="*/ 1637551 w 3479781"/>
              <a:gd name="connsiteY4" fmla="*/ 1295726 h 3342782"/>
              <a:gd name="connsiteX5" fmla="*/ 1637550 w 3479781"/>
              <a:gd name="connsiteY5" fmla="*/ 904513 h 3342782"/>
              <a:gd name="connsiteX6" fmla="*/ 1020094 w 3479781"/>
              <a:gd name="connsiteY6" fmla="*/ 1521969 h 3342782"/>
              <a:gd name="connsiteX7" fmla="*/ 1637550 w 3479781"/>
              <a:gd name="connsiteY7" fmla="*/ 2139425 h 3342782"/>
              <a:gd name="connsiteX8" fmla="*/ 2255006 w 3479781"/>
              <a:gd name="connsiteY8" fmla="*/ 1521969 h 3342782"/>
              <a:gd name="connsiteX9" fmla="*/ 1637550 w 3479781"/>
              <a:gd name="connsiteY9" fmla="*/ 904513 h 3342782"/>
              <a:gd name="connsiteX10" fmla="*/ 1637550 w 3479781"/>
              <a:gd name="connsiteY10" fmla="*/ 0 h 3342782"/>
              <a:gd name="connsiteX11" fmla="*/ 2605664 w 3479781"/>
              <a:gd name="connsiteY11" fmla="*/ 347544 h 3342782"/>
              <a:gd name="connsiteX12" fmla="*/ 2711518 w 3479781"/>
              <a:gd name="connsiteY12" fmla="*/ 443751 h 3342782"/>
              <a:gd name="connsiteX13" fmla="*/ 3258821 w 3479781"/>
              <a:gd name="connsiteY13" fmla="*/ 223552 h 3342782"/>
              <a:gd name="connsiteX14" fmla="*/ 2850430 w 3479781"/>
              <a:gd name="connsiteY14" fmla="*/ 605280 h 3342782"/>
              <a:gd name="connsiteX15" fmla="*/ 2899591 w 3479781"/>
              <a:gd name="connsiteY15" fmla="*/ 671022 h 3342782"/>
              <a:gd name="connsiteX16" fmla="*/ 3005766 w 3479781"/>
              <a:gd name="connsiteY16" fmla="*/ 855747 h 3342782"/>
              <a:gd name="connsiteX17" fmla="*/ 3479781 w 3479781"/>
              <a:gd name="connsiteY17" fmla="*/ 665034 h 3342782"/>
              <a:gd name="connsiteX18" fmla="*/ 3079277 w 3479781"/>
              <a:gd name="connsiteY18" fmla="*/ 1039390 h 3342782"/>
              <a:gd name="connsiteX19" fmla="*/ 3091095 w 3479781"/>
              <a:gd name="connsiteY19" fmla="*/ 1069382 h 3342782"/>
              <a:gd name="connsiteX20" fmla="*/ 3159519 w 3479781"/>
              <a:gd name="connsiteY20" fmla="*/ 1521969 h 3342782"/>
              <a:gd name="connsiteX21" fmla="*/ 2989851 w 3479781"/>
              <a:gd name="connsiteY21" fmla="*/ 2255845 h 3342782"/>
              <a:gd name="connsiteX22" fmla="*/ 2859035 w 3479781"/>
              <a:gd name="connsiteY22" fmla="*/ 2489637 h 3342782"/>
              <a:gd name="connsiteX23" fmla="*/ 1273823 w 3479781"/>
              <a:gd name="connsiteY23" fmla="*/ 3341866 h 3342782"/>
              <a:gd name="connsiteX24" fmla="*/ 65757 w 3479781"/>
              <a:gd name="connsiteY24" fmla="*/ 2887797 h 3342782"/>
              <a:gd name="connsiteX25" fmla="*/ 0 w 3479781"/>
              <a:gd name="connsiteY25" fmla="*/ 2826628 h 3342782"/>
              <a:gd name="connsiteX26" fmla="*/ 93858 w 3479781"/>
              <a:gd name="connsiteY26" fmla="*/ 2889191 h 3342782"/>
              <a:gd name="connsiteX27" fmla="*/ 936366 w 3479781"/>
              <a:gd name="connsiteY27" fmla="*/ 3123258 h 3342782"/>
              <a:gd name="connsiteX28" fmla="*/ 1335539 w 3479781"/>
              <a:gd name="connsiteY28" fmla="*/ 3073598 h 3342782"/>
              <a:gd name="connsiteX29" fmla="*/ 1462525 w 3479781"/>
              <a:gd name="connsiteY29" fmla="*/ 3033118 h 3342782"/>
              <a:gd name="connsiteX30" fmla="*/ 1330820 w 3479781"/>
              <a:gd name="connsiteY30" fmla="*/ 3013017 h 3342782"/>
              <a:gd name="connsiteX31" fmla="*/ 115581 w 3479781"/>
              <a:gd name="connsiteY31" fmla="*/ 1521969 h 3342782"/>
              <a:gd name="connsiteX32" fmla="*/ 1637550 w 3479781"/>
              <a:gd name="connsiteY32" fmla="*/ 0 h 3342782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3910 w 3479781"/>
              <a:gd name="connsiteY20" fmla="*/ 153318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3910 w 3479781"/>
              <a:gd name="connsiteY20" fmla="*/ 153318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479781" h="3341955">
                <a:moveTo>
                  <a:pt x="1637551" y="1295726"/>
                </a:moveTo>
                <a:cubicBezTo>
                  <a:pt x="1762502" y="1295726"/>
                  <a:pt x="1863795" y="1397019"/>
                  <a:pt x="1863795" y="1521970"/>
                </a:cubicBezTo>
                <a:cubicBezTo>
                  <a:pt x="1863795" y="1646921"/>
                  <a:pt x="1762502" y="1748214"/>
                  <a:pt x="1637551" y="1748214"/>
                </a:cubicBezTo>
                <a:cubicBezTo>
                  <a:pt x="1512600" y="1748214"/>
                  <a:pt x="1411307" y="1646921"/>
                  <a:pt x="1411307" y="1521970"/>
                </a:cubicBezTo>
                <a:cubicBezTo>
                  <a:pt x="1411307" y="1397019"/>
                  <a:pt x="1512600" y="1295726"/>
                  <a:pt x="1637551" y="1295726"/>
                </a:cubicBezTo>
                <a:close/>
                <a:moveTo>
                  <a:pt x="1637550" y="904513"/>
                </a:moveTo>
                <a:cubicBezTo>
                  <a:pt x="1296538" y="904513"/>
                  <a:pt x="1020094" y="1180957"/>
                  <a:pt x="1020094" y="1521969"/>
                </a:cubicBezTo>
                <a:cubicBezTo>
                  <a:pt x="1020094" y="1862981"/>
                  <a:pt x="1296538" y="2139425"/>
                  <a:pt x="1637550" y="2139425"/>
                </a:cubicBezTo>
                <a:cubicBezTo>
                  <a:pt x="1978562" y="2139425"/>
                  <a:pt x="2255006" y="1862981"/>
                  <a:pt x="2255006" y="1521969"/>
                </a:cubicBezTo>
                <a:cubicBezTo>
                  <a:pt x="2255006" y="1180957"/>
                  <a:pt x="1978562" y="904513"/>
                  <a:pt x="1637550" y="904513"/>
                </a:cubicBezTo>
                <a:close/>
                <a:moveTo>
                  <a:pt x="1637550" y="0"/>
                </a:moveTo>
                <a:cubicBezTo>
                  <a:pt x="2005295" y="0"/>
                  <a:pt x="2342578" y="130426"/>
                  <a:pt x="2605664" y="347544"/>
                </a:cubicBezTo>
                <a:lnTo>
                  <a:pt x="2711518" y="443751"/>
                </a:lnTo>
                <a:lnTo>
                  <a:pt x="3258821" y="223552"/>
                </a:lnTo>
                <a:lnTo>
                  <a:pt x="2850430" y="605280"/>
                </a:lnTo>
                <a:lnTo>
                  <a:pt x="2899591" y="671022"/>
                </a:lnTo>
                <a:lnTo>
                  <a:pt x="3005766" y="855747"/>
                </a:lnTo>
                <a:lnTo>
                  <a:pt x="3479781" y="665034"/>
                </a:lnTo>
                <a:lnTo>
                  <a:pt x="3079277" y="1039390"/>
                </a:lnTo>
                <a:lnTo>
                  <a:pt x="3091095" y="1069382"/>
                </a:lnTo>
                <a:cubicBezTo>
                  <a:pt x="3103534" y="1151682"/>
                  <a:pt x="3150460" y="1334756"/>
                  <a:pt x="3153910" y="1533189"/>
                </a:cubicBezTo>
                <a:cubicBezTo>
                  <a:pt x="3157505" y="1739963"/>
                  <a:pt x="3076146" y="2068241"/>
                  <a:pt x="2989851" y="2255845"/>
                </a:cubicBezTo>
                <a:lnTo>
                  <a:pt x="2859035" y="2489637"/>
                </a:lnTo>
                <a:cubicBezTo>
                  <a:pt x="2428771" y="3154163"/>
                  <a:pt x="1742412" y="3336465"/>
                  <a:pt x="1273823" y="3341866"/>
                </a:cubicBezTo>
                <a:cubicBezTo>
                  <a:pt x="865549" y="3346572"/>
                  <a:pt x="393288" y="3164455"/>
                  <a:pt x="65757" y="2887797"/>
                </a:cubicBezTo>
                <a:lnTo>
                  <a:pt x="0" y="2826628"/>
                </a:lnTo>
                <a:lnTo>
                  <a:pt x="93858" y="2889191"/>
                </a:lnTo>
                <a:cubicBezTo>
                  <a:pt x="344305" y="3038466"/>
                  <a:pt x="631311" y="3123258"/>
                  <a:pt x="936366" y="3123258"/>
                </a:cubicBezTo>
                <a:cubicBezTo>
                  <a:pt x="1073641" y="3123258"/>
                  <a:pt x="1207261" y="3106088"/>
                  <a:pt x="1335539" y="3073598"/>
                </a:cubicBezTo>
                <a:lnTo>
                  <a:pt x="1462525" y="3033118"/>
                </a:lnTo>
                <a:lnTo>
                  <a:pt x="1330820" y="3013017"/>
                </a:lnTo>
                <a:cubicBezTo>
                  <a:pt x="637285" y="2871099"/>
                  <a:pt x="115581" y="2257459"/>
                  <a:pt x="115581" y="1521969"/>
                </a:cubicBezTo>
                <a:cubicBezTo>
                  <a:pt x="115581" y="681409"/>
                  <a:pt x="796990" y="0"/>
                  <a:pt x="1637550" y="0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90058" y="694186"/>
            <a:ext cx="245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Group Ltd. Co.</a:t>
            </a:r>
            <a:endParaRPr lang="zh-CN" alt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0417" y="1320801"/>
            <a:ext cx="1656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5417" y="1320801"/>
            <a:ext cx="1656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GenRay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20417" y="1320801"/>
            <a:ext cx="1656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Consulting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85417" y="1320801"/>
            <a:ext cx="1656000" cy="304800"/>
          </a:xfrm>
          <a:prstGeom prst="rect">
            <a:avLst/>
          </a:prstGeom>
          <a:solidFill>
            <a:srgbClr val="0000FF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Innovation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50417" y="1320801"/>
            <a:ext cx="1656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90417" y="1761262"/>
            <a:ext cx="1656000" cy="3048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Skin Care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90417" y="2201723"/>
            <a:ext cx="1656000" cy="3048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Skin Cleanser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190417" y="2642184"/>
            <a:ext cx="1656000" cy="304800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</a:t>
            </a:r>
            <a:endParaRPr lang="zh-CN" altLang="en-US" sz="11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639" y="1877193"/>
            <a:ext cx="2092858" cy="1529981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517" y="1877193"/>
            <a:ext cx="2008165" cy="181230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565" y="1816888"/>
            <a:ext cx="1705769" cy="191690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Picture 3" descr="135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808" y="3850933"/>
            <a:ext cx="2085200" cy="243310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E1208 600x600 5c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682" y="4161444"/>
            <a:ext cx="1927904" cy="192790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云形标注 18"/>
          <p:cNvSpPr/>
          <p:nvPr/>
        </p:nvSpPr>
        <p:spPr>
          <a:xfrm>
            <a:off x="317919" y="4436272"/>
            <a:ext cx="4424202" cy="1305310"/>
          </a:xfrm>
          <a:prstGeom prst="cloudCallout">
            <a:avLst>
              <a:gd name="adj1" fmla="val 46819"/>
              <a:gd name="adj2" fmla="val -10635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请将这些图片裁剪为大小一致。</a:t>
            </a:r>
            <a:endParaRPr lang="en-US" altLang="zh-CN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链接至每个产品介绍，产品介绍参见</a:t>
            </a:r>
            <a:r>
              <a:rPr lang="en-US" altLang="zh-CN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Christina</a:t>
            </a:r>
            <a:r>
              <a:rPr lang="zh-CN" alt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发的</a:t>
            </a:r>
            <a:r>
              <a:rPr lang="en-US" altLang="zh-CN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PPT</a:t>
            </a:r>
            <a:r>
              <a:rPr lang="zh-CN" alt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，英文版</a:t>
            </a:r>
            <a:endParaRPr lang="en-US" altLang="zh-CN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77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ChangeAspect="1"/>
          </p:cNvSpPr>
          <p:nvPr/>
        </p:nvSpPr>
        <p:spPr>
          <a:xfrm>
            <a:off x="1233960" y="417289"/>
            <a:ext cx="710955" cy="682799"/>
          </a:xfrm>
          <a:custGeom>
            <a:avLst/>
            <a:gdLst>
              <a:gd name="connsiteX0" fmla="*/ 1637551 w 3479781"/>
              <a:gd name="connsiteY0" fmla="*/ 1295726 h 3330647"/>
              <a:gd name="connsiteX1" fmla="*/ 1863795 w 3479781"/>
              <a:gd name="connsiteY1" fmla="*/ 1521970 h 3330647"/>
              <a:gd name="connsiteX2" fmla="*/ 1637551 w 3479781"/>
              <a:gd name="connsiteY2" fmla="*/ 1748214 h 3330647"/>
              <a:gd name="connsiteX3" fmla="*/ 1411307 w 3479781"/>
              <a:gd name="connsiteY3" fmla="*/ 1521970 h 3330647"/>
              <a:gd name="connsiteX4" fmla="*/ 1637551 w 3479781"/>
              <a:gd name="connsiteY4" fmla="*/ 1295726 h 3330647"/>
              <a:gd name="connsiteX5" fmla="*/ 1637550 w 3479781"/>
              <a:gd name="connsiteY5" fmla="*/ 904513 h 3330647"/>
              <a:gd name="connsiteX6" fmla="*/ 1020094 w 3479781"/>
              <a:gd name="connsiteY6" fmla="*/ 1521969 h 3330647"/>
              <a:gd name="connsiteX7" fmla="*/ 1637550 w 3479781"/>
              <a:gd name="connsiteY7" fmla="*/ 2139425 h 3330647"/>
              <a:gd name="connsiteX8" fmla="*/ 2255006 w 3479781"/>
              <a:gd name="connsiteY8" fmla="*/ 1521969 h 3330647"/>
              <a:gd name="connsiteX9" fmla="*/ 1637550 w 3479781"/>
              <a:gd name="connsiteY9" fmla="*/ 904513 h 3330647"/>
              <a:gd name="connsiteX10" fmla="*/ 1637550 w 3479781"/>
              <a:gd name="connsiteY10" fmla="*/ 0 h 3330647"/>
              <a:gd name="connsiteX11" fmla="*/ 2605664 w 3479781"/>
              <a:gd name="connsiteY11" fmla="*/ 347544 h 3330647"/>
              <a:gd name="connsiteX12" fmla="*/ 2711518 w 3479781"/>
              <a:gd name="connsiteY12" fmla="*/ 443751 h 3330647"/>
              <a:gd name="connsiteX13" fmla="*/ 3258821 w 3479781"/>
              <a:gd name="connsiteY13" fmla="*/ 223552 h 3330647"/>
              <a:gd name="connsiteX14" fmla="*/ 2850430 w 3479781"/>
              <a:gd name="connsiteY14" fmla="*/ 605280 h 3330647"/>
              <a:gd name="connsiteX15" fmla="*/ 2899591 w 3479781"/>
              <a:gd name="connsiteY15" fmla="*/ 671022 h 3330647"/>
              <a:gd name="connsiteX16" fmla="*/ 3005766 w 3479781"/>
              <a:gd name="connsiteY16" fmla="*/ 855747 h 3330647"/>
              <a:gd name="connsiteX17" fmla="*/ 3479781 w 3479781"/>
              <a:gd name="connsiteY17" fmla="*/ 665034 h 3330647"/>
              <a:gd name="connsiteX18" fmla="*/ 3079277 w 3479781"/>
              <a:gd name="connsiteY18" fmla="*/ 1039390 h 3330647"/>
              <a:gd name="connsiteX19" fmla="*/ 3091095 w 3479781"/>
              <a:gd name="connsiteY19" fmla="*/ 1069382 h 3330647"/>
              <a:gd name="connsiteX20" fmla="*/ 3159519 w 3479781"/>
              <a:gd name="connsiteY20" fmla="*/ 1521969 h 3330647"/>
              <a:gd name="connsiteX21" fmla="*/ 2975826 w 3479781"/>
              <a:gd name="connsiteY21" fmla="*/ 2247430 h 3330647"/>
              <a:gd name="connsiteX22" fmla="*/ 2933121 w 3479781"/>
              <a:gd name="connsiteY22" fmla="*/ 2317723 h 3330647"/>
              <a:gd name="connsiteX23" fmla="*/ 2935923 w 3479781"/>
              <a:gd name="connsiteY23" fmla="*/ 2317723 h 3330647"/>
              <a:gd name="connsiteX24" fmla="*/ 2842206 w 3479781"/>
              <a:gd name="connsiteY24" fmla="*/ 2475613 h 3330647"/>
              <a:gd name="connsiteX25" fmla="*/ 1271018 w 3479781"/>
              <a:gd name="connsiteY25" fmla="*/ 3330647 h 3330647"/>
              <a:gd name="connsiteX26" fmla="*/ 65757 w 3479781"/>
              <a:gd name="connsiteY26" fmla="*/ 2887797 h 3330647"/>
              <a:gd name="connsiteX27" fmla="*/ 0 w 3479781"/>
              <a:gd name="connsiteY27" fmla="*/ 2826628 h 3330647"/>
              <a:gd name="connsiteX28" fmla="*/ 93858 w 3479781"/>
              <a:gd name="connsiteY28" fmla="*/ 2889191 h 3330647"/>
              <a:gd name="connsiteX29" fmla="*/ 936366 w 3479781"/>
              <a:gd name="connsiteY29" fmla="*/ 3123258 h 3330647"/>
              <a:gd name="connsiteX30" fmla="*/ 1335539 w 3479781"/>
              <a:gd name="connsiteY30" fmla="*/ 3073598 h 3330647"/>
              <a:gd name="connsiteX31" fmla="*/ 1462525 w 3479781"/>
              <a:gd name="connsiteY31" fmla="*/ 3033118 h 3330647"/>
              <a:gd name="connsiteX32" fmla="*/ 1330820 w 3479781"/>
              <a:gd name="connsiteY32" fmla="*/ 3013017 h 3330647"/>
              <a:gd name="connsiteX33" fmla="*/ 115581 w 3479781"/>
              <a:gd name="connsiteY33" fmla="*/ 1521969 h 3330647"/>
              <a:gd name="connsiteX34" fmla="*/ 1637550 w 3479781"/>
              <a:gd name="connsiteY34" fmla="*/ 0 h 3330647"/>
              <a:gd name="connsiteX0" fmla="*/ 1637551 w 3479781"/>
              <a:gd name="connsiteY0" fmla="*/ 1295726 h 3330647"/>
              <a:gd name="connsiteX1" fmla="*/ 1863795 w 3479781"/>
              <a:gd name="connsiteY1" fmla="*/ 1521970 h 3330647"/>
              <a:gd name="connsiteX2" fmla="*/ 1637551 w 3479781"/>
              <a:gd name="connsiteY2" fmla="*/ 1748214 h 3330647"/>
              <a:gd name="connsiteX3" fmla="*/ 1411307 w 3479781"/>
              <a:gd name="connsiteY3" fmla="*/ 1521970 h 3330647"/>
              <a:gd name="connsiteX4" fmla="*/ 1637551 w 3479781"/>
              <a:gd name="connsiteY4" fmla="*/ 1295726 h 3330647"/>
              <a:gd name="connsiteX5" fmla="*/ 1637550 w 3479781"/>
              <a:gd name="connsiteY5" fmla="*/ 904513 h 3330647"/>
              <a:gd name="connsiteX6" fmla="*/ 1020094 w 3479781"/>
              <a:gd name="connsiteY6" fmla="*/ 1521969 h 3330647"/>
              <a:gd name="connsiteX7" fmla="*/ 1637550 w 3479781"/>
              <a:gd name="connsiteY7" fmla="*/ 2139425 h 3330647"/>
              <a:gd name="connsiteX8" fmla="*/ 2255006 w 3479781"/>
              <a:gd name="connsiteY8" fmla="*/ 1521969 h 3330647"/>
              <a:gd name="connsiteX9" fmla="*/ 1637550 w 3479781"/>
              <a:gd name="connsiteY9" fmla="*/ 904513 h 3330647"/>
              <a:gd name="connsiteX10" fmla="*/ 1637550 w 3479781"/>
              <a:gd name="connsiteY10" fmla="*/ 0 h 3330647"/>
              <a:gd name="connsiteX11" fmla="*/ 2605664 w 3479781"/>
              <a:gd name="connsiteY11" fmla="*/ 347544 h 3330647"/>
              <a:gd name="connsiteX12" fmla="*/ 2711518 w 3479781"/>
              <a:gd name="connsiteY12" fmla="*/ 443751 h 3330647"/>
              <a:gd name="connsiteX13" fmla="*/ 3258821 w 3479781"/>
              <a:gd name="connsiteY13" fmla="*/ 223552 h 3330647"/>
              <a:gd name="connsiteX14" fmla="*/ 2850430 w 3479781"/>
              <a:gd name="connsiteY14" fmla="*/ 605280 h 3330647"/>
              <a:gd name="connsiteX15" fmla="*/ 2899591 w 3479781"/>
              <a:gd name="connsiteY15" fmla="*/ 671022 h 3330647"/>
              <a:gd name="connsiteX16" fmla="*/ 3005766 w 3479781"/>
              <a:gd name="connsiteY16" fmla="*/ 855747 h 3330647"/>
              <a:gd name="connsiteX17" fmla="*/ 3479781 w 3479781"/>
              <a:gd name="connsiteY17" fmla="*/ 665034 h 3330647"/>
              <a:gd name="connsiteX18" fmla="*/ 3079277 w 3479781"/>
              <a:gd name="connsiteY18" fmla="*/ 1039390 h 3330647"/>
              <a:gd name="connsiteX19" fmla="*/ 3091095 w 3479781"/>
              <a:gd name="connsiteY19" fmla="*/ 1069382 h 3330647"/>
              <a:gd name="connsiteX20" fmla="*/ 3159519 w 3479781"/>
              <a:gd name="connsiteY20" fmla="*/ 1521969 h 3330647"/>
              <a:gd name="connsiteX21" fmla="*/ 2975826 w 3479781"/>
              <a:gd name="connsiteY21" fmla="*/ 2247430 h 3330647"/>
              <a:gd name="connsiteX22" fmla="*/ 2933121 w 3479781"/>
              <a:gd name="connsiteY22" fmla="*/ 2317723 h 3330647"/>
              <a:gd name="connsiteX23" fmla="*/ 2935923 w 3479781"/>
              <a:gd name="connsiteY23" fmla="*/ 2317723 h 3330647"/>
              <a:gd name="connsiteX24" fmla="*/ 2842206 w 3479781"/>
              <a:gd name="connsiteY24" fmla="*/ 2475613 h 3330647"/>
              <a:gd name="connsiteX25" fmla="*/ 1271018 w 3479781"/>
              <a:gd name="connsiteY25" fmla="*/ 3330647 h 3330647"/>
              <a:gd name="connsiteX26" fmla="*/ 65757 w 3479781"/>
              <a:gd name="connsiteY26" fmla="*/ 2887797 h 3330647"/>
              <a:gd name="connsiteX27" fmla="*/ 0 w 3479781"/>
              <a:gd name="connsiteY27" fmla="*/ 2826628 h 3330647"/>
              <a:gd name="connsiteX28" fmla="*/ 93858 w 3479781"/>
              <a:gd name="connsiteY28" fmla="*/ 2889191 h 3330647"/>
              <a:gd name="connsiteX29" fmla="*/ 936366 w 3479781"/>
              <a:gd name="connsiteY29" fmla="*/ 3123258 h 3330647"/>
              <a:gd name="connsiteX30" fmla="*/ 1335539 w 3479781"/>
              <a:gd name="connsiteY30" fmla="*/ 3073598 h 3330647"/>
              <a:gd name="connsiteX31" fmla="*/ 1462525 w 3479781"/>
              <a:gd name="connsiteY31" fmla="*/ 3033118 h 3330647"/>
              <a:gd name="connsiteX32" fmla="*/ 1330820 w 3479781"/>
              <a:gd name="connsiteY32" fmla="*/ 3013017 h 3330647"/>
              <a:gd name="connsiteX33" fmla="*/ 115581 w 3479781"/>
              <a:gd name="connsiteY33" fmla="*/ 1521969 h 3330647"/>
              <a:gd name="connsiteX34" fmla="*/ 1637550 w 3479781"/>
              <a:gd name="connsiteY34" fmla="*/ 0 h 3330647"/>
              <a:gd name="connsiteX0" fmla="*/ 1637551 w 3479781"/>
              <a:gd name="connsiteY0" fmla="*/ 1295726 h 3330647"/>
              <a:gd name="connsiteX1" fmla="*/ 1863795 w 3479781"/>
              <a:gd name="connsiteY1" fmla="*/ 1521970 h 3330647"/>
              <a:gd name="connsiteX2" fmla="*/ 1637551 w 3479781"/>
              <a:gd name="connsiteY2" fmla="*/ 1748214 h 3330647"/>
              <a:gd name="connsiteX3" fmla="*/ 1411307 w 3479781"/>
              <a:gd name="connsiteY3" fmla="*/ 1521970 h 3330647"/>
              <a:gd name="connsiteX4" fmla="*/ 1637551 w 3479781"/>
              <a:gd name="connsiteY4" fmla="*/ 1295726 h 3330647"/>
              <a:gd name="connsiteX5" fmla="*/ 1637550 w 3479781"/>
              <a:gd name="connsiteY5" fmla="*/ 904513 h 3330647"/>
              <a:gd name="connsiteX6" fmla="*/ 1020094 w 3479781"/>
              <a:gd name="connsiteY6" fmla="*/ 1521969 h 3330647"/>
              <a:gd name="connsiteX7" fmla="*/ 1637550 w 3479781"/>
              <a:gd name="connsiteY7" fmla="*/ 2139425 h 3330647"/>
              <a:gd name="connsiteX8" fmla="*/ 2255006 w 3479781"/>
              <a:gd name="connsiteY8" fmla="*/ 1521969 h 3330647"/>
              <a:gd name="connsiteX9" fmla="*/ 1637550 w 3479781"/>
              <a:gd name="connsiteY9" fmla="*/ 904513 h 3330647"/>
              <a:gd name="connsiteX10" fmla="*/ 1637550 w 3479781"/>
              <a:gd name="connsiteY10" fmla="*/ 0 h 3330647"/>
              <a:gd name="connsiteX11" fmla="*/ 2605664 w 3479781"/>
              <a:gd name="connsiteY11" fmla="*/ 347544 h 3330647"/>
              <a:gd name="connsiteX12" fmla="*/ 2711518 w 3479781"/>
              <a:gd name="connsiteY12" fmla="*/ 443751 h 3330647"/>
              <a:gd name="connsiteX13" fmla="*/ 3258821 w 3479781"/>
              <a:gd name="connsiteY13" fmla="*/ 223552 h 3330647"/>
              <a:gd name="connsiteX14" fmla="*/ 2850430 w 3479781"/>
              <a:gd name="connsiteY14" fmla="*/ 605280 h 3330647"/>
              <a:gd name="connsiteX15" fmla="*/ 2899591 w 3479781"/>
              <a:gd name="connsiteY15" fmla="*/ 671022 h 3330647"/>
              <a:gd name="connsiteX16" fmla="*/ 3005766 w 3479781"/>
              <a:gd name="connsiteY16" fmla="*/ 855747 h 3330647"/>
              <a:gd name="connsiteX17" fmla="*/ 3479781 w 3479781"/>
              <a:gd name="connsiteY17" fmla="*/ 665034 h 3330647"/>
              <a:gd name="connsiteX18" fmla="*/ 3079277 w 3479781"/>
              <a:gd name="connsiteY18" fmla="*/ 1039390 h 3330647"/>
              <a:gd name="connsiteX19" fmla="*/ 3091095 w 3479781"/>
              <a:gd name="connsiteY19" fmla="*/ 1069382 h 3330647"/>
              <a:gd name="connsiteX20" fmla="*/ 3159519 w 3479781"/>
              <a:gd name="connsiteY20" fmla="*/ 1521969 h 3330647"/>
              <a:gd name="connsiteX21" fmla="*/ 2975826 w 3479781"/>
              <a:gd name="connsiteY21" fmla="*/ 2247430 h 3330647"/>
              <a:gd name="connsiteX22" fmla="*/ 2933121 w 3479781"/>
              <a:gd name="connsiteY22" fmla="*/ 2317723 h 3330647"/>
              <a:gd name="connsiteX23" fmla="*/ 2842206 w 3479781"/>
              <a:gd name="connsiteY23" fmla="*/ 2475613 h 3330647"/>
              <a:gd name="connsiteX24" fmla="*/ 1271018 w 3479781"/>
              <a:gd name="connsiteY24" fmla="*/ 3330647 h 3330647"/>
              <a:gd name="connsiteX25" fmla="*/ 65757 w 3479781"/>
              <a:gd name="connsiteY25" fmla="*/ 2887797 h 3330647"/>
              <a:gd name="connsiteX26" fmla="*/ 0 w 3479781"/>
              <a:gd name="connsiteY26" fmla="*/ 2826628 h 3330647"/>
              <a:gd name="connsiteX27" fmla="*/ 93858 w 3479781"/>
              <a:gd name="connsiteY27" fmla="*/ 2889191 h 3330647"/>
              <a:gd name="connsiteX28" fmla="*/ 936366 w 3479781"/>
              <a:gd name="connsiteY28" fmla="*/ 3123258 h 3330647"/>
              <a:gd name="connsiteX29" fmla="*/ 1335539 w 3479781"/>
              <a:gd name="connsiteY29" fmla="*/ 3073598 h 3330647"/>
              <a:gd name="connsiteX30" fmla="*/ 1462525 w 3479781"/>
              <a:gd name="connsiteY30" fmla="*/ 3033118 h 3330647"/>
              <a:gd name="connsiteX31" fmla="*/ 1330820 w 3479781"/>
              <a:gd name="connsiteY31" fmla="*/ 3013017 h 3330647"/>
              <a:gd name="connsiteX32" fmla="*/ 115581 w 3479781"/>
              <a:gd name="connsiteY32" fmla="*/ 1521969 h 3330647"/>
              <a:gd name="connsiteX33" fmla="*/ 1637550 w 3479781"/>
              <a:gd name="connsiteY33" fmla="*/ 0 h 3330647"/>
              <a:gd name="connsiteX0" fmla="*/ 1637551 w 3479781"/>
              <a:gd name="connsiteY0" fmla="*/ 1295726 h 3330647"/>
              <a:gd name="connsiteX1" fmla="*/ 1863795 w 3479781"/>
              <a:gd name="connsiteY1" fmla="*/ 1521970 h 3330647"/>
              <a:gd name="connsiteX2" fmla="*/ 1637551 w 3479781"/>
              <a:gd name="connsiteY2" fmla="*/ 1748214 h 3330647"/>
              <a:gd name="connsiteX3" fmla="*/ 1411307 w 3479781"/>
              <a:gd name="connsiteY3" fmla="*/ 1521970 h 3330647"/>
              <a:gd name="connsiteX4" fmla="*/ 1637551 w 3479781"/>
              <a:gd name="connsiteY4" fmla="*/ 1295726 h 3330647"/>
              <a:gd name="connsiteX5" fmla="*/ 1637550 w 3479781"/>
              <a:gd name="connsiteY5" fmla="*/ 904513 h 3330647"/>
              <a:gd name="connsiteX6" fmla="*/ 1020094 w 3479781"/>
              <a:gd name="connsiteY6" fmla="*/ 1521969 h 3330647"/>
              <a:gd name="connsiteX7" fmla="*/ 1637550 w 3479781"/>
              <a:gd name="connsiteY7" fmla="*/ 2139425 h 3330647"/>
              <a:gd name="connsiteX8" fmla="*/ 2255006 w 3479781"/>
              <a:gd name="connsiteY8" fmla="*/ 1521969 h 3330647"/>
              <a:gd name="connsiteX9" fmla="*/ 1637550 w 3479781"/>
              <a:gd name="connsiteY9" fmla="*/ 904513 h 3330647"/>
              <a:gd name="connsiteX10" fmla="*/ 1637550 w 3479781"/>
              <a:gd name="connsiteY10" fmla="*/ 0 h 3330647"/>
              <a:gd name="connsiteX11" fmla="*/ 2605664 w 3479781"/>
              <a:gd name="connsiteY11" fmla="*/ 347544 h 3330647"/>
              <a:gd name="connsiteX12" fmla="*/ 2711518 w 3479781"/>
              <a:gd name="connsiteY12" fmla="*/ 443751 h 3330647"/>
              <a:gd name="connsiteX13" fmla="*/ 3258821 w 3479781"/>
              <a:gd name="connsiteY13" fmla="*/ 223552 h 3330647"/>
              <a:gd name="connsiteX14" fmla="*/ 2850430 w 3479781"/>
              <a:gd name="connsiteY14" fmla="*/ 605280 h 3330647"/>
              <a:gd name="connsiteX15" fmla="*/ 2899591 w 3479781"/>
              <a:gd name="connsiteY15" fmla="*/ 671022 h 3330647"/>
              <a:gd name="connsiteX16" fmla="*/ 3005766 w 3479781"/>
              <a:gd name="connsiteY16" fmla="*/ 855747 h 3330647"/>
              <a:gd name="connsiteX17" fmla="*/ 3479781 w 3479781"/>
              <a:gd name="connsiteY17" fmla="*/ 665034 h 3330647"/>
              <a:gd name="connsiteX18" fmla="*/ 3079277 w 3479781"/>
              <a:gd name="connsiteY18" fmla="*/ 1039390 h 3330647"/>
              <a:gd name="connsiteX19" fmla="*/ 3091095 w 3479781"/>
              <a:gd name="connsiteY19" fmla="*/ 1069382 h 3330647"/>
              <a:gd name="connsiteX20" fmla="*/ 3159519 w 3479781"/>
              <a:gd name="connsiteY20" fmla="*/ 1521969 h 3330647"/>
              <a:gd name="connsiteX21" fmla="*/ 2975826 w 3479781"/>
              <a:gd name="connsiteY21" fmla="*/ 2247430 h 3330647"/>
              <a:gd name="connsiteX22" fmla="*/ 2842206 w 3479781"/>
              <a:gd name="connsiteY22" fmla="*/ 2475613 h 3330647"/>
              <a:gd name="connsiteX23" fmla="*/ 1271018 w 3479781"/>
              <a:gd name="connsiteY23" fmla="*/ 3330647 h 3330647"/>
              <a:gd name="connsiteX24" fmla="*/ 65757 w 3479781"/>
              <a:gd name="connsiteY24" fmla="*/ 2887797 h 3330647"/>
              <a:gd name="connsiteX25" fmla="*/ 0 w 3479781"/>
              <a:gd name="connsiteY25" fmla="*/ 2826628 h 3330647"/>
              <a:gd name="connsiteX26" fmla="*/ 93858 w 3479781"/>
              <a:gd name="connsiteY26" fmla="*/ 2889191 h 3330647"/>
              <a:gd name="connsiteX27" fmla="*/ 936366 w 3479781"/>
              <a:gd name="connsiteY27" fmla="*/ 3123258 h 3330647"/>
              <a:gd name="connsiteX28" fmla="*/ 1335539 w 3479781"/>
              <a:gd name="connsiteY28" fmla="*/ 3073598 h 3330647"/>
              <a:gd name="connsiteX29" fmla="*/ 1462525 w 3479781"/>
              <a:gd name="connsiteY29" fmla="*/ 3033118 h 3330647"/>
              <a:gd name="connsiteX30" fmla="*/ 1330820 w 3479781"/>
              <a:gd name="connsiteY30" fmla="*/ 3013017 h 3330647"/>
              <a:gd name="connsiteX31" fmla="*/ 115581 w 3479781"/>
              <a:gd name="connsiteY31" fmla="*/ 1521969 h 3330647"/>
              <a:gd name="connsiteX32" fmla="*/ 1637550 w 3479781"/>
              <a:gd name="connsiteY32" fmla="*/ 0 h 3330647"/>
              <a:gd name="connsiteX0" fmla="*/ 1637551 w 3479781"/>
              <a:gd name="connsiteY0" fmla="*/ 1295726 h 3342072"/>
              <a:gd name="connsiteX1" fmla="*/ 1863795 w 3479781"/>
              <a:gd name="connsiteY1" fmla="*/ 1521970 h 3342072"/>
              <a:gd name="connsiteX2" fmla="*/ 1637551 w 3479781"/>
              <a:gd name="connsiteY2" fmla="*/ 1748214 h 3342072"/>
              <a:gd name="connsiteX3" fmla="*/ 1411307 w 3479781"/>
              <a:gd name="connsiteY3" fmla="*/ 1521970 h 3342072"/>
              <a:gd name="connsiteX4" fmla="*/ 1637551 w 3479781"/>
              <a:gd name="connsiteY4" fmla="*/ 1295726 h 3342072"/>
              <a:gd name="connsiteX5" fmla="*/ 1637550 w 3479781"/>
              <a:gd name="connsiteY5" fmla="*/ 904513 h 3342072"/>
              <a:gd name="connsiteX6" fmla="*/ 1020094 w 3479781"/>
              <a:gd name="connsiteY6" fmla="*/ 1521969 h 3342072"/>
              <a:gd name="connsiteX7" fmla="*/ 1637550 w 3479781"/>
              <a:gd name="connsiteY7" fmla="*/ 2139425 h 3342072"/>
              <a:gd name="connsiteX8" fmla="*/ 2255006 w 3479781"/>
              <a:gd name="connsiteY8" fmla="*/ 1521969 h 3342072"/>
              <a:gd name="connsiteX9" fmla="*/ 1637550 w 3479781"/>
              <a:gd name="connsiteY9" fmla="*/ 904513 h 3342072"/>
              <a:gd name="connsiteX10" fmla="*/ 1637550 w 3479781"/>
              <a:gd name="connsiteY10" fmla="*/ 0 h 3342072"/>
              <a:gd name="connsiteX11" fmla="*/ 2605664 w 3479781"/>
              <a:gd name="connsiteY11" fmla="*/ 347544 h 3342072"/>
              <a:gd name="connsiteX12" fmla="*/ 2711518 w 3479781"/>
              <a:gd name="connsiteY12" fmla="*/ 443751 h 3342072"/>
              <a:gd name="connsiteX13" fmla="*/ 3258821 w 3479781"/>
              <a:gd name="connsiteY13" fmla="*/ 223552 h 3342072"/>
              <a:gd name="connsiteX14" fmla="*/ 2850430 w 3479781"/>
              <a:gd name="connsiteY14" fmla="*/ 605280 h 3342072"/>
              <a:gd name="connsiteX15" fmla="*/ 2899591 w 3479781"/>
              <a:gd name="connsiteY15" fmla="*/ 671022 h 3342072"/>
              <a:gd name="connsiteX16" fmla="*/ 3005766 w 3479781"/>
              <a:gd name="connsiteY16" fmla="*/ 855747 h 3342072"/>
              <a:gd name="connsiteX17" fmla="*/ 3479781 w 3479781"/>
              <a:gd name="connsiteY17" fmla="*/ 665034 h 3342072"/>
              <a:gd name="connsiteX18" fmla="*/ 3079277 w 3479781"/>
              <a:gd name="connsiteY18" fmla="*/ 1039390 h 3342072"/>
              <a:gd name="connsiteX19" fmla="*/ 3091095 w 3479781"/>
              <a:gd name="connsiteY19" fmla="*/ 1069382 h 3342072"/>
              <a:gd name="connsiteX20" fmla="*/ 3159519 w 3479781"/>
              <a:gd name="connsiteY20" fmla="*/ 1521969 h 3342072"/>
              <a:gd name="connsiteX21" fmla="*/ 2975826 w 3479781"/>
              <a:gd name="connsiteY21" fmla="*/ 2247430 h 3342072"/>
              <a:gd name="connsiteX22" fmla="*/ 2859035 w 3479781"/>
              <a:gd name="connsiteY22" fmla="*/ 2489637 h 3342072"/>
              <a:gd name="connsiteX23" fmla="*/ 1271018 w 3479781"/>
              <a:gd name="connsiteY23" fmla="*/ 3330647 h 3342072"/>
              <a:gd name="connsiteX24" fmla="*/ 65757 w 3479781"/>
              <a:gd name="connsiteY24" fmla="*/ 2887797 h 3342072"/>
              <a:gd name="connsiteX25" fmla="*/ 0 w 3479781"/>
              <a:gd name="connsiteY25" fmla="*/ 2826628 h 3342072"/>
              <a:gd name="connsiteX26" fmla="*/ 93858 w 3479781"/>
              <a:gd name="connsiteY26" fmla="*/ 2889191 h 3342072"/>
              <a:gd name="connsiteX27" fmla="*/ 936366 w 3479781"/>
              <a:gd name="connsiteY27" fmla="*/ 3123258 h 3342072"/>
              <a:gd name="connsiteX28" fmla="*/ 1335539 w 3479781"/>
              <a:gd name="connsiteY28" fmla="*/ 3073598 h 3342072"/>
              <a:gd name="connsiteX29" fmla="*/ 1462525 w 3479781"/>
              <a:gd name="connsiteY29" fmla="*/ 3033118 h 3342072"/>
              <a:gd name="connsiteX30" fmla="*/ 1330820 w 3479781"/>
              <a:gd name="connsiteY30" fmla="*/ 3013017 h 3342072"/>
              <a:gd name="connsiteX31" fmla="*/ 115581 w 3479781"/>
              <a:gd name="connsiteY31" fmla="*/ 1521969 h 3342072"/>
              <a:gd name="connsiteX32" fmla="*/ 1637550 w 3479781"/>
              <a:gd name="connsiteY32" fmla="*/ 0 h 3342072"/>
              <a:gd name="connsiteX0" fmla="*/ 1637551 w 3479781"/>
              <a:gd name="connsiteY0" fmla="*/ 1295726 h 3342072"/>
              <a:gd name="connsiteX1" fmla="*/ 1863795 w 3479781"/>
              <a:gd name="connsiteY1" fmla="*/ 1521970 h 3342072"/>
              <a:gd name="connsiteX2" fmla="*/ 1637551 w 3479781"/>
              <a:gd name="connsiteY2" fmla="*/ 1748214 h 3342072"/>
              <a:gd name="connsiteX3" fmla="*/ 1411307 w 3479781"/>
              <a:gd name="connsiteY3" fmla="*/ 1521970 h 3342072"/>
              <a:gd name="connsiteX4" fmla="*/ 1637551 w 3479781"/>
              <a:gd name="connsiteY4" fmla="*/ 1295726 h 3342072"/>
              <a:gd name="connsiteX5" fmla="*/ 1637550 w 3479781"/>
              <a:gd name="connsiteY5" fmla="*/ 904513 h 3342072"/>
              <a:gd name="connsiteX6" fmla="*/ 1020094 w 3479781"/>
              <a:gd name="connsiteY6" fmla="*/ 1521969 h 3342072"/>
              <a:gd name="connsiteX7" fmla="*/ 1637550 w 3479781"/>
              <a:gd name="connsiteY7" fmla="*/ 2139425 h 3342072"/>
              <a:gd name="connsiteX8" fmla="*/ 2255006 w 3479781"/>
              <a:gd name="connsiteY8" fmla="*/ 1521969 h 3342072"/>
              <a:gd name="connsiteX9" fmla="*/ 1637550 w 3479781"/>
              <a:gd name="connsiteY9" fmla="*/ 904513 h 3342072"/>
              <a:gd name="connsiteX10" fmla="*/ 1637550 w 3479781"/>
              <a:gd name="connsiteY10" fmla="*/ 0 h 3342072"/>
              <a:gd name="connsiteX11" fmla="*/ 2605664 w 3479781"/>
              <a:gd name="connsiteY11" fmla="*/ 347544 h 3342072"/>
              <a:gd name="connsiteX12" fmla="*/ 2711518 w 3479781"/>
              <a:gd name="connsiteY12" fmla="*/ 443751 h 3342072"/>
              <a:gd name="connsiteX13" fmla="*/ 3258821 w 3479781"/>
              <a:gd name="connsiteY13" fmla="*/ 223552 h 3342072"/>
              <a:gd name="connsiteX14" fmla="*/ 2850430 w 3479781"/>
              <a:gd name="connsiteY14" fmla="*/ 605280 h 3342072"/>
              <a:gd name="connsiteX15" fmla="*/ 2899591 w 3479781"/>
              <a:gd name="connsiteY15" fmla="*/ 671022 h 3342072"/>
              <a:gd name="connsiteX16" fmla="*/ 3005766 w 3479781"/>
              <a:gd name="connsiteY16" fmla="*/ 855747 h 3342072"/>
              <a:gd name="connsiteX17" fmla="*/ 3479781 w 3479781"/>
              <a:gd name="connsiteY17" fmla="*/ 665034 h 3342072"/>
              <a:gd name="connsiteX18" fmla="*/ 3079277 w 3479781"/>
              <a:gd name="connsiteY18" fmla="*/ 1039390 h 3342072"/>
              <a:gd name="connsiteX19" fmla="*/ 3091095 w 3479781"/>
              <a:gd name="connsiteY19" fmla="*/ 1069382 h 3342072"/>
              <a:gd name="connsiteX20" fmla="*/ 3159519 w 3479781"/>
              <a:gd name="connsiteY20" fmla="*/ 1521969 h 3342072"/>
              <a:gd name="connsiteX21" fmla="*/ 2989851 w 3479781"/>
              <a:gd name="connsiteY21" fmla="*/ 2255845 h 3342072"/>
              <a:gd name="connsiteX22" fmla="*/ 2859035 w 3479781"/>
              <a:gd name="connsiteY22" fmla="*/ 2489637 h 3342072"/>
              <a:gd name="connsiteX23" fmla="*/ 1271018 w 3479781"/>
              <a:gd name="connsiteY23" fmla="*/ 3330647 h 3342072"/>
              <a:gd name="connsiteX24" fmla="*/ 65757 w 3479781"/>
              <a:gd name="connsiteY24" fmla="*/ 2887797 h 3342072"/>
              <a:gd name="connsiteX25" fmla="*/ 0 w 3479781"/>
              <a:gd name="connsiteY25" fmla="*/ 2826628 h 3342072"/>
              <a:gd name="connsiteX26" fmla="*/ 93858 w 3479781"/>
              <a:gd name="connsiteY26" fmla="*/ 2889191 h 3342072"/>
              <a:gd name="connsiteX27" fmla="*/ 936366 w 3479781"/>
              <a:gd name="connsiteY27" fmla="*/ 3123258 h 3342072"/>
              <a:gd name="connsiteX28" fmla="*/ 1335539 w 3479781"/>
              <a:gd name="connsiteY28" fmla="*/ 3073598 h 3342072"/>
              <a:gd name="connsiteX29" fmla="*/ 1462525 w 3479781"/>
              <a:gd name="connsiteY29" fmla="*/ 3033118 h 3342072"/>
              <a:gd name="connsiteX30" fmla="*/ 1330820 w 3479781"/>
              <a:gd name="connsiteY30" fmla="*/ 3013017 h 3342072"/>
              <a:gd name="connsiteX31" fmla="*/ 115581 w 3479781"/>
              <a:gd name="connsiteY31" fmla="*/ 1521969 h 3342072"/>
              <a:gd name="connsiteX32" fmla="*/ 1637550 w 3479781"/>
              <a:gd name="connsiteY32" fmla="*/ 0 h 3342072"/>
              <a:gd name="connsiteX0" fmla="*/ 1637551 w 3479781"/>
              <a:gd name="connsiteY0" fmla="*/ 1295726 h 3342072"/>
              <a:gd name="connsiteX1" fmla="*/ 1863795 w 3479781"/>
              <a:gd name="connsiteY1" fmla="*/ 1521970 h 3342072"/>
              <a:gd name="connsiteX2" fmla="*/ 1637551 w 3479781"/>
              <a:gd name="connsiteY2" fmla="*/ 1748214 h 3342072"/>
              <a:gd name="connsiteX3" fmla="*/ 1411307 w 3479781"/>
              <a:gd name="connsiteY3" fmla="*/ 1521970 h 3342072"/>
              <a:gd name="connsiteX4" fmla="*/ 1637551 w 3479781"/>
              <a:gd name="connsiteY4" fmla="*/ 1295726 h 3342072"/>
              <a:gd name="connsiteX5" fmla="*/ 1637550 w 3479781"/>
              <a:gd name="connsiteY5" fmla="*/ 904513 h 3342072"/>
              <a:gd name="connsiteX6" fmla="*/ 1020094 w 3479781"/>
              <a:gd name="connsiteY6" fmla="*/ 1521969 h 3342072"/>
              <a:gd name="connsiteX7" fmla="*/ 1637550 w 3479781"/>
              <a:gd name="connsiteY7" fmla="*/ 2139425 h 3342072"/>
              <a:gd name="connsiteX8" fmla="*/ 2255006 w 3479781"/>
              <a:gd name="connsiteY8" fmla="*/ 1521969 h 3342072"/>
              <a:gd name="connsiteX9" fmla="*/ 1637550 w 3479781"/>
              <a:gd name="connsiteY9" fmla="*/ 904513 h 3342072"/>
              <a:gd name="connsiteX10" fmla="*/ 1637550 w 3479781"/>
              <a:gd name="connsiteY10" fmla="*/ 0 h 3342072"/>
              <a:gd name="connsiteX11" fmla="*/ 2605664 w 3479781"/>
              <a:gd name="connsiteY11" fmla="*/ 347544 h 3342072"/>
              <a:gd name="connsiteX12" fmla="*/ 2711518 w 3479781"/>
              <a:gd name="connsiteY12" fmla="*/ 443751 h 3342072"/>
              <a:gd name="connsiteX13" fmla="*/ 3258821 w 3479781"/>
              <a:gd name="connsiteY13" fmla="*/ 223552 h 3342072"/>
              <a:gd name="connsiteX14" fmla="*/ 2850430 w 3479781"/>
              <a:gd name="connsiteY14" fmla="*/ 605280 h 3342072"/>
              <a:gd name="connsiteX15" fmla="*/ 2899591 w 3479781"/>
              <a:gd name="connsiteY15" fmla="*/ 671022 h 3342072"/>
              <a:gd name="connsiteX16" fmla="*/ 3005766 w 3479781"/>
              <a:gd name="connsiteY16" fmla="*/ 855747 h 3342072"/>
              <a:gd name="connsiteX17" fmla="*/ 3479781 w 3479781"/>
              <a:gd name="connsiteY17" fmla="*/ 665034 h 3342072"/>
              <a:gd name="connsiteX18" fmla="*/ 3079277 w 3479781"/>
              <a:gd name="connsiteY18" fmla="*/ 1039390 h 3342072"/>
              <a:gd name="connsiteX19" fmla="*/ 3091095 w 3479781"/>
              <a:gd name="connsiteY19" fmla="*/ 1069382 h 3342072"/>
              <a:gd name="connsiteX20" fmla="*/ 3159519 w 3479781"/>
              <a:gd name="connsiteY20" fmla="*/ 1521969 h 3342072"/>
              <a:gd name="connsiteX21" fmla="*/ 2989851 w 3479781"/>
              <a:gd name="connsiteY21" fmla="*/ 2255845 h 3342072"/>
              <a:gd name="connsiteX22" fmla="*/ 2859035 w 3479781"/>
              <a:gd name="connsiteY22" fmla="*/ 2489637 h 3342072"/>
              <a:gd name="connsiteX23" fmla="*/ 1271018 w 3479781"/>
              <a:gd name="connsiteY23" fmla="*/ 3330647 h 3342072"/>
              <a:gd name="connsiteX24" fmla="*/ 65757 w 3479781"/>
              <a:gd name="connsiteY24" fmla="*/ 2887797 h 3342072"/>
              <a:gd name="connsiteX25" fmla="*/ 0 w 3479781"/>
              <a:gd name="connsiteY25" fmla="*/ 2826628 h 3342072"/>
              <a:gd name="connsiteX26" fmla="*/ 93858 w 3479781"/>
              <a:gd name="connsiteY26" fmla="*/ 2889191 h 3342072"/>
              <a:gd name="connsiteX27" fmla="*/ 936366 w 3479781"/>
              <a:gd name="connsiteY27" fmla="*/ 3123258 h 3342072"/>
              <a:gd name="connsiteX28" fmla="*/ 1335539 w 3479781"/>
              <a:gd name="connsiteY28" fmla="*/ 3073598 h 3342072"/>
              <a:gd name="connsiteX29" fmla="*/ 1462525 w 3479781"/>
              <a:gd name="connsiteY29" fmla="*/ 3033118 h 3342072"/>
              <a:gd name="connsiteX30" fmla="*/ 1330820 w 3479781"/>
              <a:gd name="connsiteY30" fmla="*/ 3013017 h 3342072"/>
              <a:gd name="connsiteX31" fmla="*/ 115581 w 3479781"/>
              <a:gd name="connsiteY31" fmla="*/ 1521969 h 3342072"/>
              <a:gd name="connsiteX32" fmla="*/ 1637550 w 3479781"/>
              <a:gd name="connsiteY32" fmla="*/ 0 h 3342072"/>
              <a:gd name="connsiteX0" fmla="*/ 1637551 w 3479781"/>
              <a:gd name="connsiteY0" fmla="*/ 1295726 h 3332107"/>
              <a:gd name="connsiteX1" fmla="*/ 1863795 w 3479781"/>
              <a:gd name="connsiteY1" fmla="*/ 1521970 h 3332107"/>
              <a:gd name="connsiteX2" fmla="*/ 1637551 w 3479781"/>
              <a:gd name="connsiteY2" fmla="*/ 1748214 h 3332107"/>
              <a:gd name="connsiteX3" fmla="*/ 1411307 w 3479781"/>
              <a:gd name="connsiteY3" fmla="*/ 1521970 h 3332107"/>
              <a:gd name="connsiteX4" fmla="*/ 1637551 w 3479781"/>
              <a:gd name="connsiteY4" fmla="*/ 1295726 h 3332107"/>
              <a:gd name="connsiteX5" fmla="*/ 1637550 w 3479781"/>
              <a:gd name="connsiteY5" fmla="*/ 904513 h 3332107"/>
              <a:gd name="connsiteX6" fmla="*/ 1020094 w 3479781"/>
              <a:gd name="connsiteY6" fmla="*/ 1521969 h 3332107"/>
              <a:gd name="connsiteX7" fmla="*/ 1637550 w 3479781"/>
              <a:gd name="connsiteY7" fmla="*/ 2139425 h 3332107"/>
              <a:gd name="connsiteX8" fmla="*/ 2255006 w 3479781"/>
              <a:gd name="connsiteY8" fmla="*/ 1521969 h 3332107"/>
              <a:gd name="connsiteX9" fmla="*/ 1637550 w 3479781"/>
              <a:gd name="connsiteY9" fmla="*/ 904513 h 3332107"/>
              <a:gd name="connsiteX10" fmla="*/ 1637550 w 3479781"/>
              <a:gd name="connsiteY10" fmla="*/ 0 h 3332107"/>
              <a:gd name="connsiteX11" fmla="*/ 2605664 w 3479781"/>
              <a:gd name="connsiteY11" fmla="*/ 347544 h 3332107"/>
              <a:gd name="connsiteX12" fmla="*/ 2711518 w 3479781"/>
              <a:gd name="connsiteY12" fmla="*/ 443751 h 3332107"/>
              <a:gd name="connsiteX13" fmla="*/ 3258821 w 3479781"/>
              <a:gd name="connsiteY13" fmla="*/ 223552 h 3332107"/>
              <a:gd name="connsiteX14" fmla="*/ 2850430 w 3479781"/>
              <a:gd name="connsiteY14" fmla="*/ 605280 h 3332107"/>
              <a:gd name="connsiteX15" fmla="*/ 2899591 w 3479781"/>
              <a:gd name="connsiteY15" fmla="*/ 671022 h 3332107"/>
              <a:gd name="connsiteX16" fmla="*/ 3005766 w 3479781"/>
              <a:gd name="connsiteY16" fmla="*/ 855747 h 3332107"/>
              <a:gd name="connsiteX17" fmla="*/ 3479781 w 3479781"/>
              <a:gd name="connsiteY17" fmla="*/ 665034 h 3332107"/>
              <a:gd name="connsiteX18" fmla="*/ 3079277 w 3479781"/>
              <a:gd name="connsiteY18" fmla="*/ 1039390 h 3332107"/>
              <a:gd name="connsiteX19" fmla="*/ 3091095 w 3479781"/>
              <a:gd name="connsiteY19" fmla="*/ 1069382 h 3332107"/>
              <a:gd name="connsiteX20" fmla="*/ 3159519 w 3479781"/>
              <a:gd name="connsiteY20" fmla="*/ 1521969 h 3332107"/>
              <a:gd name="connsiteX21" fmla="*/ 2989851 w 3479781"/>
              <a:gd name="connsiteY21" fmla="*/ 2255845 h 3332107"/>
              <a:gd name="connsiteX22" fmla="*/ 2859035 w 3479781"/>
              <a:gd name="connsiteY22" fmla="*/ 2489637 h 3332107"/>
              <a:gd name="connsiteX23" fmla="*/ 1271018 w 3479781"/>
              <a:gd name="connsiteY23" fmla="*/ 3330647 h 3332107"/>
              <a:gd name="connsiteX24" fmla="*/ 65757 w 3479781"/>
              <a:gd name="connsiteY24" fmla="*/ 2887797 h 3332107"/>
              <a:gd name="connsiteX25" fmla="*/ 0 w 3479781"/>
              <a:gd name="connsiteY25" fmla="*/ 2826628 h 3332107"/>
              <a:gd name="connsiteX26" fmla="*/ 93858 w 3479781"/>
              <a:gd name="connsiteY26" fmla="*/ 2889191 h 3332107"/>
              <a:gd name="connsiteX27" fmla="*/ 936366 w 3479781"/>
              <a:gd name="connsiteY27" fmla="*/ 3123258 h 3332107"/>
              <a:gd name="connsiteX28" fmla="*/ 1335539 w 3479781"/>
              <a:gd name="connsiteY28" fmla="*/ 3073598 h 3332107"/>
              <a:gd name="connsiteX29" fmla="*/ 1462525 w 3479781"/>
              <a:gd name="connsiteY29" fmla="*/ 3033118 h 3332107"/>
              <a:gd name="connsiteX30" fmla="*/ 1330820 w 3479781"/>
              <a:gd name="connsiteY30" fmla="*/ 3013017 h 3332107"/>
              <a:gd name="connsiteX31" fmla="*/ 115581 w 3479781"/>
              <a:gd name="connsiteY31" fmla="*/ 1521969 h 3332107"/>
              <a:gd name="connsiteX32" fmla="*/ 1637550 w 3479781"/>
              <a:gd name="connsiteY32" fmla="*/ 0 h 3332107"/>
              <a:gd name="connsiteX0" fmla="*/ 1637551 w 3479781"/>
              <a:gd name="connsiteY0" fmla="*/ 1295726 h 3343252"/>
              <a:gd name="connsiteX1" fmla="*/ 1863795 w 3479781"/>
              <a:gd name="connsiteY1" fmla="*/ 1521970 h 3343252"/>
              <a:gd name="connsiteX2" fmla="*/ 1637551 w 3479781"/>
              <a:gd name="connsiteY2" fmla="*/ 1748214 h 3343252"/>
              <a:gd name="connsiteX3" fmla="*/ 1411307 w 3479781"/>
              <a:gd name="connsiteY3" fmla="*/ 1521970 h 3343252"/>
              <a:gd name="connsiteX4" fmla="*/ 1637551 w 3479781"/>
              <a:gd name="connsiteY4" fmla="*/ 1295726 h 3343252"/>
              <a:gd name="connsiteX5" fmla="*/ 1637550 w 3479781"/>
              <a:gd name="connsiteY5" fmla="*/ 904513 h 3343252"/>
              <a:gd name="connsiteX6" fmla="*/ 1020094 w 3479781"/>
              <a:gd name="connsiteY6" fmla="*/ 1521969 h 3343252"/>
              <a:gd name="connsiteX7" fmla="*/ 1637550 w 3479781"/>
              <a:gd name="connsiteY7" fmla="*/ 2139425 h 3343252"/>
              <a:gd name="connsiteX8" fmla="*/ 2255006 w 3479781"/>
              <a:gd name="connsiteY8" fmla="*/ 1521969 h 3343252"/>
              <a:gd name="connsiteX9" fmla="*/ 1637550 w 3479781"/>
              <a:gd name="connsiteY9" fmla="*/ 904513 h 3343252"/>
              <a:gd name="connsiteX10" fmla="*/ 1637550 w 3479781"/>
              <a:gd name="connsiteY10" fmla="*/ 0 h 3343252"/>
              <a:gd name="connsiteX11" fmla="*/ 2605664 w 3479781"/>
              <a:gd name="connsiteY11" fmla="*/ 347544 h 3343252"/>
              <a:gd name="connsiteX12" fmla="*/ 2711518 w 3479781"/>
              <a:gd name="connsiteY12" fmla="*/ 443751 h 3343252"/>
              <a:gd name="connsiteX13" fmla="*/ 3258821 w 3479781"/>
              <a:gd name="connsiteY13" fmla="*/ 223552 h 3343252"/>
              <a:gd name="connsiteX14" fmla="*/ 2850430 w 3479781"/>
              <a:gd name="connsiteY14" fmla="*/ 605280 h 3343252"/>
              <a:gd name="connsiteX15" fmla="*/ 2899591 w 3479781"/>
              <a:gd name="connsiteY15" fmla="*/ 671022 h 3343252"/>
              <a:gd name="connsiteX16" fmla="*/ 3005766 w 3479781"/>
              <a:gd name="connsiteY16" fmla="*/ 855747 h 3343252"/>
              <a:gd name="connsiteX17" fmla="*/ 3479781 w 3479781"/>
              <a:gd name="connsiteY17" fmla="*/ 665034 h 3343252"/>
              <a:gd name="connsiteX18" fmla="*/ 3079277 w 3479781"/>
              <a:gd name="connsiteY18" fmla="*/ 1039390 h 3343252"/>
              <a:gd name="connsiteX19" fmla="*/ 3091095 w 3479781"/>
              <a:gd name="connsiteY19" fmla="*/ 1069382 h 3343252"/>
              <a:gd name="connsiteX20" fmla="*/ 3159519 w 3479781"/>
              <a:gd name="connsiteY20" fmla="*/ 1521969 h 3343252"/>
              <a:gd name="connsiteX21" fmla="*/ 2989851 w 3479781"/>
              <a:gd name="connsiteY21" fmla="*/ 2255845 h 3343252"/>
              <a:gd name="connsiteX22" fmla="*/ 2859035 w 3479781"/>
              <a:gd name="connsiteY22" fmla="*/ 2489637 h 3343252"/>
              <a:gd name="connsiteX23" fmla="*/ 1273823 w 3479781"/>
              <a:gd name="connsiteY23" fmla="*/ 3341866 h 3343252"/>
              <a:gd name="connsiteX24" fmla="*/ 65757 w 3479781"/>
              <a:gd name="connsiteY24" fmla="*/ 2887797 h 3343252"/>
              <a:gd name="connsiteX25" fmla="*/ 0 w 3479781"/>
              <a:gd name="connsiteY25" fmla="*/ 2826628 h 3343252"/>
              <a:gd name="connsiteX26" fmla="*/ 93858 w 3479781"/>
              <a:gd name="connsiteY26" fmla="*/ 2889191 h 3343252"/>
              <a:gd name="connsiteX27" fmla="*/ 936366 w 3479781"/>
              <a:gd name="connsiteY27" fmla="*/ 3123258 h 3343252"/>
              <a:gd name="connsiteX28" fmla="*/ 1335539 w 3479781"/>
              <a:gd name="connsiteY28" fmla="*/ 3073598 h 3343252"/>
              <a:gd name="connsiteX29" fmla="*/ 1462525 w 3479781"/>
              <a:gd name="connsiteY29" fmla="*/ 3033118 h 3343252"/>
              <a:gd name="connsiteX30" fmla="*/ 1330820 w 3479781"/>
              <a:gd name="connsiteY30" fmla="*/ 3013017 h 3343252"/>
              <a:gd name="connsiteX31" fmla="*/ 115581 w 3479781"/>
              <a:gd name="connsiteY31" fmla="*/ 1521969 h 3343252"/>
              <a:gd name="connsiteX32" fmla="*/ 1637550 w 3479781"/>
              <a:gd name="connsiteY32" fmla="*/ 0 h 3343252"/>
              <a:gd name="connsiteX0" fmla="*/ 1637551 w 3479781"/>
              <a:gd name="connsiteY0" fmla="*/ 1295726 h 3342782"/>
              <a:gd name="connsiteX1" fmla="*/ 1863795 w 3479781"/>
              <a:gd name="connsiteY1" fmla="*/ 1521970 h 3342782"/>
              <a:gd name="connsiteX2" fmla="*/ 1637551 w 3479781"/>
              <a:gd name="connsiteY2" fmla="*/ 1748214 h 3342782"/>
              <a:gd name="connsiteX3" fmla="*/ 1411307 w 3479781"/>
              <a:gd name="connsiteY3" fmla="*/ 1521970 h 3342782"/>
              <a:gd name="connsiteX4" fmla="*/ 1637551 w 3479781"/>
              <a:gd name="connsiteY4" fmla="*/ 1295726 h 3342782"/>
              <a:gd name="connsiteX5" fmla="*/ 1637550 w 3479781"/>
              <a:gd name="connsiteY5" fmla="*/ 904513 h 3342782"/>
              <a:gd name="connsiteX6" fmla="*/ 1020094 w 3479781"/>
              <a:gd name="connsiteY6" fmla="*/ 1521969 h 3342782"/>
              <a:gd name="connsiteX7" fmla="*/ 1637550 w 3479781"/>
              <a:gd name="connsiteY7" fmla="*/ 2139425 h 3342782"/>
              <a:gd name="connsiteX8" fmla="*/ 2255006 w 3479781"/>
              <a:gd name="connsiteY8" fmla="*/ 1521969 h 3342782"/>
              <a:gd name="connsiteX9" fmla="*/ 1637550 w 3479781"/>
              <a:gd name="connsiteY9" fmla="*/ 904513 h 3342782"/>
              <a:gd name="connsiteX10" fmla="*/ 1637550 w 3479781"/>
              <a:gd name="connsiteY10" fmla="*/ 0 h 3342782"/>
              <a:gd name="connsiteX11" fmla="*/ 2605664 w 3479781"/>
              <a:gd name="connsiteY11" fmla="*/ 347544 h 3342782"/>
              <a:gd name="connsiteX12" fmla="*/ 2711518 w 3479781"/>
              <a:gd name="connsiteY12" fmla="*/ 443751 h 3342782"/>
              <a:gd name="connsiteX13" fmla="*/ 3258821 w 3479781"/>
              <a:gd name="connsiteY13" fmla="*/ 223552 h 3342782"/>
              <a:gd name="connsiteX14" fmla="*/ 2850430 w 3479781"/>
              <a:gd name="connsiteY14" fmla="*/ 605280 h 3342782"/>
              <a:gd name="connsiteX15" fmla="*/ 2899591 w 3479781"/>
              <a:gd name="connsiteY15" fmla="*/ 671022 h 3342782"/>
              <a:gd name="connsiteX16" fmla="*/ 3005766 w 3479781"/>
              <a:gd name="connsiteY16" fmla="*/ 855747 h 3342782"/>
              <a:gd name="connsiteX17" fmla="*/ 3479781 w 3479781"/>
              <a:gd name="connsiteY17" fmla="*/ 665034 h 3342782"/>
              <a:gd name="connsiteX18" fmla="*/ 3079277 w 3479781"/>
              <a:gd name="connsiteY18" fmla="*/ 1039390 h 3342782"/>
              <a:gd name="connsiteX19" fmla="*/ 3091095 w 3479781"/>
              <a:gd name="connsiteY19" fmla="*/ 1069382 h 3342782"/>
              <a:gd name="connsiteX20" fmla="*/ 3159519 w 3479781"/>
              <a:gd name="connsiteY20" fmla="*/ 1521969 h 3342782"/>
              <a:gd name="connsiteX21" fmla="*/ 2989851 w 3479781"/>
              <a:gd name="connsiteY21" fmla="*/ 2255845 h 3342782"/>
              <a:gd name="connsiteX22" fmla="*/ 2859035 w 3479781"/>
              <a:gd name="connsiteY22" fmla="*/ 2489637 h 3342782"/>
              <a:gd name="connsiteX23" fmla="*/ 1273823 w 3479781"/>
              <a:gd name="connsiteY23" fmla="*/ 3341866 h 3342782"/>
              <a:gd name="connsiteX24" fmla="*/ 65757 w 3479781"/>
              <a:gd name="connsiteY24" fmla="*/ 2887797 h 3342782"/>
              <a:gd name="connsiteX25" fmla="*/ 0 w 3479781"/>
              <a:gd name="connsiteY25" fmla="*/ 2826628 h 3342782"/>
              <a:gd name="connsiteX26" fmla="*/ 93858 w 3479781"/>
              <a:gd name="connsiteY26" fmla="*/ 2889191 h 3342782"/>
              <a:gd name="connsiteX27" fmla="*/ 936366 w 3479781"/>
              <a:gd name="connsiteY27" fmla="*/ 3123258 h 3342782"/>
              <a:gd name="connsiteX28" fmla="*/ 1335539 w 3479781"/>
              <a:gd name="connsiteY28" fmla="*/ 3073598 h 3342782"/>
              <a:gd name="connsiteX29" fmla="*/ 1462525 w 3479781"/>
              <a:gd name="connsiteY29" fmla="*/ 3033118 h 3342782"/>
              <a:gd name="connsiteX30" fmla="*/ 1330820 w 3479781"/>
              <a:gd name="connsiteY30" fmla="*/ 3013017 h 3342782"/>
              <a:gd name="connsiteX31" fmla="*/ 115581 w 3479781"/>
              <a:gd name="connsiteY31" fmla="*/ 1521969 h 3342782"/>
              <a:gd name="connsiteX32" fmla="*/ 1637550 w 3479781"/>
              <a:gd name="connsiteY32" fmla="*/ 0 h 3342782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3910 w 3479781"/>
              <a:gd name="connsiteY20" fmla="*/ 153318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3910 w 3479781"/>
              <a:gd name="connsiteY20" fmla="*/ 153318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479781" h="3341955">
                <a:moveTo>
                  <a:pt x="1637551" y="1295726"/>
                </a:moveTo>
                <a:cubicBezTo>
                  <a:pt x="1762502" y="1295726"/>
                  <a:pt x="1863795" y="1397019"/>
                  <a:pt x="1863795" y="1521970"/>
                </a:cubicBezTo>
                <a:cubicBezTo>
                  <a:pt x="1863795" y="1646921"/>
                  <a:pt x="1762502" y="1748214"/>
                  <a:pt x="1637551" y="1748214"/>
                </a:cubicBezTo>
                <a:cubicBezTo>
                  <a:pt x="1512600" y="1748214"/>
                  <a:pt x="1411307" y="1646921"/>
                  <a:pt x="1411307" y="1521970"/>
                </a:cubicBezTo>
                <a:cubicBezTo>
                  <a:pt x="1411307" y="1397019"/>
                  <a:pt x="1512600" y="1295726"/>
                  <a:pt x="1637551" y="1295726"/>
                </a:cubicBezTo>
                <a:close/>
                <a:moveTo>
                  <a:pt x="1637550" y="904513"/>
                </a:moveTo>
                <a:cubicBezTo>
                  <a:pt x="1296538" y="904513"/>
                  <a:pt x="1020094" y="1180957"/>
                  <a:pt x="1020094" y="1521969"/>
                </a:cubicBezTo>
                <a:cubicBezTo>
                  <a:pt x="1020094" y="1862981"/>
                  <a:pt x="1296538" y="2139425"/>
                  <a:pt x="1637550" y="2139425"/>
                </a:cubicBezTo>
                <a:cubicBezTo>
                  <a:pt x="1978562" y="2139425"/>
                  <a:pt x="2255006" y="1862981"/>
                  <a:pt x="2255006" y="1521969"/>
                </a:cubicBezTo>
                <a:cubicBezTo>
                  <a:pt x="2255006" y="1180957"/>
                  <a:pt x="1978562" y="904513"/>
                  <a:pt x="1637550" y="904513"/>
                </a:cubicBezTo>
                <a:close/>
                <a:moveTo>
                  <a:pt x="1637550" y="0"/>
                </a:moveTo>
                <a:cubicBezTo>
                  <a:pt x="2005295" y="0"/>
                  <a:pt x="2342578" y="130426"/>
                  <a:pt x="2605664" y="347544"/>
                </a:cubicBezTo>
                <a:lnTo>
                  <a:pt x="2711518" y="443751"/>
                </a:lnTo>
                <a:lnTo>
                  <a:pt x="3258821" y="223552"/>
                </a:lnTo>
                <a:lnTo>
                  <a:pt x="2850430" y="605280"/>
                </a:lnTo>
                <a:lnTo>
                  <a:pt x="2899591" y="671022"/>
                </a:lnTo>
                <a:lnTo>
                  <a:pt x="3005766" y="855747"/>
                </a:lnTo>
                <a:lnTo>
                  <a:pt x="3479781" y="665034"/>
                </a:lnTo>
                <a:lnTo>
                  <a:pt x="3079277" y="1039390"/>
                </a:lnTo>
                <a:lnTo>
                  <a:pt x="3091095" y="1069382"/>
                </a:lnTo>
                <a:cubicBezTo>
                  <a:pt x="3103534" y="1151682"/>
                  <a:pt x="3150460" y="1334756"/>
                  <a:pt x="3153910" y="1533189"/>
                </a:cubicBezTo>
                <a:cubicBezTo>
                  <a:pt x="3157505" y="1739963"/>
                  <a:pt x="3076146" y="2068241"/>
                  <a:pt x="2989851" y="2255845"/>
                </a:cubicBezTo>
                <a:lnTo>
                  <a:pt x="2859035" y="2489637"/>
                </a:lnTo>
                <a:cubicBezTo>
                  <a:pt x="2428771" y="3154163"/>
                  <a:pt x="1742412" y="3336465"/>
                  <a:pt x="1273823" y="3341866"/>
                </a:cubicBezTo>
                <a:cubicBezTo>
                  <a:pt x="865549" y="3346572"/>
                  <a:pt x="393288" y="3164455"/>
                  <a:pt x="65757" y="2887797"/>
                </a:cubicBezTo>
                <a:lnTo>
                  <a:pt x="0" y="2826628"/>
                </a:lnTo>
                <a:lnTo>
                  <a:pt x="93858" y="2889191"/>
                </a:lnTo>
                <a:cubicBezTo>
                  <a:pt x="344305" y="3038466"/>
                  <a:pt x="631311" y="3123258"/>
                  <a:pt x="936366" y="3123258"/>
                </a:cubicBezTo>
                <a:cubicBezTo>
                  <a:pt x="1073641" y="3123258"/>
                  <a:pt x="1207261" y="3106088"/>
                  <a:pt x="1335539" y="3073598"/>
                </a:cubicBezTo>
                <a:lnTo>
                  <a:pt x="1462525" y="3033118"/>
                </a:lnTo>
                <a:lnTo>
                  <a:pt x="1330820" y="3013017"/>
                </a:lnTo>
                <a:cubicBezTo>
                  <a:pt x="637285" y="2871099"/>
                  <a:pt x="115581" y="2257459"/>
                  <a:pt x="115581" y="1521969"/>
                </a:cubicBezTo>
                <a:cubicBezTo>
                  <a:pt x="115581" y="681409"/>
                  <a:pt x="796990" y="0"/>
                  <a:pt x="1637550" y="0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90058" y="694186"/>
            <a:ext cx="245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Group Ltd. Co.</a:t>
            </a:r>
            <a:endParaRPr lang="zh-CN" alt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0417" y="1320801"/>
            <a:ext cx="1656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5417" y="1320801"/>
            <a:ext cx="1656000" cy="304800"/>
          </a:xfrm>
          <a:prstGeom prst="rect">
            <a:avLst/>
          </a:prstGeom>
          <a:solidFill>
            <a:srgbClr val="0000FF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GenRay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20417" y="1320801"/>
            <a:ext cx="1656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Consulting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85417" y="1320801"/>
            <a:ext cx="1656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Innovation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50417" y="1320801"/>
            <a:ext cx="1656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90417" y="1761262"/>
            <a:ext cx="1656000" cy="304800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Values</a:t>
            </a:r>
            <a:endParaRPr lang="zh-CN" altLang="en-US" sz="1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90417" y="2201723"/>
            <a:ext cx="1656000" cy="3048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we are?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190417" y="2642184"/>
            <a:ext cx="1656000" cy="3048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we are?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90417" y="3082645"/>
            <a:ext cx="1656000" cy="3048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Non-profitable activities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206986" y="1913662"/>
            <a:ext cx="6950510" cy="4000921"/>
            <a:chOff x="672012" y="1712678"/>
            <a:chExt cx="7811292" cy="4496412"/>
          </a:xfrm>
        </p:grpSpPr>
        <p:sp>
          <p:nvSpPr>
            <p:cNvPr id="53" name="椭圆 52"/>
            <p:cNvSpPr/>
            <p:nvPr/>
          </p:nvSpPr>
          <p:spPr>
            <a:xfrm>
              <a:off x="3492000" y="2648528"/>
              <a:ext cx="2160000" cy="21600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dirty="0" smtClean="0">
                  <a:solidFill>
                    <a:srgbClr val="FFFF00"/>
                  </a:solidFill>
                  <a:latin typeface="Arial Black" panose="020B0A04020102020204" pitchFamily="34" charset="0"/>
                </a:rPr>
                <a:t>Fairness</a:t>
              </a:r>
              <a:endParaRPr lang="zh-CN" altLang="en-US" sz="2400" dirty="0">
                <a:solidFill>
                  <a:srgbClr val="FFFF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2686050" y="1712678"/>
              <a:ext cx="1080000" cy="108000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55" name="椭圆 54"/>
            <p:cNvSpPr/>
            <p:nvPr/>
          </p:nvSpPr>
          <p:spPr>
            <a:xfrm>
              <a:off x="5368066" y="1712678"/>
              <a:ext cx="1080000" cy="1080000"/>
            </a:xfrm>
            <a:prstGeom prst="ellipse">
              <a:avLst/>
            </a:prstGeom>
            <a:blipFill>
              <a:blip r:embed="rId3" cstate="print"/>
              <a:stretch>
                <a:fillRect/>
              </a:stretch>
            </a:blip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56" name="椭圆 55"/>
            <p:cNvSpPr/>
            <p:nvPr/>
          </p:nvSpPr>
          <p:spPr>
            <a:xfrm>
              <a:off x="5908066" y="3779964"/>
              <a:ext cx="1080000" cy="1080000"/>
            </a:xfrm>
            <a:prstGeom prst="ellipse">
              <a:avLst/>
            </a:prstGeom>
            <a:blipFill>
              <a:blip r:embed="rId4" cstate="print"/>
              <a:stretch>
                <a:fillRect/>
              </a:stretch>
            </a:blip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57" name="椭圆 56"/>
            <p:cNvSpPr/>
            <p:nvPr/>
          </p:nvSpPr>
          <p:spPr>
            <a:xfrm>
              <a:off x="4027576" y="5129090"/>
              <a:ext cx="1080000" cy="1080000"/>
            </a:xfrm>
            <a:prstGeom prst="ellipse">
              <a:avLst/>
            </a:prstGeom>
            <a:blipFill>
              <a:blip r:embed="rId5" cstate="print"/>
              <a:stretch>
                <a:fillRect/>
              </a:stretch>
            </a:blip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58" name="椭圆 57"/>
            <p:cNvSpPr/>
            <p:nvPr/>
          </p:nvSpPr>
          <p:spPr>
            <a:xfrm>
              <a:off x="2155934" y="3779964"/>
              <a:ext cx="1080000" cy="1080000"/>
            </a:xfrm>
            <a:prstGeom prst="ellipse">
              <a:avLst/>
            </a:prstGeom>
            <a:blipFill>
              <a:blip r:embed="rId6"/>
              <a:stretch>
                <a:fillRect/>
              </a:stretch>
            </a:blip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832666" y="2065039"/>
              <a:ext cx="657629" cy="345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Trust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621874" y="1929513"/>
              <a:ext cx="1147932" cy="588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Giving vs. </a:t>
              </a:r>
            </a:p>
            <a:p>
              <a:r>
                <a:rPr lang="en-US" altLang="zh-CN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Taking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7157020" y="3996798"/>
              <a:ext cx="1326284" cy="588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Showing </a:t>
              </a:r>
              <a:endPara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Appreciation</a:t>
              </a:r>
              <a:endParaRPr lang="en-US" altLang="zh-CN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5308797" y="5345924"/>
              <a:ext cx="946161" cy="588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Mutual </a:t>
              </a:r>
              <a:endPara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Respect</a:t>
              </a:r>
              <a:endParaRPr lang="en-US" altLang="zh-CN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672012" y="3996798"/>
              <a:ext cx="1401876" cy="588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Cost</a:t>
              </a:r>
            </a:p>
            <a:p>
              <a:pPr algn="r"/>
              <a:r>
                <a:rPr lang="en-US" altLang="zh-CN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Effectiveness</a:t>
              </a:r>
              <a:endParaRPr lang="en-US" altLang="zh-CN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511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ChangeAspect="1"/>
          </p:cNvSpPr>
          <p:nvPr/>
        </p:nvSpPr>
        <p:spPr>
          <a:xfrm>
            <a:off x="1233960" y="417289"/>
            <a:ext cx="710955" cy="682799"/>
          </a:xfrm>
          <a:custGeom>
            <a:avLst/>
            <a:gdLst>
              <a:gd name="connsiteX0" fmla="*/ 1637551 w 3479781"/>
              <a:gd name="connsiteY0" fmla="*/ 1295726 h 3330647"/>
              <a:gd name="connsiteX1" fmla="*/ 1863795 w 3479781"/>
              <a:gd name="connsiteY1" fmla="*/ 1521970 h 3330647"/>
              <a:gd name="connsiteX2" fmla="*/ 1637551 w 3479781"/>
              <a:gd name="connsiteY2" fmla="*/ 1748214 h 3330647"/>
              <a:gd name="connsiteX3" fmla="*/ 1411307 w 3479781"/>
              <a:gd name="connsiteY3" fmla="*/ 1521970 h 3330647"/>
              <a:gd name="connsiteX4" fmla="*/ 1637551 w 3479781"/>
              <a:gd name="connsiteY4" fmla="*/ 1295726 h 3330647"/>
              <a:gd name="connsiteX5" fmla="*/ 1637550 w 3479781"/>
              <a:gd name="connsiteY5" fmla="*/ 904513 h 3330647"/>
              <a:gd name="connsiteX6" fmla="*/ 1020094 w 3479781"/>
              <a:gd name="connsiteY6" fmla="*/ 1521969 h 3330647"/>
              <a:gd name="connsiteX7" fmla="*/ 1637550 w 3479781"/>
              <a:gd name="connsiteY7" fmla="*/ 2139425 h 3330647"/>
              <a:gd name="connsiteX8" fmla="*/ 2255006 w 3479781"/>
              <a:gd name="connsiteY8" fmla="*/ 1521969 h 3330647"/>
              <a:gd name="connsiteX9" fmla="*/ 1637550 w 3479781"/>
              <a:gd name="connsiteY9" fmla="*/ 904513 h 3330647"/>
              <a:gd name="connsiteX10" fmla="*/ 1637550 w 3479781"/>
              <a:gd name="connsiteY10" fmla="*/ 0 h 3330647"/>
              <a:gd name="connsiteX11" fmla="*/ 2605664 w 3479781"/>
              <a:gd name="connsiteY11" fmla="*/ 347544 h 3330647"/>
              <a:gd name="connsiteX12" fmla="*/ 2711518 w 3479781"/>
              <a:gd name="connsiteY12" fmla="*/ 443751 h 3330647"/>
              <a:gd name="connsiteX13" fmla="*/ 3258821 w 3479781"/>
              <a:gd name="connsiteY13" fmla="*/ 223552 h 3330647"/>
              <a:gd name="connsiteX14" fmla="*/ 2850430 w 3479781"/>
              <a:gd name="connsiteY14" fmla="*/ 605280 h 3330647"/>
              <a:gd name="connsiteX15" fmla="*/ 2899591 w 3479781"/>
              <a:gd name="connsiteY15" fmla="*/ 671022 h 3330647"/>
              <a:gd name="connsiteX16" fmla="*/ 3005766 w 3479781"/>
              <a:gd name="connsiteY16" fmla="*/ 855747 h 3330647"/>
              <a:gd name="connsiteX17" fmla="*/ 3479781 w 3479781"/>
              <a:gd name="connsiteY17" fmla="*/ 665034 h 3330647"/>
              <a:gd name="connsiteX18" fmla="*/ 3079277 w 3479781"/>
              <a:gd name="connsiteY18" fmla="*/ 1039390 h 3330647"/>
              <a:gd name="connsiteX19" fmla="*/ 3091095 w 3479781"/>
              <a:gd name="connsiteY19" fmla="*/ 1069382 h 3330647"/>
              <a:gd name="connsiteX20" fmla="*/ 3159519 w 3479781"/>
              <a:gd name="connsiteY20" fmla="*/ 1521969 h 3330647"/>
              <a:gd name="connsiteX21" fmla="*/ 2975826 w 3479781"/>
              <a:gd name="connsiteY21" fmla="*/ 2247430 h 3330647"/>
              <a:gd name="connsiteX22" fmla="*/ 2933121 w 3479781"/>
              <a:gd name="connsiteY22" fmla="*/ 2317723 h 3330647"/>
              <a:gd name="connsiteX23" fmla="*/ 2935923 w 3479781"/>
              <a:gd name="connsiteY23" fmla="*/ 2317723 h 3330647"/>
              <a:gd name="connsiteX24" fmla="*/ 2842206 w 3479781"/>
              <a:gd name="connsiteY24" fmla="*/ 2475613 h 3330647"/>
              <a:gd name="connsiteX25" fmla="*/ 1271018 w 3479781"/>
              <a:gd name="connsiteY25" fmla="*/ 3330647 h 3330647"/>
              <a:gd name="connsiteX26" fmla="*/ 65757 w 3479781"/>
              <a:gd name="connsiteY26" fmla="*/ 2887797 h 3330647"/>
              <a:gd name="connsiteX27" fmla="*/ 0 w 3479781"/>
              <a:gd name="connsiteY27" fmla="*/ 2826628 h 3330647"/>
              <a:gd name="connsiteX28" fmla="*/ 93858 w 3479781"/>
              <a:gd name="connsiteY28" fmla="*/ 2889191 h 3330647"/>
              <a:gd name="connsiteX29" fmla="*/ 936366 w 3479781"/>
              <a:gd name="connsiteY29" fmla="*/ 3123258 h 3330647"/>
              <a:gd name="connsiteX30" fmla="*/ 1335539 w 3479781"/>
              <a:gd name="connsiteY30" fmla="*/ 3073598 h 3330647"/>
              <a:gd name="connsiteX31" fmla="*/ 1462525 w 3479781"/>
              <a:gd name="connsiteY31" fmla="*/ 3033118 h 3330647"/>
              <a:gd name="connsiteX32" fmla="*/ 1330820 w 3479781"/>
              <a:gd name="connsiteY32" fmla="*/ 3013017 h 3330647"/>
              <a:gd name="connsiteX33" fmla="*/ 115581 w 3479781"/>
              <a:gd name="connsiteY33" fmla="*/ 1521969 h 3330647"/>
              <a:gd name="connsiteX34" fmla="*/ 1637550 w 3479781"/>
              <a:gd name="connsiteY34" fmla="*/ 0 h 3330647"/>
              <a:gd name="connsiteX0" fmla="*/ 1637551 w 3479781"/>
              <a:gd name="connsiteY0" fmla="*/ 1295726 h 3330647"/>
              <a:gd name="connsiteX1" fmla="*/ 1863795 w 3479781"/>
              <a:gd name="connsiteY1" fmla="*/ 1521970 h 3330647"/>
              <a:gd name="connsiteX2" fmla="*/ 1637551 w 3479781"/>
              <a:gd name="connsiteY2" fmla="*/ 1748214 h 3330647"/>
              <a:gd name="connsiteX3" fmla="*/ 1411307 w 3479781"/>
              <a:gd name="connsiteY3" fmla="*/ 1521970 h 3330647"/>
              <a:gd name="connsiteX4" fmla="*/ 1637551 w 3479781"/>
              <a:gd name="connsiteY4" fmla="*/ 1295726 h 3330647"/>
              <a:gd name="connsiteX5" fmla="*/ 1637550 w 3479781"/>
              <a:gd name="connsiteY5" fmla="*/ 904513 h 3330647"/>
              <a:gd name="connsiteX6" fmla="*/ 1020094 w 3479781"/>
              <a:gd name="connsiteY6" fmla="*/ 1521969 h 3330647"/>
              <a:gd name="connsiteX7" fmla="*/ 1637550 w 3479781"/>
              <a:gd name="connsiteY7" fmla="*/ 2139425 h 3330647"/>
              <a:gd name="connsiteX8" fmla="*/ 2255006 w 3479781"/>
              <a:gd name="connsiteY8" fmla="*/ 1521969 h 3330647"/>
              <a:gd name="connsiteX9" fmla="*/ 1637550 w 3479781"/>
              <a:gd name="connsiteY9" fmla="*/ 904513 h 3330647"/>
              <a:gd name="connsiteX10" fmla="*/ 1637550 w 3479781"/>
              <a:gd name="connsiteY10" fmla="*/ 0 h 3330647"/>
              <a:gd name="connsiteX11" fmla="*/ 2605664 w 3479781"/>
              <a:gd name="connsiteY11" fmla="*/ 347544 h 3330647"/>
              <a:gd name="connsiteX12" fmla="*/ 2711518 w 3479781"/>
              <a:gd name="connsiteY12" fmla="*/ 443751 h 3330647"/>
              <a:gd name="connsiteX13" fmla="*/ 3258821 w 3479781"/>
              <a:gd name="connsiteY13" fmla="*/ 223552 h 3330647"/>
              <a:gd name="connsiteX14" fmla="*/ 2850430 w 3479781"/>
              <a:gd name="connsiteY14" fmla="*/ 605280 h 3330647"/>
              <a:gd name="connsiteX15" fmla="*/ 2899591 w 3479781"/>
              <a:gd name="connsiteY15" fmla="*/ 671022 h 3330647"/>
              <a:gd name="connsiteX16" fmla="*/ 3005766 w 3479781"/>
              <a:gd name="connsiteY16" fmla="*/ 855747 h 3330647"/>
              <a:gd name="connsiteX17" fmla="*/ 3479781 w 3479781"/>
              <a:gd name="connsiteY17" fmla="*/ 665034 h 3330647"/>
              <a:gd name="connsiteX18" fmla="*/ 3079277 w 3479781"/>
              <a:gd name="connsiteY18" fmla="*/ 1039390 h 3330647"/>
              <a:gd name="connsiteX19" fmla="*/ 3091095 w 3479781"/>
              <a:gd name="connsiteY19" fmla="*/ 1069382 h 3330647"/>
              <a:gd name="connsiteX20" fmla="*/ 3159519 w 3479781"/>
              <a:gd name="connsiteY20" fmla="*/ 1521969 h 3330647"/>
              <a:gd name="connsiteX21" fmla="*/ 2975826 w 3479781"/>
              <a:gd name="connsiteY21" fmla="*/ 2247430 h 3330647"/>
              <a:gd name="connsiteX22" fmla="*/ 2933121 w 3479781"/>
              <a:gd name="connsiteY22" fmla="*/ 2317723 h 3330647"/>
              <a:gd name="connsiteX23" fmla="*/ 2935923 w 3479781"/>
              <a:gd name="connsiteY23" fmla="*/ 2317723 h 3330647"/>
              <a:gd name="connsiteX24" fmla="*/ 2842206 w 3479781"/>
              <a:gd name="connsiteY24" fmla="*/ 2475613 h 3330647"/>
              <a:gd name="connsiteX25" fmla="*/ 1271018 w 3479781"/>
              <a:gd name="connsiteY25" fmla="*/ 3330647 h 3330647"/>
              <a:gd name="connsiteX26" fmla="*/ 65757 w 3479781"/>
              <a:gd name="connsiteY26" fmla="*/ 2887797 h 3330647"/>
              <a:gd name="connsiteX27" fmla="*/ 0 w 3479781"/>
              <a:gd name="connsiteY27" fmla="*/ 2826628 h 3330647"/>
              <a:gd name="connsiteX28" fmla="*/ 93858 w 3479781"/>
              <a:gd name="connsiteY28" fmla="*/ 2889191 h 3330647"/>
              <a:gd name="connsiteX29" fmla="*/ 936366 w 3479781"/>
              <a:gd name="connsiteY29" fmla="*/ 3123258 h 3330647"/>
              <a:gd name="connsiteX30" fmla="*/ 1335539 w 3479781"/>
              <a:gd name="connsiteY30" fmla="*/ 3073598 h 3330647"/>
              <a:gd name="connsiteX31" fmla="*/ 1462525 w 3479781"/>
              <a:gd name="connsiteY31" fmla="*/ 3033118 h 3330647"/>
              <a:gd name="connsiteX32" fmla="*/ 1330820 w 3479781"/>
              <a:gd name="connsiteY32" fmla="*/ 3013017 h 3330647"/>
              <a:gd name="connsiteX33" fmla="*/ 115581 w 3479781"/>
              <a:gd name="connsiteY33" fmla="*/ 1521969 h 3330647"/>
              <a:gd name="connsiteX34" fmla="*/ 1637550 w 3479781"/>
              <a:gd name="connsiteY34" fmla="*/ 0 h 3330647"/>
              <a:gd name="connsiteX0" fmla="*/ 1637551 w 3479781"/>
              <a:gd name="connsiteY0" fmla="*/ 1295726 h 3330647"/>
              <a:gd name="connsiteX1" fmla="*/ 1863795 w 3479781"/>
              <a:gd name="connsiteY1" fmla="*/ 1521970 h 3330647"/>
              <a:gd name="connsiteX2" fmla="*/ 1637551 w 3479781"/>
              <a:gd name="connsiteY2" fmla="*/ 1748214 h 3330647"/>
              <a:gd name="connsiteX3" fmla="*/ 1411307 w 3479781"/>
              <a:gd name="connsiteY3" fmla="*/ 1521970 h 3330647"/>
              <a:gd name="connsiteX4" fmla="*/ 1637551 w 3479781"/>
              <a:gd name="connsiteY4" fmla="*/ 1295726 h 3330647"/>
              <a:gd name="connsiteX5" fmla="*/ 1637550 w 3479781"/>
              <a:gd name="connsiteY5" fmla="*/ 904513 h 3330647"/>
              <a:gd name="connsiteX6" fmla="*/ 1020094 w 3479781"/>
              <a:gd name="connsiteY6" fmla="*/ 1521969 h 3330647"/>
              <a:gd name="connsiteX7" fmla="*/ 1637550 w 3479781"/>
              <a:gd name="connsiteY7" fmla="*/ 2139425 h 3330647"/>
              <a:gd name="connsiteX8" fmla="*/ 2255006 w 3479781"/>
              <a:gd name="connsiteY8" fmla="*/ 1521969 h 3330647"/>
              <a:gd name="connsiteX9" fmla="*/ 1637550 w 3479781"/>
              <a:gd name="connsiteY9" fmla="*/ 904513 h 3330647"/>
              <a:gd name="connsiteX10" fmla="*/ 1637550 w 3479781"/>
              <a:gd name="connsiteY10" fmla="*/ 0 h 3330647"/>
              <a:gd name="connsiteX11" fmla="*/ 2605664 w 3479781"/>
              <a:gd name="connsiteY11" fmla="*/ 347544 h 3330647"/>
              <a:gd name="connsiteX12" fmla="*/ 2711518 w 3479781"/>
              <a:gd name="connsiteY12" fmla="*/ 443751 h 3330647"/>
              <a:gd name="connsiteX13" fmla="*/ 3258821 w 3479781"/>
              <a:gd name="connsiteY13" fmla="*/ 223552 h 3330647"/>
              <a:gd name="connsiteX14" fmla="*/ 2850430 w 3479781"/>
              <a:gd name="connsiteY14" fmla="*/ 605280 h 3330647"/>
              <a:gd name="connsiteX15" fmla="*/ 2899591 w 3479781"/>
              <a:gd name="connsiteY15" fmla="*/ 671022 h 3330647"/>
              <a:gd name="connsiteX16" fmla="*/ 3005766 w 3479781"/>
              <a:gd name="connsiteY16" fmla="*/ 855747 h 3330647"/>
              <a:gd name="connsiteX17" fmla="*/ 3479781 w 3479781"/>
              <a:gd name="connsiteY17" fmla="*/ 665034 h 3330647"/>
              <a:gd name="connsiteX18" fmla="*/ 3079277 w 3479781"/>
              <a:gd name="connsiteY18" fmla="*/ 1039390 h 3330647"/>
              <a:gd name="connsiteX19" fmla="*/ 3091095 w 3479781"/>
              <a:gd name="connsiteY19" fmla="*/ 1069382 h 3330647"/>
              <a:gd name="connsiteX20" fmla="*/ 3159519 w 3479781"/>
              <a:gd name="connsiteY20" fmla="*/ 1521969 h 3330647"/>
              <a:gd name="connsiteX21" fmla="*/ 2975826 w 3479781"/>
              <a:gd name="connsiteY21" fmla="*/ 2247430 h 3330647"/>
              <a:gd name="connsiteX22" fmla="*/ 2933121 w 3479781"/>
              <a:gd name="connsiteY22" fmla="*/ 2317723 h 3330647"/>
              <a:gd name="connsiteX23" fmla="*/ 2842206 w 3479781"/>
              <a:gd name="connsiteY23" fmla="*/ 2475613 h 3330647"/>
              <a:gd name="connsiteX24" fmla="*/ 1271018 w 3479781"/>
              <a:gd name="connsiteY24" fmla="*/ 3330647 h 3330647"/>
              <a:gd name="connsiteX25" fmla="*/ 65757 w 3479781"/>
              <a:gd name="connsiteY25" fmla="*/ 2887797 h 3330647"/>
              <a:gd name="connsiteX26" fmla="*/ 0 w 3479781"/>
              <a:gd name="connsiteY26" fmla="*/ 2826628 h 3330647"/>
              <a:gd name="connsiteX27" fmla="*/ 93858 w 3479781"/>
              <a:gd name="connsiteY27" fmla="*/ 2889191 h 3330647"/>
              <a:gd name="connsiteX28" fmla="*/ 936366 w 3479781"/>
              <a:gd name="connsiteY28" fmla="*/ 3123258 h 3330647"/>
              <a:gd name="connsiteX29" fmla="*/ 1335539 w 3479781"/>
              <a:gd name="connsiteY29" fmla="*/ 3073598 h 3330647"/>
              <a:gd name="connsiteX30" fmla="*/ 1462525 w 3479781"/>
              <a:gd name="connsiteY30" fmla="*/ 3033118 h 3330647"/>
              <a:gd name="connsiteX31" fmla="*/ 1330820 w 3479781"/>
              <a:gd name="connsiteY31" fmla="*/ 3013017 h 3330647"/>
              <a:gd name="connsiteX32" fmla="*/ 115581 w 3479781"/>
              <a:gd name="connsiteY32" fmla="*/ 1521969 h 3330647"/>
              <a:gd name="connsiteX33" fmla="*/ 1637550 w 3479781"/>
              <a:gd name="connsiteY33" fmla="*/ 0 h 3330647"/>
              <a:gd name="connsiteX0" fmla="*/ 1637551 w 3479781"/>
              <a:gd name="connsiteY0" fmla="*/ 1295726 h 3330647"/>
              <a:gd name="connsiteX1" fmla="*/ 1863795 w 3479781"/>
              <a:gd name="connsiteY1" fmla="*/ 1521970 h 3330647"/>
              <a:gd name="connsiteX2" fmla="*/ 1637551 w 3479781"/>
              <a:gd name="connsiteY2" fmla="*/ 1748214 h 3330647"/>
              <a:gd name="connsiteX3" fmla="*/ 1411307 w 3479781"/>
              <a:gd name="connsiteY3" fmla="*/ 1521970 h 3330647"/>
              <a:gd name="connsiteX4" fmla="*/ 1637551 w 3479781"/>
              <a:gd name="connsiteY4" fmla="*/ 1295726 h 3330647"/>
              <a:gd name="connsiteX5" fmla="*/ 1637550 w 3479781"/>
              <a:gd name="connsiteY5" fmla="*/ 904513 h 3330647"/>
              <a:gd name="connsiteX6" fmla="*/ 1020094 w 3479781"/>
              <a:gd name="connsiteY6" fmla="*/ 1521969 h 3330647"/>
              <a:gd name="connsiteX7" fmla="*/ 1637550 w 3479781"/>
              <a:gd name="connsiteY7" fmla="*/ 2139425 h 3330647"/>
              <a:gd name="connsiteX8" fmla="*/ 2255006 w 3479781"/>
              <a:gd name="connsiteY8" fmla="*/ 1521969 h 3330647"/>
              <a:gd name="connsiteX9" fmla="*/ 1637550 w 3479781"/>
              <a:gd name="connsiteY9" fmla="*/ 904513 h 3330647"/>
              <a:gd name="connsiteX10" fmla="*/ 1637550 w 3479781"/>
              <a:gd name="connsiteY10" fmla="*/ 0 h 3330647"/>
              <a:gd name="connsiteX11" fmla="*/ 2605664 w 3479781"/>
              <a:gd name="connsiteY11" fmla="*/ 347544 h 3330647"/>
              <a:gd name="connsiteX12" fmla="*/ 2711518 w 3479781"/>
              <a:gd name="connsiteY12" fmla="*/ 443751 h 3330647"/>
              <a:gd name="connsiteX13" fmla="*/ 3258821 w 3479781"/>
              <a:gd name="connsiteY13" fmla="*/ 223552 h 3330647"/>
              <a:gd name="connsiteX14" fmla="*/ 2850430 w 3479781"/>
              <a:gd name="connsiteY14" fmla="*/ 605280 h 3330647"/>
              <a:gd name="connsiteX15" fmla="*/ 2899591 w 3479781"/>
              <a:gd name="connsiteY15" fmla="*/ 671022 h 3330647"/>
              <a:gd name="connsiteX16" fmla="*/ 3005766 w 3479781"/>
              <a:gd name="connsiteY16" fmla="*/ 855747 h 3330647"/>
              <a:gd name="connsiteX17" fmla="*/ 3479781 w 3479781"/>
              <a:gd name="connsiteY17" fmla="*/ 665034 h 3330647"/>
              <a:gd name="connsiteX18" fmla="*/ 3079277 w 3479781"/>
              <a:gd name="connsiteY18" fmla="*/ 1039390 h 3330647"/>
              <a:gd name="connsiteX19" fmla="*/ 3091095 w 3479781"/>
              <a:gd name="connsiteY19" fmla="*/ 1069382 h 3330647"/>
              <a:gd name="connsiteX20" fmla="*/ 3159519 w 3479781"/>
              <a:gd name="connsiteY20" fmla="*/ 1521969 h 3330647"/>
              <a:gd name="connsiteX21" fmla="*/ 2975826 w 3479781"/>
              <a:gd name="connsiteY21" fmla="*/ 2247430 h 3330647"/>
              <a:gd name="connsiteX22" fmla="*/ 2842206 w 3479781"/>
              <a:gd name="connsiteY22" fmla="*/ 2475613 h 3330647"/>
              <a:gd name="connsiteX23" fmla="*/ 1271018 w 3479781"/>
              <a:gd name="connsiteY23" fmla="*/ 3330647 h 3330647"/>
              <a:gd name="connsiteX24" fmla="*/ 65757 w 3479781"/>
              <a:gd name="connsiteY24" fmla="*/ 2887797 h 3330647"/>
              <a:gd name="connsiteX25" fmla="*/ 0 w 3479781"/>
              <a:gd name="connsiteY25" fmla="*/ 2826628 h 3330647"/>
              <a:gd name="connsiteX26" fmla="*/ 93858 w 3479781"/>
              <a:gd name="connsiteY26" fmla="*/ 2889191 h 3330647"/>
              <a:gd name="connsiteX27" fmla="*/ 936366 w 3479781"/>
              <a:gd name="connsiteY27" fmla="*/ 3123258 h 3330647"/>
              <a:gd name="connsiteX28" fmla="*/ 1335539 w 3479781"/>
              <a:gd name="connsiteY28" fmla="*/ 3073598 h 3330647"/>
              <a:gd name="connsiteX29" fmla="*/ 1462525 w 3479781"/>
              <a:gd name="connsiteY29" fmla="*/ 3033118 h 3330647"/>
              <a:gd name="connsiteX30" fmla="*/ 1330820 w 3479781"/>
              <a:gd name="connsiteY30" fmla="*/ 3013017 h 3330647"/>
              <a:gd name="connsiteX31" fmla="*/ 115581 w 3479781"/>
              <a:gd name="connsiteY31" fmla="*/ 1521969 h 3330647"/>
              <a:gd name="connsiteX32" fmla="*/ 1637550 w 3479781"/>
              <a:gd name="connsiteY32" fmla="*/ 0 h 3330647"/>
              <a:gd name="connsiteX0" fmla="*/ 1637551 w 3479781"/>
              <a:gd name="connsiteY0" fmla="*/ 1295726 h 3342072"/>
              <a:gd name="connsiteX1" fmla="*/ 1863795 w 3479781"/>
              <a:gd name="connsiteY1" fmla="*/ 1521970 h 3342072"/>
              <a:gd name="connsiteX2" fmla="*/ 1637551 w 3479781"/>
              <a:gd name="connsiteY2" fmla="*/ 1748214 h 3342072"/>
              <a:gd name="connsiteX3" fmla="*/ 1411307 w 3479781"/>
              <a:gd name="connsiteY3" fmla="*/ 1521970 h 3342072"/>
              <a:gd name="connsiteX4" fmla="*/ 1637551 w 3479781"/>
              <a:gd name="connsiteY4" fmla="*/ 1295726 h 3342072"/>
              <a:gd name="connsiteX5" fmla="*/ 1637550 w 3479781"/>
              <a:gd name="connsiteY5" fmla="*/ 904513 h 3342072"/>
              <a:gd name="connsiteX6" fmla="*/ 1020094 w 3479781"/>
              <a:gd name="connsiteY6" fmla="*/ 1521969 h 3342072"/>
              <a:gd name="connsiteX7" fmla="*/ 1637550 w 3479781"/>
              <a:gd name="connsiteY7" fmla="*/ 2139425 h 3342072"/>
              <a:gd name="connsiteX8" fmla="*/ 2255006 w 3479781"/>
              <a:gd name="connsiteY8" fmla="*/ 1521969 h 3342072"/>
              <a:gd name="connsiteX9" fmla="*/ 1637550 w 3479781"/>
              <a:gd name="connsiteY9" fmla="*/ 904513 h 3342072"/>
              <a:gd name="connsiteX10" fmla="*/ 1637550 w 3479781"/>
              <a:gd name="connsiteY10" fmla="*/ 0 h 3342072"/>
              <a:gd name="connsiteX11" fmla="*/ 2605664 w 3479781"/>
              <a:gd name="connsiteY11" fmla="*/ 347544 h 3342072"/>
              <a:gd name="connsiteX12" fmla="*/ 2711518 w 3479781"/>
              <a:gd name="connsiteY12" fmla="*/ 443751 h 3342072"/>
              <a:gd name="connsiteX13" fmla="*/ 3258821 w 3479781"/>
              <a:gd name="connsiteY13" fmla="*/ 223552 h 3342072"/>
              <a:gd name="connsiteX14" fmla="*/ 2850430 w 3479781"/>
              <a:gd name="connsiteY14" fmla="*/ 605280 h 3342072"/>
              <a:gd name="connsiteX15" fmla="*/ 2899591 w 3479781"/>
              <a:gd name="connsiteY15" fmla="*/ 671022 h 3342072"/>
              <a:gd name="connsiteX16" fmla="*/ 3005766 w 3479781"/>
              <a:gd name="connsiteY16" fmla="*/ 855747 h 3342072"/>
              <a:gd name="connsiteX17" fmla="*/ 3479781 w 3479781"/>
              <a:gd name="connsiteY17" fmla="*/ 665034 h 3342072"/>
              <a:gd name="connsiteX18" fmla="*/ 3079277 w 3479781"/>
              <a:gd name="connsiteY18" fmla="*/ 1039390 h 3342072"/>
              <a:gd name="connsiteX19" fmla="*/ 3091095 w 3479781"/>
              <a:gd name="connsiteY19" fmla="*/ 1069382 h 3342072"/>
              <a:gd name="connsiteX20" fmla="*/ 3159519 w 3479781"/>
              <a:gd name="connsiteY20" fmla="*/ 1521969 h 3342072"/>
              <a:gd name="connsiteX21" fmla="*/ 2975826 w 3479781"/>
              <a:gd name="connsiteY21" fmla="*/ 2247430 h 3342072"/>
              <a:gd name="connsiteX22" fmla="*/ 2859035 w 3479781"/>
              <a:gd name="connsiteY22" fmla="*/ 2489637 h 3342072"/>
              <a:gd name="connsiteX23" fmla="*/ 1271018 w 3479781"/>
              <a:gd name="connsiteY23" fmla="*/ 3330647 h 3342072"/>
              <a:gd name="connsiteX24" fmla="*/ 65757 w 3479781"/>
              <a:gd name="connsiteY24" fmla="*/ 2887797 h 3342072"/>
              <a:gd name="connsiteX25" fmla="*/ 0 w 3479781"/>
              <a:gd name="connsiteY25" fmla="*/ 2826628 h 3342072"/>
              <a:gd name="connsiteX26" fmla="*/ 93858 w 3479781"/>
              <a:gd name="connsiteY26" fmla="*/ 2889191 h 3342072"/>
              <a:gd name="connsiteX27" fmla="*/ 936366 w 3479781"/>
              <a:gd name="connsiteY27" fmla="*/ 3123258 h 3342072"/>
              <a:gd name="connsiteX28" fmla="*/ 1335539 w 3479781"/>
              <a:gd name="connsiteY28" fmla="*/ 3073598 h 3342072"/>
              <a:gd name="connsiteX29" fmla="*/ 1462525 w 3479781"/>
              <a:gd name="connsiteY29" fmla="*/ 3033118 h 3342072"/>
              <a:gd name="connsiteX30" fmla="*/ 1330820 w 3479781"/>
              <a:gd name="connsiteY30" fmla="*/ 3013017 h 3342072"/>
              <a:gd name="connsiteX31" fmla="*/ 115581 w 3479781"/>
              <a:gd name="connsiteY31" fmla="*/ 1521969 h 3342072"/>
              <a:gd name="connsiteX32" fmla="*/ 1637550 w 3479781"/>
              <a:gd name="connsiteY32" fmla="*/ 0 h 3342072"/>
              <a:gd name="connsiteX0" fmla="*/ 1637551 w 3479781"/>
              <a:gd name="connsiteY0" fmla="*/ 1295726 h 3342072"/>
              <a:gd name="connsiteX1" fmla="*/ 1863795 w 3479781"/>
              <a:gd name="connsiteY1" fmla="*/ 1521970 h 3342072"/>
              <a:gd name="connsiteX2" fmla="*/ 1637551 w 3479781"/>
              <a:gd name="connsiteY2" fmla="*/ 1748214 h 3342072"/>
              <a:gd name="connsiteX3" fmla="*/ 1411307 w 3479781"/>
              <a:gd name="connsiteY3" fmla="*/ 1521970 h 3342072"/>
              <a:gd name="connsiteX4" fmla="*/ 1637551 w 3479781"/>
              <a:gd name="connsiteY4" fmla="*/ 1295726 h 3342072"/>
              <a:gd name="connsiteX5" fmla="*/ 1637550 w 3479781"/>
              <a:gd name="connsiteY5" fmla="*/ 904513 h 3342072"/>
              <a:gd name="connsiteX6" fmla="*/ 1020094 w 3479781"/>
              <a:gd name="connsiteY6" fmla="*/ 1521969 h 3342072"/>
              <a:gd name="connsiteX7" fmla="*/ 1637550 w 3479781"/>
              <a:gd name="connsiteY7" fmla="*/ 2139425 h 3342072"/>
              <a:gd name="connsiteX8" fmla="*/ 2255006 w 3479781"/>
              <a:gd name="connsiteY8" fmla="*/ 1521969 h 3342072"/>
              <a:gd name="connsiteX9" fmla="*/ 1637550 w 3479781"/>
              <a:gd name="connsiteY9" fmla="*/ 904513 h 3342072"/>
              <a:gd name="connsiteX10" fmla="*/ 1637550 w 3479781"/>
              <a:gd name="connsiteY10" fmla="*/ 0 h 3342072"/>
              <a:gd name="connsiteX11" fmla="*/ 2605664 w 3479781"/>
              <a:gd name="connsiteY11" fmla="*/ 347544 h 3342072"/>
              <a:gd name="connsiteX12" fmla="*/ 2711518 w 3479781"/>
              <a:gd name="connsiteY12" fmla="*/ 443751 h 3342072"/>
              <a:gd name="connsiteX13" fmla="*/ 3258821 w 3479781"/>
              <a:gd name="connsiteY13" fmla="*/ 223552 h 3342072"/>
              <a:gd name="connsiteX14" fmla="*/ 2850430 w 3479781"/>
              <a:gd name="connsiteY14" fmla="*/ 605280 h 3342072"/>
              <a:gd name="connsiteX15" fmla="*/ 2899591 w 3479781"/>
              <a:gd name="connsiteY15" fmla="*/ 671022 h 3342072"/>
              <a:gd name="connsiteX16" fmla="*/ 3005766 w 3479781"/>
              <a:gd name="connsiteY16" fmla="*/ 855747 h 3342072"/>
              <a:gd name="connsiteX17" fmla="*/ 3479781 w 3479781"/>
              <a:gd name="connsiteY17" fmla="*/ 665034 h 3342072"/>
              <a:gd name="connsiteX18" fmla="*/ 3079277 w 3479781"/>
              <a:gd name="connsiteY18" fmla="*/ 1039390 h 3342072"/>
              <a:gd name="connsiteX19" fmla="*/ 3091095 w 3479781"/>
              <a:gd name="connsiteY19" fmla="*/ 1069382 h 3342072"/>
              <a:gd name="connsiteX20" fmla="*/ 3159519 w 3479781"/>
              <a:gd name="connsiteY20" fmla="*/ 1521969 h 3342072"/>
              <a:gd name="connsiteX21" fmla="*/ 2989851 w 3479781"/>
              <a:gd name="connsiteY21" fmla="*/ 2255845 h 3342072"/>
              <a:gd name="connsiteX22" fmla="*/ 2859035 w 3479781"/>
              <a:gd name="connsiteY22" fmla="*/ 2489637 h 3342072"/>
              <a:gd name="connsiteX23" fmla="*/ 1271018 w 3479781"/>
              <a:gd name="connsiteY23" fmla="*/ 3330647 h 3342072"/>
              <a:gd name="connsiteX24" fmla="*/ 65757 w 3479781"/>
              <a:gd name="connsiteY24" fmla="*/ 2887797 h 3342072"/>
              <a:gd name="connsiteX25" fmla="*/ 0 w 3479781"/>
              <a:gd name="connsiteY25" fmla="*/ 2826628 h 3342072"/>
              <a:gd name="connsiteX26" fmla="*/ 93858 w 3479781"/>
              <a:gd name="connsiteY26" fmla="*/ 2889191 h 3342072"/>
              <a:gd name="connsiteX27" fmla="*/ 936366 w 3479781"/>
              <a:gd name="connsiteY27" fmla="*/ 3123258 h 3342072"/>
              <a:gd name="connsiteX28" fmla="*/ 1335539 w 3479781"/>
              <a:gd name="connsiteY28" fmla="*/ 3073598 h 3342072"/>
              <a:gd name="connsiteX29" fmla="*/ 1462525 w 3479781"/>
              <a:gd name="connsiteY29" fmla="*/ 3033118 h 3342072"/>
              <a:gd name="connsiteX30" fmla="*/ 1330820 w 3479781"/>
              <a:gd name="connsiteY30" fmla="*/ 3013017 h 3342072"/>
              <a:gd name="connsiteX31" fmla="*/ 115581 w 3479781"/>
              <a:gd name="connsiteY31" fmla="*/ 1521969 h 3342072"/>
              <a:gd name="connsiteX32" fmla="*/ 1637550 w 3479781"/>
              <a:gd name="connsiteY32" fmla="*/ 0 h 3342072"/>
              <a:gd name="connsiteX0" fmla="*/ 1637551 w 3479781"/>
              <a:gd name="connsiteY0" fmla="*/ 1295726 h 3342072"/>
              <a:gd name="connsiteX1" fmla="*/ 1863795 w 3479781"/>
              <a:gd name="connsiteY1" fmla="*/ 1521970 h 3342072"/>
              <a:gd name="connsiteX2" fmla="*/ 1637551 w 3479781"/>
              <a:gd name="connsiteY2" fmla="*/ 1748214 h 3342072"/>
              <a:gd name="connsiteX3" fmla="*/ 1411307 w 3479781"/>
              <a:gd name="connsiteY3" fmla="*/ 1521970 h 3342072"/>
              <a:gd name="connsiteX4" fmla="*/ 1637551 w 3479781"/>
              <a:gd name="connsiteY4" fmla="*/ 1295726 h 3342072"/>
              <a:gd name="connsiteX5" fmla="*/ 1637550 w 3479781"/>
              <a:gd name="connsiteY5" fmla="*/ 904513 h 3342072"/>
              <a:gd name="connsiteX6" fmla="*/ 1020094 w 3479781"/>
              <a:gd name="connsiteY6" fmla="*/ 1521969 h 3342072"/>
              <a:gd name="connsiteX7" fmla="*/ 1637550 w 3479781"/>
              <a:gd name="connsiteY7" fmla="*/ 2139425 h 3342072"/>
              <a:gd name="connsiteX8" fmla="*/ 2255006 w 3479781"/>
              <a:gd name="connsiteY8" fmla="*/ 1521969 h 3342072"/>
              <a:gd name="connsiteX9" fmla="*/ 1637550 w 3479781"/>
              <a:gd name="connsiteY9" fmla="*/ 904513 h 3342072"/>
              <a:gd name="connsiteX10" fmla="*/ 1637550 w 3479781"/>
              <a:gd name="connsiteY10" fmla="*/ 0 h 3342072"/>
              <a:gd name="connsiteX11" fmla="*/ 2605664 w 3479781"/>
              <a:gd name="connsiteY11" fmla="*/ 347544 h 3342072"/>
              <a:gd name="connsiteX12" fmla="*/ 2711518 w 3479781"/>
              <a:gd name="connsiteY12" fmla="*/ 443751 h 3342072"/>
              <a:gd name="connsiteX13" fmla="*/ 3258821 w 3479781"/>
              <a:gd name="connsiteY13" fmla="*/ 223552 h 3342072"/>
              <a:gd name="connsiteX14" fmla="*/ 2850430 w 3479781"/>
              <a:gd name="connsiteY14" fmla="*/ 605280 h 3342072"/>
              <a:gd name="connsiteX15" fmla="*/ 2899591 w 3479781"/>
              <a:gd name="connsiteY15" fmla="*/ 671022 h 3342072"/>
              <a:gd name="connsiteX16" fmla="*/ 3005766 w 3479781"/>
              <a:gd name="connsiteY16" fmla="*/ 855747 h 3342072"/>
              <a:gd name="connsiteX17" fmla="*/ 3479781 w 3479781"/>
              <a:gd name="connsiteY17" fmla="*/ 665034 h 3342072"/>
              <a:gd name="connsiteX18" fmla="*/ 3079277 w 3479781"/>
              <a:gd name="connsiteY18" fmla="*/ 1039390 h 3342072"/>
              <a:gd name="connsiteX19" fmla="*/ 3091095 w 3479781"/>
              <a:gd name="connsiteY19" fmla="*/ 1069382 h 3342072"/>
              <a:gd name="connsiteX20" fmla="*/ 3159519 w 3479781"/>
              <a:gd name="connsiteY20" fmla="*/ 1521969 h 3342072"/>
              <a:gd name="connsiteX21" fmla="*/ 2989851 w 3479781"/>
              <a:gd name="connsiteY21" fmla="*/ 2255845 h 3342072"/>
              <a:gd name="connsiteX22" fmla="*/ 2859035 w 3479781"/>
              <a:gd name="connsiteY22" fmla="*/ 2489637 h 3342072"/>
              <a:gd name="connsiteX23" fmla="*/ 1271018 w 3479781"/>
              <a:gd name="connsiteY23" fmla="*/ 3330647 h 3342072"/>
              <a:gd name="connsiteX24" fmla="*/ 65757 w 3479781"/>
              <a:gd name="connsiteY24" fmla="*/ 2887797 h 3342072"/>
              <a:gd name="connsiteX25" fmla="*/ 0 w 3479781"/>
              <a:gd name="connsiteY25" fmla="*/ 2826628 h 3342072"/>
              <a:gd name="connsiteX26" fmla="*/ 93858 w 3479781"/>
              <a:gd name="connsiteY26" fmla="*/ 2889191 h 3342072"/>
              <a:gd name="connsiteX27" fmla="*/ 936366 w 3479781"/>
              <a:gd name="connsiteY27" fmla="*/ 3123258 h 3342072"/>
              <a:gd name="connsiteX28" fmla="*/ 1335539 w 3479781"/>
              <a:gd name="connsiteY28" fmla="*/ 3073598 h 3342072"/>
              <a:gd name="connsiteX29" fmla="*/ 1462525 w 3479781"/>
              <a:gd name="connsiteY29" fmla="*/ 3033118 h 3342072"/>
              <a:gd name="connsiteX30" fmla="*/ 1330820 w 3479781"/>
              <a:gd name="connsiteY30" fmla="*/ 3013017 h 3342072"/>
              <a:gd name="connsiteX31" fmla="*/ 115581 w 3479781"/>
              <a:gd name="connsiteY31" fmla="*/ 1521969 h 3342072"/>
              <a:gd name="connsiteX32" fmla="*/ 1637550 w 3479781"/>
              <a:gd name="connsiteY32" fmla="*/ 0 h 3342072"/>
              <a:gd name="connsiteX0" fmla="*/ 1637551 w 3479781"/>
              <a:gd name="connsiteY0" fmla="*/ 1295726 h 3332107"/>
              <a:gd name="connsiteX1" fmla="*/ 1863795 w 3479781"/>
              <a:gd name="connsiteY1" fmla="*/ 1521970 h 3332107"/>
              <a:gd name="connsiteX2" fmla="*/ 1637551 w 3479781"/>
              <a:gd name="connsiteY2" fmla="*/ 1748214 h 3332107"/>
              <a:gd name="connsiteX3" fmla="*/ 1411307 w 3479781"/>
              <a:gd name="connsiteY3" fmla="*/ 1521970 h 3332107"/>
              <a:gd name="connsiteX4" fmla="*/ 1637551 w 3479781"/>
              <a:gd name="connsiteY4" fmla="*/ 1295726 h 3332107"/>
              <a:gd name="connsiteX5" fmla="*/ 1637550 w 3479781"/>
              <a:gd name="connsiteY5" fmla="*/ 904513 h 3332107"/>
              <a:gd name="connsiteX6" fmla="*/ 1020094 w 3479781"/>
              <a:gd name="connsiteY6" fmla="*/ 1521969 h 3332107"/>
              <a:gd name="connsiteX7" fmla="*/ 1637550 w 3479781"/>
              <a:gd name="connsiteY7" fmla="*/ 2139425 h 3332107"/>
              <a:gd name="connsiteX8" fmla="*/ 2255006 w 3479781"/>
              <a:gd name="connsiteY8" fmla="*/ 1521969 h 3332107"/>
              <a:gd name="connsiteX9" fmla="*/ 1637550 w 3479781"/>
              <a:gd name="connsiteY9" fmla="*/ 904513 h 3332107"/>
              <a:gd name="connsiteX10" fmla="*/ 1637550 w 3479781"/>
              <a:gd name="connsiteY10" fmla="*/ 0 h 3332107"/>
              <a:gd name="connsiteX11" fmla="*/ 2605664 w 3479781"/>
              <a:gd name="connsiteY11" fmla="*/ 347544 h 3332107"/>
              <a:gd name="connsiteX12" fmla="*/ 2711518 w 3479781"/>
              <a:gd name="connsiteY12" fmla="*/ 443751 h 3332107"/>
              <a:gd name="connsiteX13" fmla="*/ 3258821 w 3479781"/>
              <a:gd name="connsiteY13" fmla="*/ 223552 h 3332107"/>
              <a:gd name="connsiteX14" fmla="*/ 2850430 w 3479781"/>
              <a:gd name="connsiteY14" fmla="*/ 605280 h 3332107"/>
              <a:gd name="connsiteX15" fmla="*/ 2899591 w 3479781"/>
              <a:gd name="connsiteY15" fmla="*/ 671022 h 3332107"/>
              <a:gd name="connsiteX16" fmla="*/ 3005766 w 3479781"/>
              <a:gd name="connsiteY16" fmla="*/ 855747 h 3332107"/>
              <a:gd name="connsiteX17" fmla="*/ 3479781 w 3479781"/>
              <a:gd name="connsiteY17" fmla="*/ 665034 h 3332107"/>
              <a:gd name="connsiteX18" fmla="*/ 3079277 w 3479781"/>
              <a:gd name="connsiteY18" fmla="*/ 1039390 h 3332107"/>
              <a:gd name="connsiteX19" fmla="*/ 3091095 w 3479781"/>
              <a:gd name="connsiteY19" fmla="*/ 1069382 h 3332107"/>
              <a:gd name="connsiteX20" fmla="*/ 3159519 w 3479781"/>
              <a:gd name="connsiteY20" fmla="*/ 1521969 h 3332107"/>
              <a:gd name="connsiteX21" fmla="*/ 2989851 w 3479781"/>
              <a:gd name="connsiteY21" fmla="*/ 2255845 h 3332107"/>
              <a:gd name="connsiteX22" fmla="*/ 2859035 w 3479781"/>
              <a:gd name="connsiteY22" fmla="*/ 2489637 h 3332107"/>
              <a:gd name="connsiteX23" fmla="*/ 1271018 w 3479781"/>
              <a:gd name="connsiteY23" fmla="*/ 3330647 h 3332107"/>
              <a:gd name="connsiteX24" fmla="*/ 65757 w 3479781"/>
              <a:gd name="connsiteY24" fmla="*/ 2887797 h 3332107"/>
              <a:gd name="connsiteX25" fmla="*/ 0 w 3479781"/>
              <a:gd name="connsiteY25" fmla="*/ 2826628 h 3332107"/>
              <a:gd name="connsiteX26" fmla="*/ 93858 w 3479781"/>
              <a:gd name="connsiteY26" fmla="*/ 2889191 h 3332107"/>
              <a:gd name="connsiteX27" fmla="*/ 936366 w 3479781"/>
              <a:gd name="connsiteY27" fmla="*/ 3123258 h 3332107"/>
              <a:gd name="connsiteX28" fmla="*/ 1335539 w 3479781"/>
              <a:gd name="connsiteY28" fmla="*/ 3073598 h 3332107"/>
              <a:gd name="connsiteX29" fmla="*/ 1462525 w 3479781"/>
              <a:gd name="connsiteY29" fmla="*/ 3033118 h 3332107"/>
              <a:gd name="connsiteX30" fmla="*/ 1330820 w 3479781"/>
              <a:gd name="connsiteY30" fmla="*/ 3013017 h 3332107"/>
              <a:gd name="connsiteX31" fmla="*/ 115581 w 3479781"/>
              <a:gd name="connsiteY31" fmla="*/ 1521969 h 3332107"/>
              <a:gd name="connsiteX32" fmla="*/ 1637550 w 3479781"/>
              <a:gd name="connsiteY32" fmla="*/ 0 h 3332107"/>
              <a:gd name="connsiteX0" fmla="*/ 1637551 w 3479781"/>
              <a:gd name="connsiteY0" fmla="*/ 1295726 h 3343252"/>
              <a:gd name="connsiteX1" fmla="*/ 1863795 w 3479781"/>
              <a:gd name="connsiteY1" fmla="*/ 1521970 h 3343252"/>
              <a:gd name="connsiteX2" fmla="*/ 1637551 w 3479781"/>
              <a:gd name="connsiteY2" fmla="*/ 1748214 h 3343252"/>
              <a:gd name="connsiteX3" fmla="*/ 1411307 w 3479781"/>
              <a:gd name="connsiteY3" fmla="*/ 1521970 h 3343252"/>
              <a:gd name="connsiteX4" fmla="*/ 1637551 w 3479781"/>
              <a:gd name="connsiteY4" fmla="*/ 1295726 h 3343252"/>
              <a:gd name="connsiteX5" fmla="*/ 1637550 w 3479781"/>
              <a:gd name="connsiteY5" fmla="*/ 904513 h 3343252"/>
              <a:gd name="connsiteX6" fmla="*/ 1020094 w 3479781"/>
              <a:gd name="connsiteY6" fmla="*/ 1521969 h 3343252"/>
              <a:gd name="connsiteX7" fmla="*/ 1637550 w 3479781"/>
              <a:gd name="connsiteY7" fmla="*/ 2139425 h 3343252"/>
              <a:gd name="connsiteX8" fmla="*/ 2255006 w 3479781"/>
              <a:gd name="connsiteY8" fmla="*/ 1521969 h 3343252"/>
              <a:gd name="connsiteX9" fmla="*/ 1637550 w 3479781"/>
              <a:gd name="connsiteY9" fmla="*/ 904513 h 3343252"/>
              <a:gd name="connsiteX10" fmla="*/ 1637550 w 3479781"/>
              <a:gd name="connsiteY10" fmla="*/ 0 h 3343252"/>
              <a:gd name="connsiteX11" fmla="*/ 2605664 w 3479781"/>
              <a:gd name="connsiteY11" fmla="*/ 347544 h 3343252"/>
              <a:gd name="connsiteX12" fmla="*/ 2711518 w 3479781"/>
              <a:gd name="connsiteY12" fmla="*/ 443751 h 3343252"/>
              <a:gd name="connsiteX13" fmla="*/ 3258821 w 3479781"/>
              <a:gd name="connsiteY13" fmla="*/ 223552 h 3343252"/>
              <a:gd name="connsiteX14" fmla="*/ 2850430 w 3479781"/>
              <a:gd name="connsiteY14" fmla="*/ 605280 h 3343252"/>
              <a:gd name="connsiteX15" fmla="*/ 2899591 w 3479781"/>
              <a:gd name="connsiteY15" fmla="*/ 671022 h 3343252"/>
              <a:gd name="connsiteX16" fmla="*/ 3005766 w 3479781"/>
              <a:gd name="connsiteY16" fmla="*/ 855747 h 3343252"/>
              <a:gd name="connsiteX17" fmla="*/ 3479781 w 3479781"/>
              <a:gd name="connsiteY17" fmla="*/ 665034 h 3343252"/>
              <a:gd name="connsiteX18" fmla="*/ 3079277 w 3479781"/>
              <a:gd name="connsiteY18" fmla="*/ 1039390 h 3343252"/>
              <a:gd name="connsiteX19" fmla="*/ 3091095 w 3479781"/>
              <a:gd name="connsiteY19" fmla="*/ 1069382 h 3343252"/>
              <a:gd name="connsiteX20" fmla="*/ 3159519 w 3479781"/>
              <a:gd name="connsiteY20" fmla="*/ 1521969 h 3343252"/>
              <a:gd name="connsiteX21" fmla="*/ 2989851 w 3479781"/>
              <a:gd name="connsiteY21" fmla="*/ 2255845 h 3343252"/>
              <a:gd name="connsiteX22" fmla="*/ 2859035 w 3479781"/>
              <a:gd name="connsiteY22" fmla="*/ 2489637 h 3343252"/>
              <a:gd name="connsiteX23" fmla="*/ 1273823 w 3479781"/>
              <a:gd name="connsiteY23" fmla="*/ 3341866 h 3343252"/>
              <a:gd name="connsiteX24" fmla="*/ 65757 w 3479781"/>
              <a:gd name="connsiteY24" fmla="*/ 2887797 h 3343252"/>
              <a:gd name="connsiteX25" fmla="*/ 0 w 3479781"/>
              <a:gd name="connsiteY25" fmla="*/ 2826628 h 3343252"/>
              <a:gd name="connsiteX26" fmla="*/ 93858 w 3479781"/>
              <a:gd name="connsiteY26" fmla="*/ 2889191 h 3343252"/>
              <a:gd name="connsiteX27" fmla="*/ 936366 w 3479781"/>
              <a:gd name="connsiteY27" fmla="*/ 3123258 h 3343252"/>
              <a:gd name="connsiteX28" fmla="*/ 1335539 w 3479781"/>
              <a:gd name="connsiteY28" fmla="*/ 3073598 h 3343252"/>
              <a:gd name="connsiteX29" fmla="*/ 1462525 w 3479781"/>
              <a:gd name="connsiteY29" fmla="*/ 3033118 h 3343252"/>
              <a:gd name="connsiteX30" fmla="*/ 1330820 w 3479781"/>
              <a:gd name="connsiteY30" fmla="*/ 3013017 h 3343252"/>
              <a:gd name="connsiteX31" fmla="*/ 115581 w 3479781"/>
              <a:gd name="connsiteY31" fmla="*/ 1521969 h 3343252"/>
              <a:gd name="connsiteX32" fmla="*/ 1637550 w 3479781"/>
              <a:gd name="connsiteY32" fmla="*/ 0 h 3343252"/>
              <a:gd name="connsiteX0" fmla="*/ 1637551 w 3479781"/>
              <a:gd name="connsiteY0" fmla="*/ 1295726 h 3342782"/>
              <a:gd name="connsiteX1" fmla="*/ 1863795 w 3479781"/>
              <a:gd name="connsiteY1" fmla="*/ 1521970 h 3342782"/>
              <a:gd name="connsiteX2" fmla="*/ 1637551 w 3479781"/>
              <a:gd name="connsiteY2" fmla="*/ 1748214 h 3342782"/>
              <a:gd name="connsiteX3" fmla="*/ 1411307 w 3479781"/>
              <a:gd name="connsiteY3" fmla="*/ 1521970 h 3342782"/>
              <a:gd name="connsiteX4" fmla="*/ 1637551 w 3479781"/>
              <a:gd name="connsiteY4" fmla="*/ 1295726 h 3342782"/>
              <a:gd name="connsiteX5" fmla="*/ 1637550 w 3479781"/>
              <a:gd name="connsiteY5" fmla="*/ 904513 h 3342782"/>
              <a:gd name="connsiteX6" fmla="*/ 1020094 w 3479781"/>
              <a:gd name="connsiteY6" fmla="*/ 1521969 h 3342782"/>
              <a:gd name="connsiteX7" fmla="*/ 1637550 w 3479781"/>
              <a:gd name="connsiteY7" fmla="*/ 2139425 h 3342782"/>
              <a:gd name="connsiteX8" fmla="*/ 2255006 w 3479781"/>
              <a:gd name="connsiteY8" fmla="*/ 1521969 h 3342782"/>
              <a:gd name="connsiteX9" fmla="*/ 1637550 w 3479781"/>
              <a:gd name="connsiteY9" fmla="*/ 904513 h 3342782"/>
              <a:gd name="connsiteX10" fmla="*/ 1637550 w 3479781"/>
              <a:gd name="connsiteY10" fmla="*/ 0 h 3342782"/>
              <a:gd name="connsiteX11" fmla="*/ 2605664 w 3479781"/>
              <a:gd name="connsiteY11" fmla="*/ 347544 h 3342782"/>
              <a:gd name="connsiteX12" fmla="*/ 2711518 w 3479781"/>
              <a:gd name="connsiteY12" fmla="*/ 443751 h 3342782"/>
              <a:gd name="connsiteX13" fmla="*/ 3258821 w 3479781"/>
              <a:gd name="connsiteY13" fmla="*/ 223552 h 3342782"/>
              <a:gd name="connsiteX14" fmla="*/ 2850430 w 3479781"/>
              <a:gd name="connsiteY14" fmla="*/ 605280 h 3342782"/>
              <a:gd name="connsiteX15" fmla="*/ 2899591 w 3479781"/>
              <a:gd name="connsiteY15" fmla="*/ 671022 h 3342782"/>
              <a:gd name="connsiteX16" fmla="*/ 3005766 w 3479781"/>
              <a:gd name="connsiteY16" fmla="*/ 855747 h 3342782"/>
              <a:gd name="connsiteX17" fmla="*/ 3479781 w 3479781"/>
              <a:gd name="connsiteY17" fmla="*/ 665034 h 3342782"/>
              <a:gd name="connsiteX18" fmla="*/ 3079277 w 3479781"/>
              <a:gd name="connsiteY18" fmla="*/ 1039390 h 3342782"/>
              <a:gd name="connsiteX19" fmla="*/ 3091095 w 3479781"/>
              <a:gd name="connsiteY19" fmla="*/ 1069382 h 3342782"/>
              <a:gd name="connsiteX20" fmla="*/ 3159519 w 3479781"/>
              <a:gd name="connsiteY20" fmla="*/ 1521969 h 3342782"/>
              <a:gd name="connsiteX21" fmla="*/ 2989851 w 3479781"/>
              <a:gd name="connsiteY21" fmla="*/ 2255845 h 3342782"/>
              <a:gd name="connsiteX22" fmla="*/ 2859035 w 3479781"/>
              <a:gd name="connsiteY22" fmla="*/ 2489637 h 3342782"/>
              <a:gd name="connsiteX23" fmla="*/ 1273823 w 3479781"/>
              <a:gd name="connsiteY23" fmla="*/ 3341866 h 3342782"/>
              <a:gd name="connsiteX24" fmla="*/ 65757 w 3479781"/>
              <a:gd name="connsiteY24" fmla="*/ 2887797 h 3342782"/>
              <a:gd name="connsiteX25" fmla="*/ 0 w 3479781"/>
              <a:gd name="connsiteY25" fmla="*/ 2826628 h 3342782"/>
              <a:gd name="connsiteX26" fmla="*/ 93858 w 3479781"/>
              <a:gd name="connsiteY26" fmla="*/ 2889191 h 3342782"/>
              <a:gd name="connsiteX27" fmla="*/ 936366 w 3479781"/>
              <a:gd name="connsiteY27" fmla="*/ 3123258 h 3342782"/>
              <a:gd name="connsiteX28" fmla="*/ 1335539 w 3479781"/>
              <a:gd name="connsiteY28" fmla="*/ 3073598 h 3342782"/>
              <a:gd name="connsiteX29" fmla="*/ 1462525 w 3479781"/>
              <a:gd name="connsiteY29" fmla="*/ 3033118 h 3342782"/>
              <a:gd name="connsiteX30" fmla="*/ 1330820 w 3479781"/>
              <a:gd name="connsiteY30" fmla="*/ 3013017 h 3342782"/>
              <a:gd name="connsiteX31" fmla="*/ 115581 w 3479781"/>
              <a:gd name="connsiteY31" fmla="*/ 1521969 h 3342782"/>
              <a:gd name="connsiteX32" fmla="*/ 1637550 w 3479781"/>
              <a:gd name="connsiteY32" fmla="*/ 0 h 3342782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3910 w 3479781"/>
              <a:gd name="connsiteY20" fmla="*/ 153318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3910 w 3479781"/>
              <a:gd name="connsiteY20" fmla="*/ 153318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479781" h="3341955">
                <a:moveTo>
                  <a:pt x="1637551" y="1295726"/>
                </a:moveTo>
                <a:cubicBezTo>
                  <a:pt x="1762502" y="1295726"/>
                  <a:pt x="1863795" y="1397019"/>
                  <a:pt x="1863795" y="1521970"/>
                </a:cubicBezTo>
                <a:cubicBezTo>
                  <a:pt x="1863795" y="1646921"/>
                  <a:pt x="1762502" y="1748214"/>
                  <a:pt x="1637551" y="1748214"/>
                </a:cubicBezTo>
                <a:cubicBezTo>
                  <a:pt x="1512600" y="1748214"/>
                  <a:pt x="1411307" y="1646921"/>
                  <a:pt x="1411307" y="1521970"/>
                </a:cubicBezTo>
                <a:cubicBezTo>
                  <a:pt x="1411307" y="1397019"/>
                  <a:pt x="1512600" y="1295726"/>
                  <a:pt x="1637551" y="1295726"/>
                </a:cubicBezTo>
                <a:close/>
                <a:moveTo>
                  <a:pt x="1637550" y="904513"/>
                </a:moveTo>
                <a:cubicBezTo>
                  <a:pt x="1296538" y="904513"/>
                  <a:pt x="1020094" y="1180957"/>
                  <a:pt x="1020094" y="1521969"/>
                </a:cubicBezTo>
                <a:cubicBezTo>
                  <a:pt x="1020094" y="1862981"/>
                  <a:pt x="1296538" y="2139425"/>
                  <a:pt x="1637550" y="2139425"/>
                </a:cubicBezTo>
                <a:cubicBezTo>
                  <a:pt x="1978562" y="2139425"/>
                  <a:pt x="2255006" y="1862981"/>
                  <a:pt x="2255006" y="1521969"/>
                </a:cubicBezTo>
                <a:cubicBezTo>
                  <a:pt x="2255006" y="1180957"/>
                  <a:pt x="1978562" y="904513"/>
                  <a:pt x="1637550" y="904513"/>
                </a:cubicBezTo>
                <a:close/>
                <a:moveTo>
                  <a:pt x="1637550" y="0"/>
                </a:moveTo>
                <a:cubicBezTo>
                  <a:pt x="2005295" y="0"/>
                  <a:pt x="2342578" y="130426"/>
                  <a:pt x="2605664" y="347544"/>
                </a:cubicBezTo>
                <a:lnTo>
                  <a:pt x="2711518" y="443751"/>
                </a:lnTo>
                <a:lnTo>
                  <a:pt x="3258821" y="223552"/>
                </a:lnTo>
                <a:lnTo>
                  <a:pt x="2850430" y="605280"/>
                </a:lnTo>
                <a:lnTo>
                  <a:pt x="2899591" y="671022"/>
                </a:lnTo>
                <a:lnTo>
                  <a:pt x="3005766" y="855747"/>
                </a:lnTo>
                <a:lnTo>
                  <a:pt x="3479781" y="665034"/>
                </a:lnTo>
                <a:lnTo>
                  <a:pt x="3079277" y="1039390"/>
                </a:lnTo>
                <a:lnTo>
                  <a:pt x="3091095" y="1069382"/>
                </a:lnTo>
                <a:cubicBezTo>
                  <a:pt x="3103534" y="1151682"/>
                  <a:pt x="3150460" y="1334756"/>
                  <a:pt x="3153910" y="1533189"/>
                </a:cubicBezTo>
                <a:cubicBezTo>
                  <a:pt x="3157505" y="1739963"/>
                  <a:pt x="3076146" y="2068241"/>
                  <a:pt x="2989851" y="2255845"/>
                </a:cubicBezTo>
                <a:lnTo>
                  <a:pt x="2859035" y="2489637"/>
                </a:lnTo>
                <a:cubicBezTo>
                  <a:pt x="2428771" y="3154163"/>
                  <a:pt x="1742412" y="3336465"/>
                  <a:pt x="1273823" y="3341866"/>
                </a:cubicBezTo>
                <a:cubicBezTo>
                  <a:pt x="865549" y="3346572"/>
                  <a:pt x="393288" y="3164455"/>
                  <a:pt x="65757" y="2887797"/>
                </a:cubicBezTo>
                <a:lnTo>
                  <a:pt x="0" y="2826628"/>
                </a:lnTo>
                <a:lnTo>
                  <a:pt x="93858" y="2889191"/>
                </a:lnTo>
                <a:cubicBezTo>
                  <a:pt x="344305" y="3038466"/>
                  <a:pt x="631311" y="3123258"/>
                  <a:pt x="936366" y="3123258"/>
                </a:cubicBezTo>
                <a:cubicBezTo>
                  <a:pt x="1073641" y="3123258"/>
                  <a:pt x="1207261" y="3106088"/>
                  <a:pt x="1335539" y="3073598"/>
                </a:cubicBezTo>
                <a:lnTo>
                  <a:pt x="1462525" y="3033118"/>
                </a:lnTo>
                <a:lnTo>
                  <a:pt x="1330820" y="3013017"/>
                </a:lnTo>
                <a:cubicBezTo>
                  <a:pt x="637285" y="2871099"/>
                  <a:pt x="115581" y="2257459"/>
                  <a:pt x="115581" y="1521969"/>
                </a:cubicBezTo>
                <a:cubicBezTo>
                  <a:pt x="115581" y="681409"/>
                  <a:pt x="796990" y="0"/>
                  <a:pt x="1637550" y="0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90058" y="694186"/>
            <a:ext cx="245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Group Ltd. Co.</a:t>
            </a:r>
            <a:endParaRPr lang="zh-CN" alt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0417" y="1320801"/>
            <a:ext cx="1656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5417" y="1320801"/>
            <a:ext cx="1656000" cy="304800"/>
          </a:xfrm>
          <a:prstGeom prst="rect">
            <a:avLst/>
          </a:prstGeom>
          <a:solidFill>
            <a:srgbClr val="0000FF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GenRay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20417" y="1320801"/>
            <a:ext cx="1656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Consulting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85417" y="1320801"/>
            <a:ext cx="1656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Innovation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50417" y="1320801"/>
            <a:ext cx="1656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90417" y="1761262"/>
            <a:ext cx="1656000" cy="3048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Values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90417" y="2201723"/>
            <a:ext cx="1656000" cy="304800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we are?</a:t>
            </a:r>
            <a:endParaRPr lang="zh-CN" altLang="en-US" sz="1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190417" y="2642184"/>
            <a:ext cx="1656000" cy="3048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we are?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90417" y="3082645"/>
            <a:ext cx="1656000" cy="3048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Non-profitable activities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83442" y="1725023"/>
            <a:ext cx="8044773" cy="4694401"/>
            <a:chOff x="524938" y="1471549"/>
            <a:chExt cx="8229597" cy="4802252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48609" t="39426" r="5764" b="3584"/>
            <a:stretch/>
          </p:blipFill>
          <p:spPr>
            <a:xfrm>
              <a:off x="3259665" y="1471549"/>
              <a:ext cx="2585013" cy="2506201"/>
            </a:xfrm>
            <a:prstGeom prst="rect">
              <a:avLst/>
            </a:prstGeom>
          </p:spPr>
        </p:pic>
        <p:sp>
          <p:nvSpPr>
            <p:cNvPr id="26" name="内容占位符 4"/>
            <p:cNvSpPr txBox="1">
              <a:spLocks/>
            </p:cNvSpPr>
            <p:nvPr/>
          </p:nvSpPr>
          <p:spPr>
            <a:xfrm>
              <a:off x="524938" y="3957322"/>
              <a:ext cx="2353734" cy="2316479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SG" altLang="zh-CN" sz="1400" dirty="0" smtClean="0"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A very select group of executives and technical innovation experts from P&amp;G, GE, Unilever, J&amp;J, Heinz, Tesco... with successful track records</a:t>
              </a:r>
              <a:r>
                <a:rPr lang="en-US" altLang="zh-CN" sz="1400" dirty="0" smtClean="0"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,</a:t>
              </a:r>
              <a:r>
                <a:rPr lang="zh-CN" altLang="en-US" sz="1400" dirty="0" smtClean="0"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smtClean="0"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shared values, and </a:t>
              </a:r>
              <a:r>
                <a:rPr lang="en-SG" altLang="zh-CN" sz="1400" dirty="0" smtClean="0"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recommended by trusted members. </a:t>
              </a:r>
              <a:endParaRPr lang="en-SG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7" name="内容占位符 4"/>
            <p:cNvSpPr txBox="1">
              <a:spLocks/>
            </p:cNvSpPr>
            <p:nvPr/>
          </p:nvSpPr>
          <p:spPr>
            <a:xfrm>
              <a:off x="3297853" y="3957322"/>
              <a:ext cx="2586483" cy="1435945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indent="0" defTabSz="685783">
                <a:lnSpc>
                  <a:spcPct val="120000"/>
                </a:lnSpc>
                <a:spcBef>
                  <a:spcPts val="750"/>
                </a:spcBef>
                <a:buSzPct val="90000"/>
                <a:buFont typeface="Wingdings" panose="05000000000000000000" pitchFamily="2" charset="2"/>
                <a:buNone/>
                <a:defRPr sz="1400" baseline="0"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defRPr>
              </a:lvl1pPr>
              <a:lvl2pPr marL="539341" indent="-272648" defTabSz="685783">
                <a:lnSpc>
                  <a:spcPct val="120000"/>
                </a:lnSpc>
                <a:spcBef>
                  <a:spcPts val="375"/>
                </a:spcBef>
                <a:buSzPct val="90000"/>
                <a:buFont typeface="Wingdings" panose="05000000000000000000" pitchFamily="2" charset="2"/>
                <a:buChar char="p"/>
                <a:defRPr baseline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2pPr>
              <a:lvl3pPr marL="806034" indent="-266693" defTabSz="685783">
                <a:lnSpc>
                  <a:spcPct val="120000"/>
                </a:lnSpc>
                <a:spcBef>
                  <a:spcPts val="375"/>
                </a:spcBef>
                <a:buSzPct val="90000"/>
                <a:buFont typeface="Wingdings" panose="05000000000000000000" pitchFamily="2" charset="2"/>
                <a:buChar char="p"/>
                <a:defRPr baseline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3pPr>
              <a:lvl4pPr marL="1079870" indent="-273837" defTabSz="685783">
                <a:lnSpc>
                  <a:spcPct val="120000"/>
                </a:lnSpc>
                <a:spcBef>
                  <a:spcPts val="375"/>
                </a:spcBef>
                <a:buSzPct val="90000"/>
                <a:buFont typeface="Wingdings" panose="05000000000000000000" pitchFamily="2" charset="2"/>
                <a:buChar char="p"/>
                <a:defRPr sz="1400" baseline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4pPr>
              <a:lvl5pPr marL="1346564" indent="-266693" defTabSz="685783">
                <a:lnSpc>
                  <a:spcPct val="120000"/>
                </a:lnSpc>
                <a:spcBef>
                  <a:spcPts val="375"/>
                </a:spcBef>
                <a:buSzPct val="90000"/>
                <a:buFont typeface="Wingdings" panose="05000000000000000000" pitchFamily="2" charset="2"/>
                <a:buChar char="p"/>
                <a:defRPr sz="1400" baseline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5pPr>
              <a:lvl6pPr marL="1885903" indent="-171446" defTabSz="685783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/>
              </a:lvl6pPr>
              <a:lvl7pPr marL="2228795" indent="-171446" defTabSz="685783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/>
              </a:lvl7pPr>
              <a:lvl8pPr marL="2571686" indent="-171446" defTabSz="685783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/>
              </a:lvl8pPr>
              <a:lvl9pPr marL="2914577" indent="-171446" defTabSz="685783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/>
              </a:lvl9pPr>
            </a:lstStyle>
            <a:p>
              <a:r>
                <a:rPr lang="en-SG" altLang="zh-CN" dirty="0" smtClean="0"/>
                <a:t>The </a:t>
              </a:r>
              <a:r>
                <a:rPr lang="en-SG" altLang="zh-CN" dirty="0"/>
                <a:t>average working experience is more than 15 years, combined experience of 150+ years</a:t>
              </a:r>
            </a:p>
          </p:txBody>
        </p:sp>
        <p:sp>
          <p:nvSpPr>
            <p:cNvPr id="28" name="内容占位符 4"/>
            <p:cNvSpPr txBox="1">
              <a:spLocks/>
            </p:cNvSpPr>
            <p:nvPr/>
          </p:nvSpPr>
          <p:spPr>
            <a:xfrm>
              <a:off x="6333068" y="3957322"/>
              <a:ext cx="2421467" cy="1286933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defPPr>
                <a:defRPr lang="zh-CN"/>
              </a:defPPr>
              <a:lvl1pPr indent="0" defTabSz="685783">
                <a:lnSpc>
                  <a:spcPct val="120000"/>
                </a:lnSpc>
                <a:spcBef>
                  <a:spcPts val="750"/>
                </a:spcBef>
                <a:buSzPct val="90000"/>
                <a:buFont typeface="Wingdings" panose="05000000000000000000" pitchFamily="2" charset="2"/>
                <a:buNone/>
                <a:defRPr sz="1400" baseline="0"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defRPr>
              </a:lvl1pPr>
              <a:lvl2pPr marL="539341" indent="-272648" defTabSz="685783">
                <a:lnSpc>
                  <a:spcPct val="120000"/>
                </a:lnSpc>
                <a:spcBef>
                  <a:spcPts val="375"/>
                </a:spcBef>
                <a:buSzPct val="90000"/>
                <a:buFont typeface="Wingdings" panose="05000000000000000000" pitchFamily="2" charset="2"/>
                <a:buChar char="p"/>
                <a:defRPr baseline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2pPr>
              <a:lvl3pPr marL="806034" indent="-266693" defTabSz="685783">
                <a:lnSpc>
                  <a:spcPct val="120000"/>
                </a:lnSpc>
                <a:spcBef>
                  <a:spcPts val="375"/>
                </a:spcBef>
                <a:buSzPct val="90000"/>
                <a:buFont typeface="Wingdings" panose="05000000000000000000" pitchFamily="2" charset="2"/>
                <a:buChar char="p"/>
                <a:defRPr baseline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3pPr>
              <a:lvl4pPr marL="1079870" indent="-273837" defTabSz="685783">
                <a:lnSpc>
                  <a:spcPct val="120000"/>
                </a:lnSpc>
                <a:spcBef>
                  <a:spcPts val="375"/>
                </a:spcBef>
                <a:buSzPct val="90000"/>
                <a:buFont typeface="Wingdings" panose="05000000000000000000" pitchFamily="2" charset="2"/>
                <a:buChar char="p"/>
                <a:defRPr sz="1400" baseline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4pPr>
              <a:lvl5pPr marL="1346564" indent="-266693" defTabSz="685783">
                <a:lnSpc>
                  <a:spcPct val="120000"/>
                </a:lnSpc>
                <a:spcBef>
                  <a:spcPts val="375"/>
                </a:spcBef>
                <a:buSzPct val="90000"/>
                <a:buFont typeface="Wingdings" panose="05000000000000000000" pitchFamily="2" charset="2"/>
                <a:buChar char="p"/>
                <a:defRPr sz="1400" baseline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5pPr>
              <a:lvl6pPr marL="1885903" indent="-171446" defTabSz="685783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/>
              </a:lvl6pPr>
              <a:lvl7pPr marL="2228795" indent="-171446" defTabSz="685783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/>
              </a:lvl7pPr>
              <a:lvl8pPr marL="2571686" indent="-171446" defTabSz="685783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/>
              </a:lvl8pPr>
              <a:lvl9pPr marL="2914577" indent="-171446" defTabSz="685783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/>
              </a:lvl9pPr>
            </a:lstStyle>
            <a:p>
              <a:r>
                <a:rPr lang="en-SG" altLang="zh-CN" dirty="0" smtClean="0"/>
                <a:t>Multi-skilled/Multicultural </a:t>
              </a:r>
              <a:r>
                <a:rPr lang="en-SG" altLang="zh-CN" dirty="0"/>
                <a:t>Group: Chinese, British, French and Singaporese.</a:t>
              </a:r>
            </a:p>
          </p:txBody>
        </p:sp>
        <p:sp>
          <p:nvSpPr>
            <p:cNvPr id="29" name="椭圆 28"/>
            <p:cNvSpPr/>
            <p:nvPr/>
          </p:nvSpPr>
          <p:spPr>
            <a:xfrm>
              <a:off x="609266" y="1671121"/>
              <a:ext cx="576067" cy="576067"/>
            </a:xfrm>
            <a:prstGeom prst="ellipse">
              <a:avLst/>
            </a:prstGeom>
            <a:blipFill>
              <a:blip r:embed="rId3" cstate="print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000" b="33404"/>
            <a:stretch/>
          </p:blipFill>
          <p:spPr>
            <a:xfrm>
              <a:off x="642539" y="2814255"/>
              <a:ext cx="2014285" cy="576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 rotWithShape="1">
            <a:blip r:embed="rId5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58" t="11853" r="12381" b="10617"/>
            <a:stretch/>
          </p:blipFill>
          <p:spPr>
            <a:xfrm>
              <a:off x="2125451" y="1671121"/>
              <a:ext cx="549630" cy="612000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6876" y="1662188"/>
              <a:ext cx="576000" cy="576000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7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140" y="2247188"/>
              <a:ext cx="1224000" cy="612000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8" cstate="email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878" y="3351088"/>
              <a:ext cx="1873606" cy="504000"/>
            </a:xfrm>
            <a:prstGeom prst="rect">
              <a:avLst/>
            </a:prstGeom>
          </p:spPr>
        </p:pic>
        <p:cxnSp>
          <p:nvCxnSpPr>
            <p:cNvPr id="35" name="直接连接符 34"/>
            <p:cNvCxnSpPr/>
            <p:nvPr/>
          </p:nvCxnSpPr>
          <p:spPr>
            <a:xfrm>
              <a:off x="3048000" y="1600200"/>
              <a:ext cx="0" cy="4470400"/>
            </a:xfrm>
            <a:prstGeom prst="line">
              <a:avLst/>
            </a:prstGeom>
            <a:ln w="31750">
              <a:gradFill>
                <a:gsLst>
                  <a:gs pos="0">
                    <a:schemeClr val="bg1"/>
                  </a:gs>
                  <a:gs pos="55000">
                    <a:srgbClr val="0051DD"/>
                  </a:gs>
                  <a:gs pos="100000">
                    <a:schemeClr val="bg1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096000" y="1600200"/>
              <a:ext cx="0" cy="4470400"/>
            </a:xfrm>
            <a:prstGeom prst="line">
              <a:avLst/>
            </a:prstGeom>
            <a:ln w="31750">
              <a:gradFill>
                <a:gsLst>
                  <a:gs pos="0">
                    <a:schemeClr val="bg1"/>
                  </a:gs>
                  <a:gs pos="55000">
                    <a:srgbClr val="0051DD"/>
                  </a:gs>
                  <a:gs pos="100000">
                    <a:schemeClr val="bg1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3069" y="1718738"/>
              <a:ext cx="857739" cy="5760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43801" y="1718738"/>
              <a:ext cx="960000" cy="5760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33658" y="2609299"/>
              <a:ext cx="857149" cy="5760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58881" y="2609299"/>
              <a:ext cx="944919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804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ChangeAspect="1"/>
          </p:cNvSpPr>
          <p:nvPr/>
        </p:nvSpPr>
        <p:spPr>
          <a:xfrm>
            <a:off x="1233960" y="417289"/>
            <a:ext cx="710955" cy="682799"/>
          </a:xfrm>
          <a:custGeom>
            <a:avLst/>
            <a:gdLst>
              <a:gd name="connsiteX0" fmla="*/ 1637551 w 3479781"/>
              <a:gd name="connsiteY0" fmla="*/ 1295726 h 3330647"/>
              <a:gd name="connsiteX1" fmla="*/ 1863795 w 3479781"/>
              <a:gd name="connsiteY1" fmla="*/ 1521970 h 3330647"/>
              <a:gd name="connsiteX2" fmla="*/ 1637551 w 3479781"/>
              <a:gd name="connsiteY2" fmla="*/ 1748214 h 3330647"/>
              <a:gd name="connsiteX3" fmla="*/ 1411307 w 3479781"/>
              <a:gd name="connsiteY3" fmla="*/ 1521970 h 3330647"/>
              <a:gd name="connsiteX4" fmla="*/ 1637551 w 3479781"/>
              <a:gd name="connsiteY4" fmla="*/ 1295726 h 3330647"/>
              <a:gd name="connsiteX5" fmla="*/ 1637550 w 3479781"/>
              <a:gd name="connsiteY5" fmla="*/ 904513 h 3330647"/>
              <a:gd name="connsiteX6" fmla="*/ 1020094 w 3479781"/>
              <a:gd name="connsiteY6" fmla="*/ 1521969 h 3330647"/>
              <a:gd name="connsiteX7" fmla="*/ 1637550 w 3479781"/>
              <a:gd name="connsiteY7" fmla="*/ 2139425 h 3330647"/>
              <a:gd name="connsiteX8" fmla="*/ 2255006 w 3479781"/>
              <a:gd name="connsiteY8" fmla="*/ 1521969 h 3330647"/>
              <a:gd name="connsiteX9" fmla="*/ 1637550 w 3479781"/>
              <a:gd name="connsiteY9" fmla="*/ 904513 h 3330647"/>
              <a:gd name="connsiteX10" fmla="*/ 1637550 w 3479781"/>
              <a:gd name="connsiteY10" fmla="*/ 0 h 3330647"/>
              <a:gd name="connsiteX11" fmla="*/ 2605664 w 3479781"/>
              <a:gd name="connsiteY11" fmla="*/ 347544 h 3330647"/>
              <a:gd name="connsiteX12" fmla="*/ 2711518 w 3479781"/>
              <a:gd name="connsiteY12" fmla="*/ 443751 h 3330647"/>
              <a:gd name="connsiteX13" fmla="*/ 3258821 w 3479781"/>
              <a:gd name="connsiteY13" fmla="*/ 223552 h 3330647"/>
              <a:gd name="connsiteX14" fmla="*/ 2850430 w 3479781"/>
              <a:gd name="connsiteY14" fmla="*/ 605280 h 3330647"/>
              <a:gd name="connsiteX15" fmla="*/ 2899591 w 3479781"/>
              <a:gd name="connsiteY15" fmla="*/ 671022 h 3330647"/>
              <a:gd name="connsiteX16" fmla="*/ 3005766 w 3479781"/>
              <a:gd name="connsiteY16" fmla="*/ 855747 h 3330647"/>
              <a:gd name="connsiteX17" fmla="*/ 3479781 w 3479781"/>
              <a:gd name="connsiteY17" fmla="*/ 665034 h 3330647"/>
              <a:gd name="connsiteX18" fmla="*/ 3079277 w 3479781"/>
              <a:gd name="connsiteY18" fmla="*/ 1039390 h 3330647"/>
              <a:gd name="connsiteX19" fmla="*/ 3091095 w 3479781"/>
              <a:gd name="connsiteY19" fmla="*/ 1069382 h 3330647"/>
              <a:gd name="connsiteX20" fmla="*/ 3159519 w 3479781"/>
              <a:gd name="connsiteY20" fmla="*/ 1521969 h 3330647"/>
              <a:gd name="connsiteX21" fmla="*/ 2975826 w 3479781"/>
              <a:gd name="connsiteY21" fmla="*/ 2247430 h 3330647"/>
              <a:gd name="connsiteX22" fmla="*/ 2933121 w 3479781"/>
              <a:gd name="connsiteY22" fmla="*/ 2317723 h 3330647"/>
              <a:gd name="connsiteX23" fmla="*/ 2935923 w 3479781"/>
              <a:gd name="connsiteY23" fmla="*/ 2317723 h 3330647"/>
              <a:gd name="connsiteX24" fmla="*/ 2842206 w 3479781"/>
              <a:gd name="connsiteY24" fmla="*/ 2475613 h 3330647"/>
              <a:gd name="connsiteX25" fmla="*/ 1271018 w 3479781"/>
              <a:gd name="connsiteY25" fmla="*/ 3330647 h 3330647"/>
              <a:gd name="connsiteX26" fmla="*/ 65757 w 3479781"/>
              <a:gd name="connsiteY26" fmla="*/ 2887797 h 3330647"/>
              <a:gd name="connsiteX27" fmla="*/ 0 w 3479781"/>
              <a:gd name="connsiteY27" fmla="*/ 2826628 h 3330647"/>
              <a:gd name="connsiteX28" fmla="*/ 93858 w 3479781"/>
              <a:gd name="connsiteY28" fmla="*/ 2889191 h 3330647"/>
              <a:gd name="connsiteX29" fmla="*/ 936366 w 3479781"/>
              <a:gd name="connsiteY29" fmla="*/ 3123258 h 3330647"/>
              <a:gd name="connsiteX30" fmla="*/ 1335539 w 3479781"/>
              <a:gd name="connsiteY30" fmla="*/ 3073598 h 3330647"/>
              <a:gd name="connsiteX31" fmla="*/ 1462525 w 3479781"/>
              <a:gd name="connsiteY31" fmla="*/ 3033118 h 3330647"/>
              <a:gd name="connsiteX32" fmla="*/ 1330820 w 3479781"/>
              <a:gd name="connsiteY32" fmla="*/ 3013017 h 3330647"/>
              <a:gd name="connsiteX33" fmla="*/ 115581 w 3479781"/>
              <a:gd name="connsiteY33" fmla="*/ 1521969 h 3330647"/>
              <a:gd name="connsiteX34" fmla="*/ 1637550 w 3479781"/>
              <a:gd name="connsiteY34" fmla="*/ 0 h 3330647"/>
              <a:gd name="connsiteX0" fmla="*/ 1637551 w 3479781"/>
              <a:gd name="connsiteY0" fmla="*/ 1295726 h 3330647"/>
              <a:gd name="connsiteX1" fmla="*/ 1863795 w 3479781"/>
              <a:gd name="connsiteY1" fmla="*/ 1521970 h 3330647"/>
              <a:gd name="connsiteX2" fmla="*/ 1637551 w 3479781"/>
              <a:gd name="connsiteY2" fmla="*/ 1748214 h 3330647"/>
              <a:gd name="connsiteX3" fmla="*/ 1411307 w 3479781"/>
              <a:gd name="connsiteY3" fmla="*/ 1521970 h 3330647"/>
              <a:gd name="connsiteX4" fmla="*/ 1637551 w 3479781"/>
              <a:gd name="connsiteY4" fmla="*/ 1295726 h 3330647"/>
              <a:gd name="connsiteX5" fmla="*/ 1637550 w 3479781"/>
              <a:gd name="connsiteY5" fmla="*/ 904513 h 3330647"/>
              <a:gd name="connsiteX6" fmla="*/ 1020094 w 3479781"/>
              <a:gd name="connsiteY6" fmla="*/ 1521969 h 3330647"/>
              <a:gd name="connsiteX7" fmla="*/ 1637550 w 3479781"/>
              <a:gd name="connsiteY7" fmla="*/ 2139425 h 3330647"/>
              <a:gd name="connsiteX8" fmla="*/ 2255006 w 3479781"/>
              <a:gd name="connsiteY8" fmla="*/ 1521969 h 3330647"/>
              <a:gd name="connsiteX9" fmla="*/ 1637550 w 3479781"/>
              <a:gd name="connsiteY9" fmla="*/ 904513 h 3330647"/>
              <a:gd name="connsiteX10" fmla="*/ 1637550 w 3479781"/>
              <a:gd name="connsiteY10" fmla="*/ 0 h 3330647"/>
              <a:gd name="connsiteX11" fmla="*/ 2605664 w 3479781"/>
              <a:gd name="connsiteY11" fmla="*/ 347544 h 3330647"/>
              <a:gd name="connsiteX12" fmla="*/ 2711518 w 3479781"/>
              <a:gd name="connsiteY12" fmla="*/ 443751 h 3330647"/>
              <a:gd name="connsiteX13" fmla="*/ 3258821 w 3479781"/>
              <a:gd name="connsiteY13" fmla="*/ 223552 h 3330647"/>
              <a:gd name="connsiteX14" fmla="*/ 2850430 w 3479781"/>
              <a:gd name="connsiteY14" fmla="*/ 605280 h 3330647"/>
              <a:gd name="connsiteX15" fmla="*/ 2899591 w 3479781"/>
              <a:gd name="connsiteY15" fmla="*/ 671022 h 3330647"/>
              <a:gd name="connsiteX16" fmla="*/ 3005766 w 3479781"/>
              <a:gd name="connsiteY16" fmla="*/ 855747 h 3330647"/>
              <a:gd name="connsiteX17" fmla="*/ 3479781 w 3479781"/>
              <a:gd name="connsiteY17" fmla="*/ 665034 h 3330647"/>
              <a:gd name="connsiteX18" fmla="*/ 3079277 w 3479781"/>
              <a:gd name="connsiteY18" fmla="*/ 1039390 h 3330647"/>
              <a:gd name="connsiteX19" fmla="*/ 3091095 w 3479781"/>
              <a:gd name="connsiteY19" fmla="*/ 1069382 h 3330647"/>
              <a:gd name="connsiteX20" fmla="*/ 3159519 w 3479781"/>
              <a:gd name="connsiteY20" fmla="*/ 1521969 h 3330647"/>
              <a:gd name="connsiteX21" fmla="*/ 2975826 w 3479781"/>
              <a:gd name="connsiteY21" fmla="*/ 2247430 h 3330647"/>
              <a:gd name="connsiteX22" fmla="*/ 2933121 w 3479781"/>
              <a:gd name="connsiteY22" fmla="*/ 2317723 h 3330647"/>
              <a:gd name="connsiteX23" fmla="*/ 2935923 w 3479781"/>
              <a:gd name="connsiteY23" fmla="*/ 2317723 h 3330647"/>
              <a:gd name="connsiteX24" fmla="*/ 2842206 w 3479781"/>
              <a:gd name="connsiteY24" fmla="*/ 2475613 h 3330647"/>
              <a:gd name="connsiteX25" fmla="*/ 1271018 w 3479781"/>
              <a:gd name="connsiteY25" fmla="*/ 3330647 h 3330647"/>
              <a:gd name="connsiteX26" fmla="*/ 65757 w 3479781"/>
              <a:gd name="connsiteY26" fmla="*/ 2887797 h 3330647"/>
              <a:gd name="connsiteX27" fmla="*/ 0 w 3479781"/>
              <a:gd name="connsiteY27" fmla="*/ 2826628 h 3330647"/>
              <a:gd name="connsiteX28" fmla="*/ 93858 w 3479781"/>
              <a:gd name="connsiteY28" fmla="*/ 2889191 h 3330647"/>
              <a:gd name="connsiteX29" fmla="*/ 936366 w 3479781"/>
              <a:gd name="connsiteY29" fmla="*/ 3123258 h 3330647"/>
              <a:gd name="connsiteX30" fmla="*/ 1335539 w 3479781"/>
              <a:gd name="connsiteY30" fmla="*/ 3073598 h 3330647"/>
              <a:gd name="connsiteX31" fmla="*/ 1462525 w 3479781"/>
              <a:gd name="connsiteY31" fmla="*/ 3033118 h 3330647"/>
              <a:gd name="connsiteX32" fmla="*/ 1330820 w 3479781"/>
              <a:gd name="connsiteY32" fmla="*/ 3013017 h 3330647"/>
              <a:gd name="connsiteX33" fmla="*/ 115581 w 3479781"/>
              <a:gd name="connsiteY33" fmla="*/ 1521969 h 3330647"/>
              <a:gd name="connsiteX34" fmla="*/ 1637550 w 3479781"/>
              <a:gd name="connsiteY34" fmla="*/ 0 h 3330647"/>
              <a:gd name="connsiteX0" fmla="*/ 1637551 w 3479781"/>
              <a:gd name="connsiteY0" fmla="*/ 1295726 h 3330647"/>
              <a:gd name="connsiteX1" fmla="*/ 1863795 w 3479781"/>
              <a:gd name="connsiteY1" fmla="*/ 1521970 h 3330647"/>
              <a:gd name="connsiteX2" fmla="*/ 1637551 w 3479781"/>
              <a:gd name="connsiteY2" fmla="*/ 1748214 h 3330647"/>
              <a:gd name="connsiteX3" fmla="*/ 1411307 w 3479781"/>
              <a:gd name="connsiteY3" fmla="*/ 1521970 h 3330647"/>
              <a:gd name="connsiteX4" fmla="*/ 1637551 w 3479781"/>
              <a:gd name="connsiteY4" fmla="*/ 1295726 h 3330647"/>
              <a:gd name="connsiteX5" fmla="*/ 1637550 w 3479781"/>
              <a:gd name="connsiteY5" fmla="*/ 904513 h 3330647"/>
              <a:gd name="connsiteX6" fmla="*/ 1020094 w 3479781"/>
              <a:gd name="connsiteY6" fmla="*/ 1521969 h 3330647"/>
              <a:gd name="connsiteX7" fmla="*/ 1637550 w 3479781"/>
              <a:gd name="connsiteY7" fmla="*/ 2139425 h 3330647"/>
              <a:gd name="connsiteX8" fmla="*/ 2255006 w 3479781"/>
              <a:gd name="connsiteY8" fmla="*/ 1521969 h 3330647"/>
              <a:gd name="connsiteX9" fmla="*/ 1637550 w 3479781"/>
              <a:gd name="connsiteY9" fmla="*/ 904513 h 3330647"/>
              <a:gd name="connsiteX10" fmla="*/ 1637550 w 3479781"/>
              <a:gd name="connsiteY10" fmla="*/ 0 h 3330647"/>
              <a:gd name="connsiteX11" fmla="*/ 2605664 w 3479781"/>
              <a:gd name="connsiteY11" fmla="*/ 347544 h 3330647"/>
              <a:gd name="connsiteX12" fmla="*/ 2711518 w 3479781"/>
              <a:gd name="connsiteY12" fmla="*/ 443751 h 3330647"/>
              <a:gd name="connsiteX13" fmla="*/ 3258821 w 3479781"/>
              <a:gd name="connsiteY13" fmla="*/ 223552 h 3330647"/>
              <a:gd name="connsiteX14" fmla="*/ 2850430 w 3479781"/>
              <a:gd name="connsiteY14" fmla="*/ 605280 h 3330647"/>
              <a:gd name="connsiteX15" fmla="*/ 2899591 w 3479781"/>
              <a:gd name="connsiteY15" fmla="*/ 671022 h 3330647"/>
              <a:gd name="connsiteX16" fmla="*/ 3005766 w 3479781"/>
              <a:gd name="connsiteY16" fmla="*/ 855747 h 3330647"/>
              <a:gd name="connsiteX17" fmla="*/ 3479781 w 3479781"/>
              <a:gd name="connsiteY17" fmla="*/ 665034 h 3330647"/>
              <a:gd name="connsiteX18" fmla="*/ 3079277 w 3479781"/>
              <a:gd name="connsiteY18" fmla="*/ 1039390 h 3330647"/>
              <a:gd name="connsiteX19" fmla="*/ 3091095 w 3479781"/>
              <a:gd name="connsiteY19" fmla="*/ 1069382 h 3330647"/>
              <a:gd name="connsiteX20" fmla="*/ 3159519 w 3479781"/>
              <a:gd name="connsiteY20" fmla="*/ 1521969 h 3330647"/>
              <a:gd name="connsiteX21" fmla="*/ 2975826 w 3479781"/>
              <a:gd name="connsiteY21" fmla="*/ 2247430 h 3330647"/>
              <a:gd name="connsiteX22" fmla="*/ 2933121 w 3479781"/>
              <a:gd name="connsiteY22" fmla="*/ 2317723 h 3330647"/>
              <a:gd name="connsiteX23" fmla="*/ 2842206 w 3479781"/>
              <a:gd name="connsiteY23" fmla="*/ 2475613 h 3330647"/>
              <a:gd name="connsiteX24" fmla="*/ 1271018 w 3479781"/>
              <a:gd name="connsiteY24" fmla="*/ 3330647 h 3330647"/>
              <a:gd name="connsiteX25" fmla="*/ 65757 w 3479781"/>
              <a:gd name="connsiteY25" fmla="*/ 2887797 h 3330647"/>
              <a:gd name="connsiteX26" fmla="*/ 0 w 3479781"/>
              <a:gd name="connsiteY26" fmla="*/ 2826628 h 3330647"/>
              <a:gd name="connsiteX27" fmla="*/ 93858 w 3479781"/>
              <a:gd name="connsiteY27" fmla="*/ 2889191 h 3330647"/>
              <a:gd name="connsiteX28" fmla="*/ 936366 w 3479781"/>
              <a:gd name="connsiteY28" fmla="*/ 3123258 h 3330647"/>
              <a:gd name="connsiteX29" fmla="*/ 1335539 w 3479781"/>
              <a:gd name="connsiteY29" fmla="*/ 3073598 h 3330647"/>
              <a:gd name="connsiteX30" fmla="*/ 1462525 w 3479781"/>
              <a:gd name="connsiteY30" fmla="*/ 3033118 h 3330647"/>
              <a:gd name="connsiteX31" fmla="*/ 1330820 w 3479781"/>
              <a:gd name="connsiteY31" fmla="*/ 3013017 h 3330647"/>
              <a:gd name="connsiteX32" fmla="*/ 115581 w 3479781"/>
              <a:gd name="connsiteY32" fmla="*/ 1521969 h 3330647"/>
              <a:gd name="connsiteX33" fmla="*/ 1637550 w 3479781"/>
              <a:gd name="connsiteY33" fmla="*/ 0 h 3330647"/>
              <a:gd name="connsiteX0" fmla="*/ 1637551 w 3479781"/>
              <a:gd name="connsiteY0" fmla="*/ 1295726 h 3330647"/>
              <a:gd name="connsiteX1" fmla="*/ 1863795 w 3479781"/>
              <a:gd name="connsiteY1" fmla="*/ 1521970 h 3330647"/>
              <a:gd name="connsiteX2" fmla="*/ 1637551 w 3479781"/>
              <a:gd name="connsiteY2" fmla="*/ 1748214 h 3330647"/>
              <a:gd name="connsiteX3" fmla="*/ 1411307 w 3479781"/>
              <a:gd name="connsiteY3" fmla="*/ 1521970 h 3330647"/>
              <a:gd name="connsiteX4" fmla="*/ 1637551 w 3479781"/>
              <a:gd name="connsiteY4" fmla="*/ 1295726 h 3330647"/>
              <a:gd name="connsiteX5" fmla="*/ 1637550 w 3479781"/>
              <a:gd name="connsiteY5" fmla="*/ 904513 h 3330647"/>
              <a:gd name="connsiteX6" fmla="*/ 1020094 w 3479781"/>
              <a:gd name="connsiteY6" fmla="*/ 1521969 h 3330647"/>
              <a:gd name="connsiteX7" fmla="*/ 1637550 w 3479781"/>
              <a:gd name="connsiteY7" fmla="*/ 2139425 h 3330647"/>
              <a:gd name="connsiteX8" fmla="*/ 2255006 w 3479781"/>
              <a:gd name="connsiteY8" fmla="*/ 1521969 h 3330647"/>
              <a:gd name="connsiteX9" fmla="*/ 1637550 w 3479781"/>
              <a:gd name="connsiteY9" fmla="*/ 904513 h 3330647"/>
              <a:gd name="connsiteX10" fmla="*/ 1637550 w 3479781"/>
              <a:gd name="connsiteY10" fmla="*/ 0 h 3330647"/>
              <a:gd name="connsiteX11" fmla="*/ 2605664 w 3479781"/>
              <a:gd name="connsiteY11" fmla="*/ 347544 h 3330647"/>
              <a:gd name="connsiteX12" fmla="*/ 2711518 w 3479781"/>
              <a:gd name="connsiteY12" fmla="*/ 443751 h 3330647"/>
              <a:gd name="connsiteX13" fmla="*/ 3258821 w 3479781"/>
              <a:gd name="connsiteY13" fmla="*/ 223552 h 3330647"/>
              <a:gd name="connsiteX14" fmla="*/ 2850430 w 3479781"/>
              <a:gd name="connsiteY14" fmla="*/ 605280 h 3330647"/>
              <a:gd name="connsiteX15" fmla="*/ 2899591 w 3479781"/>
              <a:gd name="connsiteY15" fmla="*/ 671022 h 3330647"/>
              <a:gd name="connsiteX16" fmla="*/ 3005766 w 3479781"/>
              <a:gd name="connsiteY16" fmla="*/ 855747 h 3330647"/>
              <a:gd name="connsiteX17" fmla="*/ 3479781 w 3479781"/>
              <a:gd name="connsiteY17" fmla="*/ 665034 h 3330647"/>
              <a:gd name="connsiteX18" fmla="*/ 3079277 w 3479781"/>
              <a:gd name="connsiteY18" fmla="*/ 1039390 h 3330647"/>
              <a:gd name="connsiteX19" fmla="*/ 3091095 w 3479781"/>
              <a:gd name="connsiteY19" fmla="*/ 1069382 h 3330647"/>
              <a:gd name="connsiteX20" fmla="*/ 3159519 w 3479781"/>
              <a:gd name="connsiteY20" fmla="*/ 1521969 h 3330647"/>
              <a:gd name="connsiteX21" fmla="*/ 2975826 w 3479781"/>
              <a:gd name="connsiteY21" fmla="*/ 2247430 h 3330647"/>
              <a:gd name="connsiteX22" fmla="*/ 2842206 w 3479781"/>
              <a:gd name="connsiteY22" fmla="*/ 2475613 h 3330647"/>
              <a:gd name="connsiteX23" fmla="*/ 1271018 w 3479781"/>
              <a:gd name="connsiteY23" fmla="*/ 3330647 h 3330647"/>
              <a:gd name="connsiteX24" fmla="*/ 65757 w 3479781"/>
              <a:gd name="connsiteY24" fmla="*/ 2887797 h 3330647"/>
              <a:gd name="connsiteX25" fmla="*/ 0 w 3479781"/>
              <a:gd name="connsiteY25" fmla="*/ 2826628 h 3330647"/>
              <a:gd name="connsiteX26" fmla="*/ 93858 w 3479781"/>
              <a:gd name="connsiteY26" fmla="*/ 2889191 h 3330647"/>
              <a:gd name="connsiteX27" fmla="*/ 936366 w 3479781"/>
              <a:gd name="connsiteY27" fmla="*/ 3123258 h 3330647"/>
              <a:gd name="connsiteX28" fmla="*/ 1335539 w 3479781"/>
              <a:gd name="connsiteY28" fmla="*/ 3073598 h 3330647"/>
              <a:gd name="connsiteX29" fmla="*/ 1462525 w 3479781"/>
              <a:gd name="connsiteY29" fmla="*/ 3033118 h 3330647"/>
              <a:gd name="connsiteX30" fmla="*/ 1330820 w 3479781"/>
              <a:gd name="connsiteY30" fmla="*/ 3013017 h 3330647"/>
              <a:gd name="connsiteX31" fmla="*/ 115581 w 3479781"/>
              <a:gd name="connsiteY31" fmla="*/ 1521969 h 3330647"/>
              <a:gd name="connsiteX32" fmla="*/ 1637550 w 3479781"/>
              <a:gd name="connsiteY32" fmla="*/ 0 h 3330647"/>
              <a:gd name="connsiteX0" fmla="*/ 1637551 w 3479781"/>
              <a:gd name="connsiteY0" fmla="*/ 1295726 h 3342072"/>
              <a:gd name="connsiteX1" fmla="*/ 1863795 w 3479781"/>
              <a:gd name="connsiteY1" fmla="*/ 1521970 h 3342072"/>
              <a:gd name="connsiteX2" fmla="*/ 1637551 w 3479781"/>
              <a:gd name="connsiteY2" fmla="*/ 1748214 h 3342072"/>
              <a:gd name="connsiteX3" fmla="*/ 1411307 w 3479781"/>
              <a:gd name="connsiteY3" fmla="*/ 1521970 h 3342072"/>
              <a:gd name="connsiteX4" fmla="*/ 1637551 w 3479781"/>
              <a:gd name="connsiteY4" fmla="*/ 1295726 h 3342072"/>
              <a:gd name="connsiteX5" fmla="*/ 1637550 w 3479781"/>
              <a:gd name="connsiteY5" fmla="*/ 904513 h 3342072"/>
              <a:gd name="connsiteX6" fmla="*/ 1020094 w 3479781"/>
              <a:gd name="connsiteY6" fmla="*/ 1521969 h 3342072"/>
              <a:gd name="connsiteX7" fmla="*/ 1637550 w 3479781"/>
              <a:gd name="connsiteY7" fmla="*/ 2139425 h 3342072"/>
              <a:gd name="connsiteX8" fmla="*/ 2255006 w 3479781"/>
              <a:gd name="connsiteY8" fmla="*/ 1521969 h 3342072"/>
              <a:gd name="connsiteX9" fmla="*/ 1637550 w 3479781"/>
              <a:gd name="connsiteY9" fmla="*/ 904513 h 3342072"/>
              <a:gd name="connsiteX10" fmla="*/ 1637550 w 3479781"/>
              <a:gd name="connsiteY10" fmla="*/ 0 h 3342072"/>
              <a:gd name="connsiteX11" fmla="*/ 2605664 w 3479781"/>
              <a:gd name="connsiteY11" fmla="*/ 347544 h 3342072"/>
              <a:gd name="connsiteX12" fmla="*/ 2711518 w 3479781"/>
              <a:gd name="connsiteY12" fmla="*/ 443751 h 3342072"/>
              <a:gd name="connsiteX13" fmla="*/ 3258821 w 3479781"/>
              <a:gd name="connsiteY13" fmla="*/ 223552 h 3342072"/>
              <a:gd name="connsiteX14" fmla="*/ 2850430 w 3479781"/>
              <a:gd name="connsiteY14" fmla="*/ 605280 h 3342072"/>
              <a:gd name="connsiteX15" fmla="*/ 2899591 w 3479781"/>
              <a:gd name="connsiteY15" fmla="*/ 671022 h 3342072"/>
              <a:gd name="connsiteX16" fmla="*/ 3005766 w 3479781"/>
              <a:gd name="connsiteY16" fmla="*/ 855747 h 3342072"/>
              <a:gd name="connsiteX17" fmla="*/ 3479781 w 3479781"/>
              <a:gd name="connsiteY17" fmla="*/ 665034 h 3342072"/>
              <a:gd name="connsiteX18" fmla="*/ 3079277 w 3479781"/>
              <a:gd name="connsiteY18" fmla="*/ 1039390 h 3342072"/>
              <a:gd name="connsiteX19" fmla="*/ 3091095 w 3479781"/>
              <a:gd name="connsiteY19" fmla="*/ 1069382 h 3342072"/>
              <a:gd name="connsiteX20" fmla="*/ 3159519 w 3479781"/>
              <a:gd name="connsiteY20" fmla="*/ 1521969 h 3342072"/>
              <a:gd name="connsiteX21" fmla="*/ 2975826 w 3479781"/>
              <a:gd name="connsiteY21" fmla="*/ 2247430 h 3342072"/>
              <a:gd name="connsiteX22" fmla="*/ 2859035 w 3479781"/>
              <a:gd name="connsiteY22" fmla="*/ 2489637 h 3342072"/>
              <a:gd name="connsiteX23" fmla="*/ 1271018 w 3479781"/>
              <a:gd name="connsiteY23" fmla="*/ 3330647 h 3342072"/>
              <a:gd name="connsiteX24" fmla="*/ 65757 w 3479781"/>
              <a:gd name="connsiteY24" fmla="*/ 2887797 h 3342072"/>
              <a:gd name="connsiteX25" fmla="*/ 0 w 3479781"/>
              <a:gd name="connsiteY25" fmla="*/ 2826628 h 3342072"/>
              <a:gd name="connsiteX26" fmla="*/ 93858 w 3479781"/>
              <a:gd name="connsiteY26" fmla="*/ 2889191 h 3342072"/>
              <a:gd name="connsiteX27" fmla="*/ 936366 w 3479781"/>
              <a:gd name="connsiteY27" fmla="*/ 3123258 h 3342072"/>
              <a:gd name="connsiteX28" fmla="*/ 1335539 w 3479781"/>
              <a:gd name="connsiteY28" fmla="*/ 3073598 h 3342072"/>
              <a:gd name="connsiteX29" fmla="*/ 1462525 w 3479781"/>
              <a:gd name="connsiteY29" fmla="*/ 3033118 h 3342072"/>
              <a:gd name="connsiteX30" fmla="*/ 1330820 w 3479781"/>
              <a:gd name="connsiteY30" fmla="*/ 3013017 h 3342072"/>
              <a:gd name="connsiteX31" fmla="*/ 115581 w 3479781"/>
              <a:gd name="connsiteY31" fmla="*/ 1521969 h 3342072"/>
              <a:gd name="connsiteX32" fmla="*/ 1637550 w 3479781"/>
              <a:gd name="connsiteY32" fmla="*/ 0 h 3342072"/>
              <a:gd name="connsiteX0" fmla="*/ 1637551 w 3479781"/>
              <a:gd name="connsiteY0" fmla="*/ 1295726 h 3342072"/>
              <a:gd name="connsiteX1" fmla="*/ 1863795 w 3479781"/>
              <a:gd name="connsiteY1" fmla="*/ 1521970 h 3342072"/>
              <a:gd name="connsiteX2" fmla="*/ 1637551 w 3479781"/>
              <a:gd name="connsiteY2" fmla="*/ 1748214 h 3342072"/>
              <a:gd name="connsiteX3" fmla="*/ 1411307 w 3479781"/>
              <a:gd name="connsiteY3" fmla="*/ 1521970 h 3342072"/>
              <a:gd name="connsiteX4" fmla="*/ 1637551 w 3479781"/>
              <a:gd name="connsiteY4" fmla="*/ 1295726 h 3342072"/>
              <a:gd name="connsiteX5" fmla="*/ 1637550 w 3479781"/>
              <a:gd name="connsiteY5" fmla="*/ 904513 h 3342072"/>
              <a:gd name="connsiteX6" fmla="*/ 1020094 w 3479781"/>
              <a:gd name="connsiteY6" fmla="*/ 1521969 h 3342072"/>
              <a:gd name="connsiteX7" fmla="*/ 1637550 w 3479781"/>
              <a:gd name="connsiteY7" fmla="*/ 2139425 h 3342072"/>
              <a:gd name="connsiteX8" fmla="*/ 2255006 w 3479781"/>
              <a:gd name="connsiteY8" fmla="*/ 1521969 h 3342072"/>
              <a:gd name="connsiteX9" fmla="*/ 1637550 w 3479781"/>
              <a:gd name="connsiteY9" fmla="*/ 904513 h 3342072"/>
              <a:gd name="connsiteX10" fmla="*/ 1637550 w 3479781"/>
              <a:gd name="connsiteY10" fmla="*/ 0 h 3342072"/>
              <a:gd name="connsiteX11" fmla="*/ 2605664 w 3479781"/>
              <a:gd name="connsiteY11" fmla="*/ 347544 h 3342072"/>
              <a:gd name="connsiteX12" fmla="*/ 2711518 w 3479781"/>
              <a:gd name="connsiteY12" fmla="*/ 443751 h 3342072"/>
              <a:gd name="connsiteX13" fmla="*/ 3258821 w 3479781"/>
              <a:gd name="connsiteY13" fmla="*/ 223552 h 3342072"/>
              <a:gd name="connsiteX14" fmla="*/ 2850430 w 3479781"/>
              <a:gd name="connsiteY14" fmla="*/ 605280 h 3342072"/>
              <a:gd name="connsiteX15" fmla="*/ 2899591 w 3479781"/>
              <a:gd name="connsiteY15" fmla="*/ 671022 h 3342072"/>
              <a:gd name="connsiteX16" fmla="*/ 3005766 w 3479781"/>
              <a:gd name="connsiteY16" fmla="*/ 855747 h 3342072"/>
              <a:gd name="connsiteX17" fmla="*/ 3479781 w 3479781"/>
              <a:gd name="connsiteY17" fmla="*/ 665034 h 3342072"/>
              <a:gd name="connsiteX18" fmla="*/ 3079277 w 3479781"/>
              <a:gd name="connsiteY18" fmla="*/ 1039390 h 3342072"/>
              <a:gd name="connsiteX19" fmla="*/ 3091095 w 3479781"/>
              <a:gd name="connsiteY19" fmla="*/ 1069382 h 3342072"/>
              <a:gd name="connsiteX20" fmla="*/ 3159519 w 3479781"/>
              <a:gd name="connsiteY20" fmla="*/ 1521969 h 3342072"/>
              <a:gd name="connsiteX21" fmla="*/ 2989851 w 3479781"/>
              <a:gd name="connsiteY21" fmla="*/ 2255845 h 3342072"/>
              <a:gd name="connsiteX22" fmla="*/ 2859035 w 3479781"/>
              <a:gd name="connsiteY22" fmla="*/ 2489637 h 3342072"/>
              <a:gd name="connsiteX23" fmla="*/ 1271018 w 3479781"/>
              <a:gd name="connsiteY23" fmla="*/ 3330647 h 3342072"/>
              <a:gd name="connsiteX24" fmla="*/ 65757 w 3479781"/>
              <a:gd name="connsiteY24" fmla="*/ 2887797 h 3342072"/>
              <a:gd name="connsiteX25" fmla="*/ 0 w 3479781"/>
              <a:gd name="connsiteY25" fmla="*/ 2826628 h 3342072"/>
              <a:gd name="connsiteX26" fmla="*/ 93858 w 3479781"/>
              <a:gd name="connsiteY26" fmla="*/ 2889191 h 3342072"/>
              <a:gd name="connsiteX27" fmla="*/ 936366 w 3479781"/>
              <a:gd name="connsiteY27" fmla="*/ 3123258 h 3342072"/>
              <a:gd name="connsiteX28" fmla="*/ 1335539 w 3479781"/>
              <a:gd name="connsiteY28" fmla="*/ 3073598 h 3342072"/>
              <a:gd name="connsiteX29" fmla="*/ 1462525 w 3479781"/>
              <a:gd name="connsiteY29" fmla="*/ 3033118 h 3342072"/>
              <a:gd name="connsiteX30" fmla="*/ 1330820 w 3479781"/>
              <a:gd name="connsiteY30" fmla="*/ 3013017 h 3342072"/>
              <a:gd name="connsiteX31" fmla="*/ 115581 w 3479781"/>
              <a:gd name="connsiteY31" fmla="*/ 1521969 h 3342072"/>
              <a:gd name="connsiteX32" fmla="*/ 1637550 w 3479781"/>
              <a:gd name="connsiteY32" fmla="*/ 0 h 3342072"/>
              <a:gd name="connsiteX0" fmla="*/ 1637551 w 3479781"/>
              <a:gd name="connsiteY0" fmla="*/ 1295726 h 3342072"/>
              <a:gd name="connsiteX1" fmla="*/ 1863795 w 3479781"/>
              <a:gd name="connsiteY1" fmla="*/ 1521970 h 3342072"/>
              <a:gd name="connsiteX2" fmla="*/ 1637551 w 3479781"/>
              <a:gd name="connsiteY2" fmla="*/ 1748214 h 3342072"/>
              <a:gd name="connsiteX3" fmla="*/ 1411307 w 3479781"/>
              <a:gd name="connsiteY3" fmla="*/ 1521970 h 3342072"/>
              <a:gd name="connsiteX4" fmla="*/ 1637551 w 3479781"/>
              <a:gd name="connsiteY4" fmla="*/ 1295726 h 3342072"/>
              <a:gd name="connsiteX5" fmla="*/ 1637550 w 3479781"/>
              <a:gd name="connsiteY5" fmla="*/ 904513 h 3342072"/>
              <a:gd name="connsiteX6" fmla="*/ 1020094 w 3479781"/>
              <a:gd name="connsiteY6" fmla="*/ 1521969 h 3342072"/>
              <a:gd name="connsiteX7" fmla="*/ 1637550 w 3479781"/>
              <a:gd name="connsiteY7" fmla="*/ 2139425 h 3342072"/>
              <a:gd name="connsiteX8" fmla="*/ 2255006 w 3479781"/>
              <a:gd name="connsiteY8" fmla="*/ 1521969 h 3342072"/>
              <a:gd name="connsiteX9" fmla="*/ 1637550 w 3479781"/>
              <a:gd name="connsiteY9" fmla="*/ 904513 h 3342072"/>
              <a:gd name="connsiteX10" fmla="*/ 1637550 w 3479781"/>
              <a:gd name="connsiteY10" fmla="*/ 0 h 3342072"/>
              <a:gd name="connsiteX11" fmla="*/ 2605664 w 3479781"/>
              <a:gd name="connsiteY11" fmla="*/ 347544 h 3342072"/>
              <a:gd name="connsiteX12" fmla="*/ 2711518 w 3479781"/>
              <a:gd name="connsiteY12" fmla="*/ 443751 h 3342072"/>
              <a:gd name="connsiteX13" fmla="*/ 3258821 w 3479781"/>
              <a:gd name="connsiteY13" fmla="*/ 223552 h 3342072"/>
              <a:gd name="connsiteX14" fmla="*/ 2850430 w 3479781"/>
              <a:gd name="connsiteY14" fmla="*/ 605280 h 3342072"/>
              <a:gd name="connsiteX15" fmla="*/ 2899591 w 3479781"/>
              <a:gd name="connsiteY15" fmla="*/ 671022 h 3342072"/>
              <a:gd name="connsiteX16" fmla="*/ 3005766 w 3479781"/>
              <a:gd name="connsiteY16" fmla="*/ 855747 h 3342072"/>
              <a:gd name="connsiteX17" fmla="*/ 3479781 w 3479781"/>
              <a:gd name="connsiteY17" fmla="*/ 665034 h 3342072"/>
              <a:gd name="connsiteX18" fmla="*/ 3079277 w 3479781"/>
              <a:gd name="connsiteY18" fmla="*/ 1039390 h 3342072"/>
              <a:gd name="connsiteX19" fmla="*/ 3091095 w 3479781"/>
              <a:gd name="connsiteY19" fmla="*/ 1069382 h 3342072"/>
              <a:gd name="connsiteX20" fmla="*/ 3159519 w 3479781"/>
              <a:gd name="connsiteY20" fmla="*/ 1521969 h 3342072"/>
              <a:gd name="connsiteX21" fmla="*/ 2989851 w 3479781"/>
              <a:gd name="connsiteY21" fmla="*/ 2255845 h 3342072"/>
              <a:gd name="connsiteX22" fmla="*/ 2859035 w 3479781"/>
              <a:gd name="connsiteY22" fmla="*/ 2489637 h 3342072"/>
              <a:gd name="connsiteX23" fmla="*/ 1271018 w 3479781"/>
              <a:gd name="connsiteY23" fmla="*/ 3330647 h 3342072"/>
              <a:gd name="connsiteX24" fmla="*/ 65757 w 3479781"/>
              <a:gd name="connsiteY24" fmla="*/ 2887797 h 3342072"/>
              <a:gd name="connsiteX25" fmla="*/ 0 w 3479781"/>
              <a:gd name="connsiteY25" fmla="*/ 2826628 h 3342072"/>
              <a:gd name="connsiteX26" fmla="*/ 93858 w 3479781"/>
              <a:gd name="connsiteY26" fmla="*/ 2889191 h 3342072"/>
              <a:gd name="connsiteX27" fmla="*/ 936366 w 3479781"/>
              <a:gd name="connsiteY27" fmla="*/ 3123258 h 3342072"/>
              <a:gd name="connsiteX28" fmla="*/ 1335539 w 3479781"/>
              <a:gd name="connsiteY28" fmla="*/ 3073598 h 3342072"/>
              <a:gd name="connsiteX29" fmla="*/ 1462525 w 3479781"/>
              <a:gd name="connsiteY29" fmla="*/ 3033118 h 3342072"/>
              <a:gd name="connsiteX30" fmla="*/ 1330820 w 3479781"/>
              <a:gd name="connsiteY30" fmla="*/ 3013017 h 3342072"/>
              <a:gd name="connsiteX31" fmla="*/ 115581 w 3479781"/>
              <a:gd name="connsiteY31" fmla="*/ 1521969 h 3342072"/>
              <a:gd name="connsiteX32" fmla="*/ 1637550 w 3479781"/>
              <a:gd name="connsiteY32" fmla="*/ 0 h 3342072"/>
              <a:gd name="connsiteX0" fmla="*/ 1637551 w 3479781"/>
              <a:gd name="connsiteY0" fmla="*/ 1295726 h 3332107"/>
              <a:gd name="connsiteX1" fmla="*/ 1863795 w 3479781"/>
              <a:gd name="connsiteY1" fmla="*/ 1521970 h 3332107"/>
              <a:gd name="connsiteX2" fmla="*/ 1637551 w 3479781"/>
              <a:gd name="connsiteY2" fmla="*/ 1748214 h 3332107"/>
              <a:gd name="connsiteX3" fmla="*/ 1411307 w 3479781"/>
              <a:gd name="connsiteY3" fmla="*/ 1521970 h 3332107"/>
              <a:gd name="connsiteX4" fmla="*/ 1637551 w 3479781"/>
              <a:gd name="connsiteY4" fmla="*/ 1295726 h 3332107"/>
              <a:gd name="connsiteX5" fmla="*/ 1637550 w 3479781"/>
              <a:gd name="connsiteY5" fmla="*/ 904513 h 3332107"/>
              <a:gd name="connsiteX6" fmla="*/ 1020094 w 3479781"/>
              <a:gd name="connsiteY6" fmla="*/ 1521969 h 3332107"/>
              <a:gd name="connsiteX7" fmla="*/ 1637550 w 3479781"/>
              <a:gd name="connsiteY7" fmla="*/ 2139425 h 3332107"/>
              <a:gd name="connsiteX8" fmla="*/ 2255006 w 3479781"/>
              <a:gd name="connsiteY8" fmla="*/ 1521969 h 3332107"/>
              <a:gd name="connsiteX9" fmla="*/ 1637550 w 3479781"/>
              <a:gd name="connsiteY9" fmla="*/ 904513 h 3332107"/>
              <a:gd name="connsiteX10" fmla="*/ 1637550 w 3479781"/>
              <a:gd name="connsiteY10" fmla="*/ 0 h 3332107"/>
              <a:gd name="connsiteX11" fmla="*/ 2605664 w 3479781"/>
              <a:gd name="connsiteY11" fmla="*/ 347544 h 3332107"/>
              <a:gd name="connsiteX12" fmla="*/ 2711518 w 3479781"/>
              <a:gd name="connsiteY12" fmla="*/ 443751 h 3332107"/>
              <a:gd name="connsiteX13" fmla="*/ 3258821 w 3479781"/>
              <a:gd name="connsiteY13" fmla="*/ 223552 h 3332107"/>
              <a:gd name="connsiteX14" fmla="*/ 2850430 w 3479781"/>
              <a:gd name="connsiteY14" fmla="*/ 605280 h 3332107"/>
              <a:gd name="connsiteX15" fmla="*/ 2899591 w 3479781"/>
              <a:gd name="connsiteY15" fmla="*/ 671022 h 3332107"/>
              <a:gd name="connsiteX16" fmla="*/ 3005766 w 3479781"/>
              <a:gd name="connsiteY16" fmla="*/ 855747 h 3332107"/>
              <a:gd name="connsiteX17" fmla="*/ 3479781 w 3479781"/>
              <a:gd name="connsiteY17" fmla="*/ 665034 h 3332107"/>
              <a:gd name="connsiteX18" fmla="*/ 3079277 w 3479781"/>
              <a:gd name="connsiteY18" fmla="*/ 1039390 h 3332107"/>
              <a:gd name="connsiteX19" fmla="*/ 3091095 w 3479781"/>
              <a:gd name="connsiteY19" fmla="*/ 1069382 h 3332107"/>
              <a:gd name="connsiteX20" fmla="*/ 3159519 w 3479781"/>
              <a:gd name="connsiteY20" fmla="*/ 1521969 h 3332107"/>
              <a:gd name="connsiteX21" fmla="*/ 2989851 w 3479781"/>
              <a:gd name="connsiteY21" fmla="*/ 2255845 h 3332107"/>
              <a:gd name="connsiteX22" fmla="*/ 2859035 w 3479781"/>
              <a:gd name="connsiteY22" fmla="*/ 2489637 h 3332107"/>
              <a:gd name="connsiteX23" fmla="*/ 1271018 w 3479781"/>
              <a:gd name="connsiteY23" fmla="*/ 3330647 h 3332107"/>
              <a:gd name="connsiteX24" fmla="*/ 65757 w 3479781"/>
              <a:gd name="connsiteY24" fmla="*/ 2887797 h 3332107"/>
              <a:gd name="connsiteX25" fmla="*/ 0 w 3479781"/>
              <a:gd name="connsiteY25" fmla="*/ 2826628 h 3332107"/>
              <a:gd name="connsiteX26" fmla="*/ 93858 w 3479781"/>
              <a:gd name="connsiteY26" fmla="*/ 2889191 h 3332107"/>
              <a:gd name="connsiteX27" fmla="*/ 936366 w 3479781"/>
              <a:gd name="connsiteY27" fmla="*/ 3123258 h 3332107"/>
              <a:gd name="connsiteX28" fmla="*/ 1335539 w 3479781"/>
              <a:gd name="connsiteY28" fmla="*/ 3073598 h 3332107"/>
              <a:gd name="connsiteX29" fmla="*/ 1462525 w 3479781"/>
              <a:gd name="connsiteY29" fmla="*/ 3033118 h 3332107"/>
              <a:gd name="connsiteX30" fmla="*/ 1330820 w 3479781"/>
              <a:gd name="connsiteY30" fmla="*/ 3013017 h 3332107"/>
              <a:gd name="connsiteX31" fmla="*/ 115581 w 3479781"/>
              <a:gd name="connsiteY31" fmla="*/ 1521969 h 3332107"/>
              <a:gd name="connsiteX32" fmla="*/ 1637550 w 3479781"/>
              <a:gd name="connsiteY32" fmla="*/ 0 h 3332107"/>
              <a:gd name="connsiteX0" fmla="*/ 1637551 w 3479781"/>
              <a:gd name="connsiteY0" fmla="*/ 1295726 h 3343252"/>
              <a:gd name="connsiteX1" fmla="*/ 1863795 w 3479781"/>
              <a:gd name="connsiteY1" fmla="*/ 1521970 h 3343252"/>
              <a:gd name="connsiteX2" fmla="*/ 1637551 w 3479781"/>
              <a:gd name="connsiteY2" fmla="*/ 1748214 h 3343252"/>
              <a:gd name="connsiteX3" fmla="*/ 1411307 w 3479781"/>
              <a:gd name="connsiteY3" fmla="*/ 1521970 h 3343252"/>
              <a:gd name="connsiteX4" fmla="*/ 1637551 w 3479781"/>
              <a:gd name="connsiteY4" fmla="*/ 1295726 h 3343252"/>
              <a:gd name="connsiteX5" fmla="*/ 1637550 w 3479781"/>
              <a:gd name="connsiteY5" fmla="*/ 904513 h 3343252"/>
              <a:gd name="connsiteX6" fmla="*/ 1020094 w 3479781"/>
              <a:gd name="connsiteY6" fmla="*/ 1521969 h 3343252"/>
              <a:gd name="connsiteX7" fmla="*/ 1637550 w 3479781"/>
              <a:gd name="connsiteY7" fmla="*/ 2139425 h 3343252"/>
              <a:gd name="connsiteX8" fmla="*/ 2255006 w 3479781"/>
              <a:gd name="connsiteY8" fmla="*/ 1521969 h 3343252"/>
              <a:gd name="connsiteX9" fmla="*/ 1637550 w 3479781"/>
              <a:gd name="connsiteY9" fmla="*/ 904513 h 3343252"/>
              <a:gd name="connsiteX10" fmla="*/ 1637550 w 3479781"/>
              <a:gd name="connsiteY10" fmla="*/ 0 h 3343252"/>
              <a:gd name="connsiteX11" fmla="*/ 2605664 w 3479781"/>
              <a:gd name="connsiteY11" fmla="*/ 347544 h 3343252"/>
              <a:gd name="connsiteX12" fmla="*/ 2711518 w 3479781"/>
              <a:gd name="connsiteY12" fmla="*/ 443751 h 3343252"/>
              <a:gd name="connsiteX13" fmla="*/ 3258821 w 3479781"/>
              <a:gd name="connsiteY13" fmla="*/ 223552 h 3343252"/>
              <a:gd name="connsiteX14" fmla="*/ 2850430 w 3479781"/>
              <a:gd name="connsiteY14" fmla="*/ 605280 h 3343252"/>
              <a:gd name="connsiteX15" fmla="*/ 2899591 w 3479781"/>
              <a:gd name="connsiteY15" fmla="*/ 671022 h 3343252"/>
              <a:gd name="connsiteX16" fmla="*/ 3005766 w 3479781"/>
              <a:gd name="connsiteY16" fmla="*/ 855747 h 3343252"/>
              <a:gd name="connsiteX17" fmla="*/ 3479781 w 3479781"/>
              <a:gd name="connsiteY17" fmla="*/ 665034 h 3343252"/>
              <a:gd name="connsiteX18" fmla="*/ 3079277 w 3479781"/>
              <a:gd name="connsiteY18" fmla="*/ 1039390 h 3343252"/>
              <a:gd name="connsiteX19" fmla="*/ 3091095 w 3479781"/>
              <a:gd name="connsiteY19" fmla="*/ 1069382 h 3343252"/>
              <a:gd name="connsiteX20" fmla="*/ 3159519 w 3479781"/>
              <a:gd name="connsiteY20" fmla="*/ 1521969 h 3343252"/>
              <a:gd name="connsiteX21" fmla="*/ 2989851 w 3479781"/>
              <a:gd name="connsiteY21" fmla="*/ 2255845 h 3343252"/>
              <a:gd name="connsiteX22" fmla="*/ 2859035 w 3479781"/>
              <a:gd name="connsiteY22" fmla="*/ 2489637 h 3343252"/>
              <a:gd name="connsiteX23" fmla="*/ 1273823 w 3479781"/>
              <a:gd name="connsiteY23" fmla="*/ 3341866 h 3343252"/>
              <a:gd name="connsiteX24" fmla="*/ 65757 w 3479781"/>
              <a:gd name="connsiteY24" fmla="*/ 2887797 h 3343252"/>
              <a:gd name="connsiteX25" fmla="*/ 0 w 3479781"/>
              <a:gd name="connsiteY25" fmla="*/ 2826628 h 3343252"/>
              <a:gd name="connsiteX26" fmla="*/ 93858 w 3479781"/>
              <a:gd name="connsiteY26" fmla="*/ 2889191 h 3343252"/>
              <a:gd name="connsiteX27" fmla="*/ 936366 w 3479781"/>
              <a:gd name="connsiteY27" fmla="*/ 3123258 h 3343252"/>
              <a:gd name="connsiteX28" fmla="*/ 1335539 w 3479781"/>
              <a:gd name="connsiteY28" fmla="*/ 3073598 h 3343252"/>
              <a:gd name="connsiteX29" fmla="*/ 1462525 w 3479781"/>
              <a:gd name="connsiteY29" fmla="*/ 3033118 h 3343252"/>
              <a:gd name="connsiteX30" fmla="*/ 1330820 w 3479781"/>
              <a:gd name="connsiteY30" fmla="*/ 3013017 h 3343252"/>
              <a:gd name="connsiteX31" fmla="*/ 115581 w 3479781"/>
              <a:gd name="connsiteY31" fmla="*/ 1521969 h 3343252"/>
              <a:gd name="connsiteX32" fmla="*/ 1637550 w 3479781"/>
              <a:gd name="connsiteY32" fmla="*/ 0 h 3343252"/>
              <a:gd name="connsiteX0" fmla="*/ 1637551 w 3479781"/>
              <a:gd name="connsiteY0" fmla="*/ 1295726 h 3342782"/>
              <a:gd name="connsiteX1" fmla="*/ 1863795 w 3479781"/>
              <a:gd name="connsiteY1" fmla="*/ 1521970 h 3342782"/>
              <a:gd name="connsiteX2" fmla="*/ 1637551 w 3479781"/>
              <a:gd name="connsiteY2" fmla="*/ 1748214 h 3342782"/>
              <a:gd name="connsiteX3" fmla="*/ 1411307 w 3479781"/>
              <a:gd name="connsiteY3" fmla="*/ 1521970 h 3342782"/>
              <a:gd name="connsiteX4" fmla="*/ 1637551 w 3479781"/>
              <a:gd name="connsiteY4" fmla="*/ 1295726 h 3342782"/>
              <a:gd name="connsiteX5" fmla="*/ 1637550 w 3479781"/>
              <a:gd name="connsiteY5" fmla="*/ 904513 h 3342782"/>
              <a:gd name="connsiteX6" fmla="*/ 1020094 w 3479781"/>
              <a:gd name="connsiteY6" fmla="*/ 1521969 h 3342782"/>
              <a:gd name="connsiteX7" fmla="*/ 1637550 w 3479781"/>
              <a:gd name="connsiteY7" fmla="*/ 2139425 h 3342782"/>
              <a:gd name="connsiteX8" fmla="*/ 2255006 w 3479781"/>
              <a:gd name="connsiteY8" fmla="*/ 1521969 h 3342782"/>
              <a:gd name="connsiteX9" fmla="*/ 1637550 w 3479781"/>
              <a:gd name="connsiteY9" fmla="*/ 904513 h 3342782"/>
              <a:gd name="connsiteX10" fmla="*/ 1637550 w 3479781"/>
              <a:gd name="connsiteY10" fmla="*/ 0 h 3342782"/>
              <a:gd name="connsiteX11" fmla="*/ 2605664 w 3479781"/>
              <a:gd name="connsiteY11" fmla="*/ 347544 h 3342782"/>
              <a:gd name="connsiteX12" fmla="*/ 2711518 w 3479781"/>
              <a:gd name="connsiteY12" fmla="*/ 443751 h 3342782"/>
              <a:gd name="connsiteX13" fmla="*/ 3258821 w 3479781"/>
              <a:gd name="connsiteY13" fmla="*/ 223552 h 3342782"/>
              <a:gd name="connsiteX14" fmla="*/ 2850430 w 3479781"/>
              <a:gd name="connsiteY14" fmla="*/ 605280 h 3342782"/>
              <a:gd name="connsiteX15" fmla="*/ 2899591 w 3479781"/>
              <a:gd name="connsiteY15" fmla="*/ 671022 h 3342782"/>
              <a:gd name="connsiteX16" fmla="*/ 3005766 w 3479781"/>
              <a:gd name="connsiteY16" fmla="*/ 855747 h 3342782"/>
              <a:gd name="connsiteX17" fmla="*/ 3479781 w 3479781"/>
              <a:gd name="connsiteY17" fmla="*/ 665034 h 3342782"/>
              <a:gd name="connsiteX18" fmla="*/ 3079277 w 3479781"/>
              <a:gd name="connsiteY18" fmla="*/ 1039390 h 3342782"/>
              <a:gd name="connsiteX19" fmla="*/ 3091095 w 3479781"/>
              <a:gd name="connsiteY19" fmla="*/ 1069382 h 3342782"/>
              <a:gd name="connsiteX20" fmla="*/ 3159519 w 3479781"/>
              <a:gd name="connsiteY20" fmla="*/ 1521969 h 3342782"/>
              <a:gd name="connsiteX21" fmla="*/ 2989851 w 3479781"/>
              <a:gd name="connsiteY21" fmla="*/ 2255845 h 3342782"/>
              <a:gd name="connsiteX22" fmla="*/ 2859035 w 3479781"/>
              <a:gd name="connsiteY22" fmla="*/ 2489637 h 3342782"/>
              <a:gd name="connsiteX23" fmla="*/ 1273823 w 3479781"/>
              <a:gd name="connsiteY23" fmla="*/ 3341866 h 3342782"/>
              <a:gd name="connsiteX24" fmla="*/ 65757 w 3479781"/>
              <a:gd name="connsiteY24" fmla="*/ 2887797 h 3342782"/>
              <a:gd name="connsiteX25" fmla="*/ 0 w 3479781"/>
              <a:gd name="connsiteY25" fmla="*/ 2826628 h 3342782"/>
              <a:gd name="connsiteX26" fmla="*/ 93858 w 3479781"/>
              <a:gd name="connsiteY26" fmla="*/ 2889191 h 3342782"/>
              <a:gd name="connsiteX27" fmla="*/ 936366 w 3479781"/>
              <a:gd name="connsiteY27" fmla="*/ 3123258 h 3342782"/>
              <a:gd name="connsiteX28" fmla="*/ 1335539 w 3479781"/>
              <a:gd name="connsiteY28" fmla="*/ 3073598 h 3342782"/>
              <a:gd name="connsiteX29" fmla="*/ 1462525 w 3479781"/>
              <a:gd name="connsiteY29" fmla="*/ 3033118 h 3342782"/>
              <a:gd name="connsiteX30" fmla="*/ 1330820 w 3479781"/>
              <a:gd name="connsiteY30" fmla="*/ 3013017 h 3342782"/>
              <a:gd name="connsiteX31" fmla="*/ 115581 w 3479781"/>
              <a:gd name="connsiteY31" fmla="*/ 1521969 h 3342782"/>
              <a:gd name="connsiteX32" fmla="*/ 1637550 w 3479781"/>
              <a:gd name="connsiteY32" fmla="*/ 0 h 3342782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3910 w 3479781"/>
              <a:gd name="connsiteY20" fmla="*/ 153318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3910 w 3479781"/>
              <a:gd name="connsiteY20" fmla="*/ 153318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479781" h="3341955">
                <a:moveTo>
                  <a:pt x="1637551" y="1295726"/>
                </a:moveTo>
                <a:cubicBezTo>
                  <a:pt x="1762502" y="1295726"/>
                  <a:pt x="1863795" y="1397019"/>
                  <a:pt x="1863795" y="1521970"/>
                </a:cubicBezTo>
                <a:cubicBezTo>
                  <a:pt x="1863795" y="1646921"/>
                  <a:pt x="1762502" y="1748214"/>
                  <a:pt x="1637551" y="1748214"/>
                </a:cubicBezTo>
                <a:cubicBezTo>
                  <a:pt x="1512600" y="1748214"/>
                  <a:pt x="1411307" y="1646921"/>
                  <a:pt x="1411307" y="1521970"/>
                </a:cubicBezTo>
                <a:cubicBezTo>
                  <a:pt x="1411307" y="1397019"/>
                  <a:pt x="1512600" y="1295726"/>
                  <a:pt x="1637551" y="1295726"/>
                </a:cubicBezTo>
                <a:close/>
                <a:moveTo>
                  <a:pt x="1637550" y="904513"/>
                </a:moveTo>
                <a:cubicBezTo>
                  <a:pt x="1296538" y="904513"/>
                  <a:pt x="1020094" y="1180957"/>
                  <a:pt x="1020094" y="1521969"/>
                </a:cubicBezTo>
                <a:cubicBezTo>
                  <a:pt x="1020094" y="1862981"/>
                  <a:pt x="1296538" y="2139425"/>
                  <a:pt x="1637550" y="2139425"/>
                </a:cubicBezTo>
                <a:cubicBezTo>
                  <a:pt x="1978562" y="2139425"/>
                  <a:pt x="2255006" y="1862981"/>
                  <a:pt x="2255006" y="1521969"/>
                </a:cubicBezTo>
                <a:cubicBezTo>
                  <a:pt x="2255006" y="1180957"/>
                  <a:pt x="1978562" y="904513"/>
                  <a:pt x="1637550" y="904513"/>
                </a:cubicBezTo>
                <a:close/>
                <a:moveTo>
                  <a:pt x="1637550" y="0"/>
                </a:moveTo>
                <a:cubicBezTo>
                  <a:pt x="2005295" y="0"/>
                  <a:pt x="2342578" y="130426"/>
                  <a:pt x="2605664" y="347544"/>
                </a:cubicBezTo>
                <a:lnTo>
                  <a:pt x="2711518" y="443751"/>
                </a:lnTo>
                <a:lnTo>
                  <a:pt x="3258821" y="223552"/>
                </a:lnTo>
                <a:lnTo>
                  <a:pt x="2850430" y="605280"/>
                </a:lnTo>
                <a:lnTo>
                  <a:pt x="2899591" y="671022"/>
                </a:lnTo>
                <a:lnTo>
                  <a:pt x="3005766" y="855747"/>
                </a:lnTo>
                <a:lnTo>
                  <a:pt x="3479781" y="665034"/>
                </a:lnTo>
                <a:lnTo>
                  <a:pt x="3079277" y="1039390"/>
                </a:lnTo>
                <a:lnTo>
                  <a:pt x="3091095" y="1069382"/>
                </a:lnTo>
                <a:cubicBezTo>
                  <a:pt x="3103534" y="1151682"/>
                  <a:pt x="3150460" y="1334756"/>
                  <a:pt x="3153910" y="1533189"/>
                </a:cubicBezTo>
                <a:cubicBezTo>
                  <a:pt x="3157505" y="1739963"/>
                  <a:pt x="3076146" y="2068241"/>
                  <a:pt x="2989851" y="2255845"/>
                </a:cubicBezTo>
                <a:lnTo>
                  <a:pt x="2859035" y="2489637"/>
                </a:lnTo>
                <a:cubicBezTo>
                  <a:pt x="2428771" y="3154163"/>
                  <a:pt x="1742412" y="3336465"/>
                  <a:pt x="1273823" y="3341866"/>
                </a:cubicBezTo>
                <a:cubicBezTo>
                  <a:pt x="865549" y="3346572"/>
                  <a:pt x="393288" y="3164455"/>
                  <a:pt x="65757" y="2887797"/>
                </a:cubicBezTo>
                <a:lnTo>
                  <a:pt x="0" y="2826628"/>
                </a:lnTo>
                <a:lnTo>
                  <a:pt x="93858" y="2889191"/>
                </a:lnTo>
                <a:cubicBezTo>
                  <a:pt x="344305" y="3038466"/>
                  <a:pt x="631311" y="3123258"/>
                  <a:pt x="936366" y="3123258"/>
                </a:cubicBezTo>
                <a:cubicBezTo>
                  <a:pt x="1073641" y="3123258"/>
                  <a:pt x="1207261" y="3106088"/>
                  <a:pt x="1335539" y="3073598"/>
                </a:cubicBezTo>
                <a:lnTo>
                  <a:pt x="1462525" y="3033118"/>
                </a:lnTo>
                <a:lnTo>
                  <a:pt x="1330820" y="3013017"/>
                </a:lnTo>
                <a:cubicBezTo>
                  <a:pt x="637285" y="2871099"/>
                  <a:pt x="115581" y="2257459"/>
                  <a:pt x="115581" y="1521969"/>
                </a:cubicBezTo>
                <a:cubicBezTo>
                  <a:pt x="115581" y="681409"/>
                  <a:pt x="796990" y="0"/>
                  <a:pt x="1637550" y="0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90058" y="694186"/>
            <a:ext cx="245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Group Ltd. Co.</a:t>
            </a:r>
            <a:endParaRPr lang="zh-CN" alt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0417" y="1320801"/>
            <a:ext cx="1656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5417" y="1320801"/>
            <a:ext cx="1656000" cy="304800"/>
          </a:xfrm>
          <a:prstGeom prst="rect">
            <a:avLst/>
          </a:prstGeom>
          <a:solidFill>
            <a:srgbClr val="0000FF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GenRay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20417" y="1320801"/>
            <a:ext cx="1656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Consulting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85417" y="1320801"/>
            <a:ext cx="1656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Innovation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50417" y="1320801"/>
            <a:ext cx="1656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90417" y="1761262"/>
            <a:ext cx="1656000" cy="3048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Values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90417" y="2201723"/>
            <a:ext cx="1656000" cy="3048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we are?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190417" y="2642184"/>
            <a:ext cx="1656000" cy="304800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we are?</a:t>
            </a:r>
            <a:endParaRPr lang="zh-CN" altLang="en-US" sz="1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90417" y="3082645"/>
            <a:ext cx="1656000" cy="3048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Non-profitable activities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58846" y="1761262"/>
            <a:ext cx="7509141" cy="4392427"/>
            <a:chOff x="550338" y="1420590"/>
            <a:chExt cx="7710982" cy="4506077"/>
          </a:xfrm>
        </p:grpSpPr>
        <p:pic>
          <p:nvPicPr>
            <p:cNvPr id="44" name="Picture 3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338" y="1420590"/>
              <a:ext cx="7710982" cy="4387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内容占位符 4"/>
            <p:cNvSpPr txBox="1">
              <a:spLocks/>
            </p:cNvSpPr>
            <p:nvPr/>
          </p:nvSpPr>
          <p:spPr>
            <a:xfrm>
              <a:off x="779818" y="4972073"/>
              <a:ext cx="1979642" cy="336525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SG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Headquarters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38"/>
            <p:cNvSpPr txBox="1"/>
            <p:nvPr/>
          </p:nvSpPr>
          <p:spPr>
            <a:xfrm>
              <a:off x="2759460" y="2981162"/>
              <a:ext cx="196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US 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2583794" y="302705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35"/>
            <p:cNvSpPr txBox="1"/>
            <p:nvPr/>
          </p:nvSpPr>
          <p:spPr>
            <a:xfrm>
              <a:off x="6014002" y="4259084"/>
              <a:ext cx="10715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Singapore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6489101" y="415828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39"/>
            <p:cNvSpPr txBox="1"/>
            <p:nvPr/>
          </p:nvSpPr>
          <p:spPr>
            <a:xfrm>
              <a:off x="5663843" y="3828153"/>
              <a:ext cx="1185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Thailand 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6241625" y="376280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36"/>
            <p:cNvSpPr txBox="1"/>
            <p:nvPr/>
          </p:nvSpPr>
          <p:spPr>
            <a:xfrm>
              <a:off x="6492491" y="3576871"/>
              <a:ext cx="1105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Hong Kong 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6495798" y="3549284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34"/>
            <p:cNvSpPr txBox="1"/>
            <p:nvPr/>
          </p:nvSpPr>
          <p:spPr>
            <a:xfrm>
              <a:off x="6813086" y="3207558"/>
              <a:ext cx="139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Shanghai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五角星 55"/>
            <p:cNvSpPr/>
            <p:nvPr/>
          </p:nvSpPr>
          <p:spPr>
            <a:xfrm>
              <a:off x="6597101" y="3269094"/>
              <a:ext cx="252000" cy="252000"/>
            </a:xfrm>
            <a:prstGeom prst="star5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37"/>
            <p:cNvSpPr txBox="1"/>
            <p:nvPr/>
          </p:nvSpPr>
          <p:spPr>
            <a:xfrm>
              <a:off x="3742259" y="2964579"/>
              <a:ext cx="9817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UK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044814" y="2856579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五角星 58"/>
            <p:cNvSpPr/>
            <p:nvPr/>
          </p:nvSpPr>
          <p:spPr>
            <a:xfrm>
              <a:off x="550338" y="5014408"/>
              <a:ext cx="252000" cy="252000"/>
            </a:xfrm>
            <a:prstGeom prst="star5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622338" y="5453853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内容占位符 4"/>
            <p:cNvSpPr txBox="1">
              <a:spLocks/>
            </p:cNvSpPr>
            <p:nvPr/>
          </p:nvSpPr>
          <p:spPr>
            <a:xfrm>
              <a:off x="779817" y="5337138"/>
              <a:ext cx="1979643" cy="589529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UK and other Asian locations</a:t>
              </a:r>
              <a:r>
                <a:rPr kumimoji="0" lang="en-US" altLang="zh-CN" sz="12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to be set up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15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ChangeAspect="1"/>
          </p:cNvSpPr>
          <p:nvPr/>
        </p:nvSpPr>
        <p:spPr>
          <a:xfrm>
            <a:off x="1233960" y="417289"/>
            <a:ext cx="710955" cy="682799"/>
          </a:xfrm>
          <a:custGeom>
            <a:avLst/>
            <a:gdLst>
              <a:gd name="connsiteX0" fmla="*/ 1637551 w 3479781"/>
              <a:gd name="connsiteY0" fmla="*/ 1295726 h 3330647"/>
              <a:gd name="connsiteX1" fmla="*/ 1863795 w 3479781"/>
              <a:gd name="connsiteY1" fmla="*/ 1521970 h 3330647"/>
              <a:gd name="connsiteX2" fmla="*/ 1637551 w 3479781"/>
              <a:gd name="connsiteY2" fmla="*/ 1748214 h 3330647"/>
              <a:gd name="connsiteX3" fmla="*/ 1411307 w 3479781"/>
              <a:gd name="connsiteY3" fmla="*/ 1521970 h 3330647"/>
              <a:gd name="connsiteX4" fmla="*/ 1637551 w 3479781"/>
              <a:gd name="connsiteY4" fmla="*/ 1295726 h 3330647"/>
              <a:gd name="connsiteX5" fmla="*/ 1637550 w 3479781"/>
              <a:gd name="connsiteY5" fmla="*/ 904513 h 3330647"/>
              <a:gd name="connsiteX6" fmla="*/ 1020094 w 3479781"/>
              <a:gd name="connsiteY6" fmla="*/ 1521969 h 3330647"/>
              <a:gd name="connsiteX7" fmla="*/ 1637550 w 3479781"/>
              <a:gd name="connsiteY7" fmla="*/ 2139425 h 3330647"/>
              <a:gd name="connsiteX8" fmla="*/ 2255006 w 3479781"/>
              <a:gd name="connsiteY8" fmla="*/ 1521969 h 3330647"/>
              <a:gd name="connsiteX9" fmla="*/ 1637550 w 3479781"/>
              <a:gd name="connsiteY9" fmla="*/ 904513 h 3330647"/>
              <a:gd name="connsiteX10" fmla="*/ 1637550 w 3479781"/>
              <a:gd name="connsiteY10" fmla="*/ 0 h 3330647"/>
              <a:gd name="connsiteX11" fmla="*/ 2605664 w 3479781"/>
              <a:gd name="connsiteY11" fmla="*/ 347544 h 3330647"/>
              <a:gd name="connsiteX12" fmla="*/ 2711518 w 3479781"/>
              <a:gd name="connsiteY12" fmla="*/ 443751 h 3330647"/>
              <a:gd name="connsiteX13" fmla="*/ 3258821 w 3479781"/>
              <a:gd name="connsiteY13" fmla="*/ 223552 h 3330647"/>
              <a:gd name="connsiteX14" fmla="*/ 2850430 w 3479781"/>
              <a:gd name="connsiteY14" fmla="*/ 605280 h 3330647"/>
              <a:gd name="connsiteX15" fmla="*/ 2899591 w 3479781"/>
              <a:gd name="connsiteY15" fmla="*/ 671022 h 3330647"/>
              <a:gd name="connsiteX16" fmla="*/ 3005766 w 3479781"/>
              <a:gd name="connsiteY16" fmla="*/ 855747 h 3330647"/>
              <a:gd name="connsiteX17" fmla="*/ 3479781 w 3479781"/>
              <a:gd name="connsiteY17" fmla="*/ 665034 h 3330647"/>
              <a:gd name="connsiteX18" fmla="*/ 3079277 w 3479781"/>
              <a:gd name="connsiteY18" fmla="*/ 1039390 h 3330647"/>
              <a:gd name="connsiteX19" fmla="*/ 3091095 w 3479781"/>
              <a:gd name="connsiteY19" fmla="*/ 1069382 h 3330647"/>
              <a:gd name="connsiteX20" fmla="*/ 3159519 w 3479781"/>
              <a:gd name="connsiteY20" fmla="*/ 1521969 h 3330647"/>
              <a:gd name="connsiteX21" fmla="*/ 2975826 w 3479781"/>
              <a:gd name="connsiteY21" fmla="*/ 2247430 h 3330647"/>
              <a:gd name="connsiteX22" fmla="*/ 2933121 w 3479781"/>
              <a:gd name="connsiteY22" fmla="*/ 2317723 h 3330647"/>
              <a:gd name="connsiteX23" fmla="*/ 2935923 w 3479781"/>
              <a:gd name="connsiteY23" fmla="*/ 2317723 h 3330647"/>
              <a:gd name="connsiteX24" fmla="*/ 2842206 w 3479781"/>
              <a:gd name="connsiteY24" fmla="*/ 2475613 h 3330647"/>
              <a:gd name="connsiteX25" fmla="*/ 1271018 w 3479781"/>
              <a:gd name="connsiteY25" fmla="*/ 3330647 h 3330647"/>
              <a:gd name="connsiteX26" fmla="*/ 65757 w 3479781"/>
              <a:gd name="connsiteY26" fmla="*/ 2887797 h 3330647"/>
              <a:gd name="connsiteX27" fmla="*/ 0 w 3479781"/>
              <a:gd name="connsiteY27" fmla="*/ 2826628 h 3330647"/>
              <a:gd name="connsiteX28" fmla="*/ 93858 w 3479781"/>
              <a:gd name="connsiteY28" fmla="*/ 2889191 h 3330647"/>
              <a:gd name="connsiteX29" fmla="*/ 936366 w 3479781"/>
              <a:gd name="connsiteY29" fmla="*/ 3123258 h 3330647"/>
              <a:gd name="connsiteX30" fmla="*/ 1335539 w 3479781"/>
              <a:gd name="connsiteY30" fmla="*/ 3073598 h 3330647"/>
              <a:gd name="connsiteX31" fmla="*/ 1462525 w 3479781"/>
              <a:gd name="connsiteY31" fmla="*/ 3033118 h 3330647"/>
              <a:gd name="connsiteX32" fmla="*/ 1330820 w 3479781"/>
              <a:gd name="connsiteY32" fmla="*/ 3013017 h 3330647"/>
              <a:gd name="connsiteX33" fmla="*/ 115581 w 3479781"/>
              <a:gd name="connsiteY33" fmla="*/ 1521969 h 3330647"/>
              <a:gd name="connsiteX34" fmla="*/ 1637550 w 3479781"/>
              <a:gd name="connsiteY34" fmla="*/ 0 h 3330647"/>
              <a:gd name="connsiteX0" fmla="*/ 1637551 w 3479781"/>
              <a:gd name="connsiteY0" fmla="*/ 1295726 h 3330647"/>
              <a:gd name="connsiteX1" fmla="*/ 1863795 w 3479781"/>
              <a:gd name="connsiteY1" fmla="*/ 1521970 h 3330647"/>
              <a:gd name="connsiteX2" fmla="*/ 1637551 w 3479781"/>
              <a:gd name="connsiteY2" fmla="*/ 1748214 h 3330647"/>
              <a:gd name="connsiteX3" fmla="*/ 1411307 w 3479781"/>
              <a:gd name="connsiteY3" fmla="*/ 1521970 h 3330647"/>
              <a:gd name="connsiteX4" fmla="*/ 1637551 w 3479781"/>
              <a:gd name="connsiteY4" fmla="*/ 1295726 h 3330647"/>
              <a:gd name="connsiteX5" fmla="*/ 1637550 w 3479781"/>
              <a:gd name="connsiteY5" fmla="*/ 904513 h 3330647"/>
              <a:gd name="connsiteX6" fmla="*/ 1020094 w 3479781"/>
              <a:gd name="connsiteY6" fmla="*/ 1521969 h 3330647"/>
              <a:gd name="connsiteX7" fmla="*/ 1637550 w 3479781"/>
              <a:gd name="connsiteY7" fmla="*/ 2139425 h 3330647"/>
              <a:gd name="connsiteX8" fmla="*/ 2255006 w 3479781"/>
              <a:gd name="connsiteY8" fmla="*/ 1521969 h 3330647"/>
              <a:gd name="connsiteX9" fmla="*/ 1637550 w 3479781"/>
              <a:gd name="connsiteY9" fmla="*/ 904513 h 3330647"/>
              <a:gd name="connsiteX10" fmla="*/ 1637550 w 3479781"/>
              <a:gd name="connsiteY10" fmla="*/ 0 h 3330647"/>
              <a:gd name="connsiteX11" fmla="*/ 2605664 w 3479781"/>
              <a:gd name="connsiteY11" fmla="*/ 347544 h 3330647"/>
              <a:gd name="connsiteX12" fmla="*/ 2711518 w 3479781"/>
              <a:gd name="connsiteY12" fmla="*/ 443751 h 3330647"/>
              <a:gd name="connsiteX13" fmla="*/ 3258821 w 3479781"/>
              <a:gd name="connsiteY13" fmla="*/ 223552 h 3330647"/>
              <a:gd name="connsiteX14" fmla="*/ 2850430 w 3479781"/>
              <a:gd name="connsiteY14" fmla="*/ 605280 h 3330647"/>
              <a:gd name="connsiteX15" fmla="*/ 2899591 w 3479781"/>
              <a:gd name="connsiteY15" fmla="*/ 671022 h 3330647"/>
              <a:gd name="connsiteX16" fmla="*/ 3005766 w 3479781"/>
              <a:gd name="connsiteY16" fmla="*/ 855747 h 3330647"/>
              <a:gd name="connsiteX17" fmla="*/ 3479781 w 3479781"/>
              <a:gd name="connsiteY17" fmla="*/ 665034 h 3330647"/>
              <a:gd name="connsiteX18" fmla="*/ 3079277 w 3479781"/>
              <a:gd name="connsiteY18" fmla="*/ 1039390 h 3330647"/>
              <a:gd name="connsiteX19" fmla="*/ 3091095 w 3479781"/>
              <a:gd name="connsiteY19" fmla="*/ 1069382 h 3330647"/>
              <a:gd name="connsiteX20" fmla="*/ 3159519 w 3479781"/>
              <a:gd name="connsiteY20" fmla="*/ 1521969 h 3330647"/>
              <a:gd name="connsiteX21" fmla="*/ 2975826 w 3479781"/>
              <a:gd name="connsiteY21" fmla="*/ 2247430 h 3330647"/>
              <a:gd name="connsiteX22" fmla="*/ 2933121 w 3479781"/>
              <a:gd name="connsiteY22" fmla="*/ 2317723 h 3330647"/>
              <a:gd name="connsiteX23" fmla="*/ 2935923 w 3479781"/>
              <a:gd name="connsiteY23" fmla="*/ 2317723 h 3330647"/>
              <a:gd name="connsiteX24" fmla="*/ 2842206 w 3479781"/>
              <a:gd name="connsiteY24" fmla="*/ 2475613 h 3330647"/>
              <a:gd name="connsiteX25" fmla="*/ 1271018 w 3479781"/>
              <a:gd name="connsiteY25" fmla="*/ 3330647 h 3330647"/>
              <a:gd name="connsiteX26" fmla="*/ 65757 w 3479781"/>
              <a:gd name="connsiteY26" fmla="*/ 2887797 h 3330647"/>
              <a:gd name="connsiteX27" fmla="*/ 0 w 3479781"/>
              <a:gd name="connsiteY27" fmla="*/ 2826628 h 3330647"/>
              <a:gd name="connsiteX28" fmla="*/ 93858 w 3479781"/>
              <a:gd name="connsiteY28" fmla="*/ 2889191 h 3330647"/>
              <a:gd name="connsiteX29" fmla="*/ 936366 w 3479781"/>
              <a:gd name="connsiteY29" fmla="*/ 3123258 h 3330647"/>
              <a:gd name="connsiteX30" fmla="*/ 1335539 w 3479781"/>
              <a:gd name="connsiteY30" fmla="*/ 3073598 h 3330647"/>
              <a:gd name="connsiteX31" fmla="*/ 1462525 w 3479781"/>
              <a:gd name="connsiteY31" fmla="*/ 3033118 h 3330647"/>
              <a:gd name="connsiteX32" fmla="*/ 1330820 w 3479781"/>
              <a:gd name="connsiteY32" fmla="*/ 3013017 h 3330647"/>
              <a:gd name="connsiteX33" fmla="*/ 115581 w 3479781"/>
              <a:gd name="connsiteY33" fmla="*/ 1521969 h 3330647"/>
              <a:gd name="connsiteX34" fmla="*/ 1637550 w 3479781"/>
              <a:gd name="connsiteY34" fmla="*/ 0 h 3330647"/>
              <a:gd name="connsiteX0" fmla="*/ 1637551 w 3479781"/>
              <a:gd name="connsiteY0" fmla="*/ 1295726 h 3330647"/>
              <a:gd name="connsiteX1" fmla="*/ 1863795 w 3479781"/>
              <a:gd name="connsiteY1" fmla="*/ 1521970 h 3330647"/>
              <a:gd name="connsiteX2" fmla="*/ 1637551 w 3479781"/>
              <a:gd name="connsiteY2" fmla="*/ 1748214 h 3330647"/>
              <a:gd name="connsiteX3" fmla="*/ 1411307 w 3479781"/>
              <a:gd name="connsiteY3" fmla="*/ 1521970 h 3330647"/>
              <a:gd name="connsiteX4" fmla="*/ 1637551 w 3479781"/>
              <a:gd name="connsiteY4" fmla="*/ 1295726 h 3330647"/>
              <a:gd name="connsiteX5" fmla="*/ 1637550 w 3479781"/>
              <a:gd name="connsiteY5" fmla="*/ 904513 h 3330647"/>
              <a:gd name="connsiteX6" fmla="*/ 1020094 w 3479781"/>
              <a:gd name="connsiteY6" fmla="*/ 1521969 h 3330647"/>
              <a:gd name="connsiteX7" fmla="*/ 1637550 w 3479781"/>
              <a:gd name="connsiteY7" fmla="*/ 2139425 h 3330647"/>
              <a:gd name="connsiteX8" fmla="*/ 2255006 w 3479781"/>
              <a:gd name="connsiteY8" fmla="*/ 1521969 h 3330647"/>
              <a:gd name="connsiteX9" fmla="*/ 1637550 w 3479781"/>
              <a:gd name="connsiteY9" fmla="*/ 904513 h 3330647"/>
              <a:gd name="connsiteX10" fmla="*/ 1637550 w 3479781"/>
              <a:gd name="connsiteY10" fmla="*/ 0 h 3330647"/>
              <a:gd name="connsiteX11" fmla="*/ 2605664 w 3479781"/>
              <a:gd name="connsiteY11" fmla="*/ 347544 h 3330647"/>
              <a:gd name="connsiteX12" fmla="*/ 2711518 w 3479781"/>
              <a:gd name="connsiteY12" fmla="*/ 443751 h 3330647"/>
              <a:gd name="connsiteX13" fmla="*/ 3258821 w 3479781"/>
              <a:gd name="connsiteY13" fmla="*/ 223552 h 3330647"/>
              <a:gd name="connsiteX14" fmla="*/ 2850430 w 3479781"/>
              <a:gd name="connsiteY14" fmla="*/ 605280 h 3330647"/>
              <a:gd name="connsiteX15" fmla="*/ 2899591 w 3479781"/>
              <a:gd name="connsiteY15" fmla="*/ 671022 h 3330647"/>
              <a:gd name="connsiteX16" fmla="*/ 3005766 w 3479781"/>
              <a:gd name="connsiteY16" fmla="*/ 855747 h 3330647"/>
              <a:gd name="connsiteX17" fmla="*/ 3479781 w 3479781"/>
              <a:gd name="connsiteY17" fmla="*/ 665034 h 3330647"/>
              <a:gd name="connsiteX18" fmla="*/ 3079277 w 3479781"/>
              <a:gd name="connsiteY18" fmla="*/ 1039390 h 3330647"/>
              <a:gd name="connsiteX19" fmla="*/ 3091095 w 3479781"/>
              <a:gd name="connsiteY19" fmla="*/ 1069382 h 3330647"/>
              <a:gd name="connsiteX20" fmla="*/ 3159519 w 3479781"/>
              <a:gd name="connsiteY20" fmla="*/ 1521969 h 3330647"/>
              <a:gd name="connsiteX21" fmla="*/ 2975826 w 3479781"/>
              <a:gd name="connsiteY21" fmla="*/ 2247430 h 3330647"/>
              <a:gd name="connsiteX22" fmla="*/ 2933121 w 3479781"/>
              <a:gd name="connsiteY22" fmla="*/ 2317723 h 3330647"/>
              <a:gd name="connsiteX23" fmla="*/ 2842206 w 3479781"/>
              <a:gd name="connsiteY23" fmla="*/ 2475613 h 3330647"/>
              <a:gd name="connsiteX24" fmla="*/ 1271018 w 3479781"/>
              <a:gd name="connsiteY24" fmla="*/ 3330647 h 3330647"/>
              <a:gd name="connsiteX25" fmla="*/ 65757 w 3479781"/>
              <a:gd name="connsiteY25" fmla="*/ 2887797 h 3330647"/>
              <a:gd name="connsiteX26" fmla="*/ 0 w 3479781"/>
              <a:gd name="connsiteY26" fmla="*/ 2826628 h 3330647"/>
              <a:gd name="connsiteX27" fmla="*/ 93858 w 3479781"/>
              <a:gd name="connsiteY27" fmla="*/ 2889191 h 3330647"/>
              <a:gd name="connsiteX28" fmla="*/ 936366 w 3479781"/>
              <a:gd name="connsiteY28" fmla="*/ 3123258 h 3330647"/>
              <a:gd name="connsiteX29" fmla="*/ 1335539 w 3479781"/>
              <a:gd name="connsiteY29" fmla="*/ 3073598 h 3330647"/>
              <a:gd name="connsiteX30" fmla="*/ 1462525 w 3479781"/>
              <a:gd name="connsiteY30" fmla="*/ 3033118 h 3330647"/>
              <a:gd name="connsiteX31" fmla="*/ 1330820 w 3479781"/>
              <a:gd name="connsiteY31" fmla="*/ 3013017 h 3330647"/>
              <a:gd name="connsiteX32" fmla="*/ 115581 w 3479781"/>
              <a:gd name="connsiteY32" fmla="*/ 1521969 h 3330647"/>
              <a:gd name="connsiteX33" fmla="*/ 1637550 w 3479781"/>
              <a:gd name="connsiteY33" fmla="*/ 0 h 3330647"/>
              <a:gd name="connsiteX0" fmla="*/ 1637551 w 3479781"/>
              <a:gd name="connsiteY0" fmla="*/ 1295726 h 3330647"/>
              <a:gd name="connsiteX1" fmla="*/ 1863795 w 3479781"/>
              <a:gd name="connsiteY1" fmla="*/ 1521970 h 3330647"/>
              <a:gd name="connsiteX2" fmla="*/ 1637551 w 3479781"/>
              <a:gd name="connsiteY2" fmla="*/ 1748214 h 3330647"/>
              <a:gd name="connsiteX3" fmla="*/ 1411307 w 3479781"/>
              <a:gd name="connsiteY3" fmla="*/ 1521970 h 3330647"/>
              <a:gd name="connsiteX4" fmla="*/ 1637551 w 3479781"/>
              <a:gd name="connsiteY4" fmla="*/ 1295726 h 3330647"/>
              <a:gd name="connsiteX5" fmla="*/ 1637550 w 3479781"/>
              <a:gd name="connsiteY5" fmla="*/ 904513 h 3330647"/>
              <a:gd name="connsiteX6" fmla="*/ 1020094 w 3479781"/>
              <a:gd name="connsiteY6" fmla="*/ 1521969 h 3330647"/>
              <a:gd name="connsiteX7" fmla="*/ 1637550 w 3479781"/>
              <a:gd name="connsiteY7" fmla="*/ 2139425 h 3330647"/>
              <a:gd name="connsiteX8" fmla="*/ 2255006 w 3479781"/>
              <a:gd name="connsiteY8" fmla="*/ 1521969 h 3330647"/>
              <a:gd name="connsiteX9" fmla="*/ 1637550 w 3479781"/>
              <a:gd name="connsiteY9" fmla="*/ 904513 h 3330647"/>
              <a:gd name="connsiteX10" fmla="*/ 1637550 w 3479781"/>
              <a:gd name="connsiteY10" fmla="*/ 0 h 3330647"/>
              <a:gd name="connsiteX11" fmla="*/ 2605664 w 3479781"/>
              <a:gd name="connsiteY11" fmla="*/ 347544 h 3330647"/>
              <a:gd name="connsiteX12" fmla="*/ 2711518 w 3479781"/>
              <a:gd name="connsiteY12" fmla="*/ 443751 h 3330647"/>
              <a:gd name="connsiteX13" fmla="*/ 3258821 w 3479781"/>
              <a:gd name="connsiteY13" fmla="*/ 223552 h 3330647"/>
              <a:gd name="connsiteX14" fmla="*/ 2850430 w 3479781"/>
              <a:gd name="connsiteY14" fmla="*/ 605280 h 3330647"/>
              <a:gd name="connsiteX15" fmla="*/ 2899591 w 3479781"/>
              <a:gd name="connsiteY15" fmla="*/ 671022 h 3330647"/>
              <a:gd name="connsiteX16" fmla="*/ 3005766 w 3479781"/>
              <a:gd name="connsiteY16" fmla="*/ 855747 h 3330647"/>
              <a:gd name="connsiteX17" fmla="*/ 3479781 w 3479781"/>
              <a:gd name="connsiteY17" fmla="*/ 665034 h 3330647"/>
              <a:gd name="connsiteX18" fmla="*/ 3079277 w 3479781"/>
              <a:gd name="connsiteY18" fmla="*/ 1039390 h 3330647"/>
              <a:gd name="connsiteX19" fmla="*/ 3091095 w 3479781"/>
              <a:gd name="connsiteY19" fmla="*/ 1069382 h 3330647"/>
              <a:gd name="connsiteX20" fmla="*/ 3159519 w 3479781"/>
              <a:gd name="connsiteY20" fmla="*/ 1521969 h 3330647"/>
              <a:gd name="connsiteX21" fmla="*/ 2975826 w 3479781"/>
              <a:gd name="connsiteY21" fmla="*/ 2247430 h 3330647"/>
              <a:gd name="connsiteX22" fmla="*/ 2842206 w 3479781"/>
              <a:gd name="connsiteY22" fmla="*/ 2475613 h 3330647"/>
              <a:gd name="connsiteX23" fmla="*/ 1271018 w 3479781"/>
              <a:gd name="connsiteY23" fmla="*/ 3330647 h 3330647"/>
              <a:gd name="connsiteX24" fmla="*/ 65757 w 3479781"/>
              <a:gd name="connsiteY24" fmla="*/ 2887797 h 3330647"/>
              <a:gd name="connsiteX25" fmla="*/ 0 w 3479781"/>
              <a:gd name="connsiteY25" fmla="*/ 2826628 h 3330647"/>
              <a:gd name="connsiteX26" fmla="*/ 93858 w 3479781"/>
              <a:gd name="connsiteY26" fmla="*/ 2889191 h 3330647"/>
              <a:gd name="connsiteX27" fmla="*/ 936366 w 3479781"/>
              <a:gd name="connsiteY27" fmla="*/ 3123258 h 3330647"/>
              <a:gd name="connsiteX28" fmla="*/ 1335539 w 3479781"/>
              <a:gd name="connsiteY28" fmla="*/ 3073598 h 3330647"/>
              <a:gd name="connsiteX29" fmla="*/ 1462525 w 3479781"/>
              <a:gd name="connsiteY29" fmla="*/ 3033118 h 3330647"/>
              <a:gd name="connsiteX30" fmla="*/ 1330820 w 3479781"/>
              <a:gd name="connsiteY30" fmla="*/ 3013017 h 3330647"/>
              <a:gd name="connsiteX31" fmla="*/ 115581 w 3479781"/>
              <a:gd name="connsiteY31" fmla="*/ 1521969 h 3330647"/>
              <a:gd name="connsiteX32" fmla="*/ 1637550 w 3479781"/>
              <a:gd name="connsiteY32" fmla="*/ 0 h 3330647"/>
              <a:gd name="connsiteX0" fmla="*/ 1637551 w 3479781"/>
              <a:gd name="connsiteY0" fmla="*/ 1295726 h 3342072"/>
              <a:gd name="connsiteX1" fmla="*/ 1863795 w 3479781"/>
              <a:gd name="connsiteY1" fmla="*/ 1521970 h 3342072"/>
              <a:gd name="connsiteX2" fmla="*/ 1637551 w 3479781"/>
              <a:gd name="connsiteY2" fmla="*/ 1748214 h 3342072"/>
              <a:gd name="connsiteX3" fmla="*/ 1411307 w 3479781"/>
              <a:gd name="connsiteY3" fmla="*/ 1521970 h 3342072"/>
              <a:gd name="connsiteX4" fmla="*/ 1637551 w 3479781"/>
              <a:gd name="connsiteY4" fmla="*/ 1295726 h 3342072"/>
              <a:gd name="connsiteX5" fmla="*/ 1637550 w 3479781"/>
              <a:gd name="connsiteY5" fmla="*/ 904513 h 3342072"/>
              <a:gd name="connsiteX6" fmla="*/ 1020094 w 3479781"/>
              <a:gd name="connsiteY6" fmla="*/ 1521969 h 3342072"/>
              <a:gd name="connsiteX7" fmla="*/ 1637550 w 3479781"/>
              <a:gd name="connsiteY7" fmla="*/ 2139425 h 3342072"/>
              <a:gd name="connsiteX8" fmla="*/ 2255006 w 3479781"/>
              <a:gd name="connsiteY8" fmla="*/ 1521969 h 3342072"/>
              <a:gd name="connsiteX9" fmla="*/ 1637550 w 3479781"/>
              <a:gd name="connsiteY9" fmla="*/ 904513 h 3342072"/>
              <a:gd name="connsiteX10" fmla="*/ 1637550 w 3479781"/>
              <a:gd name="connsiteY10" fmla="*/ 0 h 3342072"/>
              <a:gd name="connsiteX11" fmla="*/ 2605664 w 3479781"/>
              <a:gd name="connsiteY11" fmla="*/ 347544 h 3342072"/>
              <a:gd name="connsiteX12" fmla="*/ 2711518 w 3479781"/>
              <a:gd name="connsiteY12" fmla="*/ 443751 h 3342072"/>
              <a:gd name="connsiteX13" fmla="*/ 3258821 w 3479781"/>
              <a:gd name="connsiteY13" fmla="*/ 223552 h 3342072"/>
              <a:gd name="connsiteX14" fmla="*/ 2850430 w 3479781"/>
              <a:gd name="connsiteY14" fmla="*/ 605280 h 3342072"/>
              <a:gd name="connsiteX15" fmla="*/ 2899591 w 3479781"/>
              <a:gd name="connsiteY15" fmla="*/ 671022 h 3342072"/>
              <a:gd name="connsiteX16" fmla="*/ 3005766 w 3479781"/>
              <a:gd name="connsiteY16" fmla="*/ 855747 h 3342072"/>
              <a:gd name="connsiteX17" fmla="*/ 3479781 w 3479781"/>
              <a:gd name="connsiteY17" fmla="*/ 665034 h 3342072"/>
              <a:gd name="connsiteX18" fmla="*/ 3079277 w 3479781"/>
              <a:gd name="connsiteY18" fmla="*/ 1039390 h 3342072"/>
              <a:gd name="connsiteX19" fmla="*/ 3091095 w 3479781"/>
              <a:gd name="connsiteY19" fmla="*/ 1069382 h 3342072"/>
              <a:gd name="connsiteX20" fmla="*/ 3159519 w 3479781"/>
              <a:gd name="connsiteY20" fmla="*/ 1521969 h 3342072"/>
              <a:gd name="connsiteX21" fmla="*/ 2975826 w 3479781"/>
              <a:gd name="connsiteY21" fmla="*/ 2247430 h 3342072"/>
              <a:gd name="connsiteX22" fmla="*/ 2859035 w 3479781"/>
              <a:gd name="connsiteY22" fmla="*/ 2489637 h 3342072"/>
              <a:gd name="connsiteX23" fmla="*/ 1271018 w 3479781"/>
              <a:gd name="connsiteY23" fmla="*/ 3330647 h 3342072"/>
              <a:gd name="connsiteX24" fmla="*/ 65757 w 3479781"/>
              <a:gd name="connsiteY24" fmla="*/ 2887797 h 3342072"/>
              <a:gd name="connsiteX25" fmla="*/ 0 w 3479781"/>
              <a:gd name="connsiteY25" fmla="*/ 2826628 h 3342072"/>
              <a:gd name="connsiteX26" fmla="*/ 93858 w 3479781"/>
              <a:gd name="connsiteY26" fmla="*/ 2889191 h 3342072"/>
              <a:gd name="connsiteX27" fmla="*/ 936366 w 3479781"/>
              <a:gd name="connsiteY27" fmla="*/ 3123258 h 3342072"/>
              <a:gd name="connsiteX28" fmla="*/ 1335539 w 3479781"/>
              <a:gd name="connsiteY28" fmla="*/ 3073598 h 3342072"/>
              <a:gd name="connsiteX29" fmla="*/ 1462525 w 3479781"/>
              <a:gd name="connsiteY29" fmla="*/ 3033118 h 3342072"/>
              <a:gd name="connsiteX30" fmla="*/ 1330820 w 3479781"/>
              <a:gd name="connsiteY30" fmla="*/ 3013017 h 3342072"/>
              <a:gd name="connsiteX31" fmla="*/ 115581 w 3479781"/>
              <a:gd name="connsiteY31" fmla="*/ 1521969 h 3342072"/>
              <a:gd name="connsiteX32" fmla="*/ 1637550 w 3479781"/>
              <a:gd name="connsiteY32" fmla="*/ 0 h 3342072"/>
              <a:gd name="connsiteX0" fmla="*/ 1637551 w 3479781"/>
              <a:gd name="connsiteY0" fmla="*/ 1295726 h 3342072"/>
              <a:gd name="connsiteX1" fmla="*/ 1863795 w 3479781"/>
              <a:gd name="connsiteY1" fmla="*/ 1521970 h 3342072"/>
              <a:gd name="connsiteX2" fmla="*/ 1637551 w 3479781"/>
              <a:gd name="connsiteY2" fmla="*/ 1748214 h 3342072"/>
              <a:gd name="connsiteX3" fmla="*/ 1411307 w 3479781"/>
              <a:gd name="connsiteY3" fmla="*/ 1521970 h 3342072"/>
              <a:gd name="connsiteX4" fmla="*/ 1637551 w 3479781"/>
              <a:gd name="connsiteY4" fmla="*/ 1295726 h 3342072"/>
              <a:gd name="connsiteX5" fmla="*/ 1637550 w 3479781"/>
              <a:gd name="connsiteY5" fmla="*/ 904513 h 3342072"/>
              <a:gd name="connsiteX6" fmla="*/ 1020094 w 3479781"/>
              <a:gd name="connsiteY6" fmla="*/ 1521969 h 3342072"/>
              <a:gd name="connsiteX7" fmla="*/ 1637550 w 3479781"/>
              <a:gd name="connsiteY7" fmla="*/ 2139425 h 3342072"/>
              <a:gd name="connsiteX8" fmla="*/ 2255006 w 3479781"/>
              <a:gd name="connsiteY8" fmla="*/ 1521969 h 3342072"/>
              <a:gd name="connsiteX9" fmla="*/ 1637550 w 3479781"/>
              <a:gd name="connsiteY9" fmla="*/ 904513 h 3342072"/>
              <a:gd name="connsiteX10" fmla="*/ 1637550 w 3479781"/>
              <a:gd name="connsiteY10" fmla="*/ 0 h 3342072"/>
              <a:gd name="connsiteX11" fmla="*/ 2605664 w 3479781"/>
              <a:gd name="connsiteY11" fmla="*/ 347544 h 3342072"/>
              <a:gd name="connsiteX12" fmla="*/ 2711518 w 3479781"/>
              <a:gd name="connsiteY12" fmla="*/ 443751 h 3342072"/>
              <a:gd name="connsiteX13" fmla="*/ 3258821 w 3479781"/>
              <a:gd name="connsiteY13" fmla="*/ 223552 h 3342072"/>
              <a:gd name="connsiteX14" fmla="*/ 2850430 w 3479781"/>
              <a:gd name="connsiteY14" fmla="*/ 605280 h 3342072"/>
              <a:gd name="connsiteX15" fmla="*/ 2899591 w 3479781"/>
              <a:gd name="connsiteY15" fmla="*/ 671022 h 3342072"/>
              <a:gd name="connsiteX16" fmla="*/ 3005766 w 3479781"/>
              <a:gd name="connsiteY16" fmla="*/ 855747 h 3342072"/>
              <a:gd name="connsiteX17" fmla="*/ 3479781 w 3479781"/>
              <a:gd name="connsiteY17" fmla="*/ 665034 h 3342072"/>
              <a:gd name="connsiteX18" fmla="*/ 3079277 w 3479781"/>
              <a:gd name="connsiteY18" fmla="*/ 1039390 h 3342072"/>
              <a:gd name="connsiteX19" fmla="*/ 3091095 w 3479781"/>
              <a:gd name="connsiteY19" fmla="*/ 1069382 h 3342072"/>
              <a:gd name="connsiteX20" fmla="*/ 3159519 w 3479781"/>
              <a:gd name="connsiteY20" fmla="*/ 1521969 h 3342072"/>
              <a:gd name="connsiteX21" fmla="*/ 2989851 w 3479781"/>
              <a:gd name="connsiteY21" fmla="*/ 2255845 h 3342072"/>
              <a:gd name="connsiteX22" fmla="*/ 2859035 w 3479781"/>
              <a:gd name="connsiteY22" fmla="*/ 2489637 h 3342072"/>
              <a:gd name="connsiteX23" fmla="*/ 1271018 w 3479781"/>
              <a:gd name="connsiteY23" fmla="*/ 3330647 h 3342072"/>
              <a:gd name="connsiteX24" fmla="*/ 65757 w 3479781"/>
              <a:gd name="connsiteY24" fmla="*/ 2887797 h 3342072"/>
              <a:gd name="connsiteX25" fmla="*/ 0 w 3479781"/>
              <a:gd name="connsiteY25" fmla="*/ 2826628 h 3342072"/>
              <a:gd name="connsiteX26" fmla="*/ 93858 w 3479781"/>
              <a:gd name="connsiteY26" fmla="*/ 2889191 h 3342072"/>
              <a:gd name="connsiteX27" fmla="*/ 936366 w 3479781"/>
              <a:gd name="connsiteY27" fmla="*/ 3123258 h 3342072"/>
              <a:gd name="connsiteX28" fmla="*/ 1335539 w 3479781"/>
              <a:gd name="connsiteY28" fmla="*/ 3073598 h 3342072"/>
              <a:gd name="connsiteX29" fmla="*/ 1462525 w 3479781"/>
              <a:gd name="connsiteY29" fmla="*/ 3033118 h 3342072"/>
              <a:gd name="connsiteX30" fmla="*/ 1330820 w 3479781"/>
              <a:gd name="connsiteY30" fmla="*/ 3013017 h 3342072"/>
              <a:gd name="connsiteX31" fmla="*/ 115581 w 3479781"/>
              <a:gd name="connsiteY31" fmla="*/ 1521969 h 3342072"/>
              <a:gd name="connsiteX32" fmla="*/ 1637550 w 3479781"/>
              <a:gd name="connsiteY32" fmla="*/ 0 h 3342072"/>
              <a:gd name="connsiteX0" fmla="*/ 1637551 w 3479781"/>
              <a:gd name="connsiteY0" fmla="*/ 1295726 h 3342072"/>
              <a:gd name="connsiteX1" fmla="*/ 1863795 w 3479781"/>
              <a:gd name="connsiteY1" fmla="*/ 1521970 h 3342072"/>
              <a:gd name="connsiteX2" fmla="*/ 1637551 w 3479781"/>
              <a:gd name="connsiteY2" fmla="*/ 1748214 h 3342072"/>
              <a:gd name="connsiteX3" fmla="*/ 1411307 w 3479781"/>
              <a:gd name="connsiteY3" fmla="*/ 1521970 h 3342072"/>
              <a:gd name="connsiteX4" fmla="*/ 1637551 w 3479781"/>
              <a:gd name="connsiteY4" fmla="*/ 1295726 h 3342072"/>
              <a:gd name="connsiteX5" fmla="*/ 1637550 w 3479781"/>
              <a:gd name="connsiteY5" fmla="*/ 904513 h 3342072"/>
              <a:gd name="connsiteX6" fmla="*/ 1020094 w 3479781"/>
              <a:gd name="connsiteY6" fmla="*/ 1521969 h 3342072"/>
              <a:gd name="connsiteX7" fmla="*/ 1637550 w 3479781"/>
              <a:gd name="connsiteY7" fmla="*/ 2139425 h 3342072"/>
              <a:gd name="connsiteX8" fmla="*/ 2255006 w 3479781"/>
              <a:gd name="connsiteY8" fmla="*/ 1521969 h 3342072"/>
              <a:gd name="connsiteX9" fmla="*/ 1637550 w 3479781"/>
              <a:gd name="connsiteY9" fmla="*/ 904513 h 3342072"/>
              <a:gd name="connsiteX10" fmla="*/ 1637550 w 3479781"/>
              <a:gd name="connsiteY10" fmla="*/ 0 h 3342072"/>
              <a:gd name="connsiteX11" fmla="*/ 2605664 w 3479781"/>
              <a:gd name="connsiteY11" fmla="*/ 347544 h 3342072"/>
              <a:gd name="connsiteX12" fmla="*/ 2711518 w 3479781"/>
              <a:gd name="connsiteY12" fmla="*/ 443751 h 3342072"/>
              <a:gd name="connsiteX13" fmla="*/ 3258821 w 3479781"/>
              <a:gd name="connsiteY13" fmla="*/ 223552 h 3342072"/>
              <a:gd name="connsiteX14" fmla="*/ 2850430 w 3479781"/>
              <a:gd name="connsiteY14" fmla="*/ 605280 h 3342072"/>
              <a:gd name="connsiteX15" fmla="*/ 2899591 w 3479781"/>
              <a:gd name="connsiteY15" fmla="*/ 671022 h 3342072"/>
              <a:gd name="connsiteX16" fmla="*/ 3005766 w 3479781"/>
              <a:gd name="connsiteY16" fmla="*/ 855747 h 3342072"/>
              <a:gd name="connsiteX17" fmla="*/ 3479781 w 3479781"/>
              <a:gd name="connsiteY17" fmla="*/ 665034 h 3342072"/>
              <a:gd name="connsiteX18" fmla="*/ 3079277 w 3479781"/>
              <a:gd name="connsiteY18" fmla="*/ 1039390 h 3342072"/>
              <a:gd name="connsiteX19" fmla="*/ 3091095 w 3479781"/>
              <a:gd name="connsiteY19" fmla="*/ 1069382 h 3342072"/>
              <a:gd name="connsiteX20" fmla="*/ 3159519 w 3479781"/>
              <a:gd name="connsiteY20" fmla="*/ 1521969 h 3342072"/>
              <a:gd name="connsiteX21" fmla="*/ 2989851 w 3479781"/>
              <a:gd name="connsiteY21" fmla="*/ 2255845 h 3342072"/>
              <a:gd name="connsiteX22" fmla="*/ 2859035 w 3479781"/>
              <a:gd name="connsiteY22" fmla="*/ 2489637 h 3342072"/>
              <a:gd name="connsiteX23" fmla="*/ 1271018 w 3479781"/>
              <a:gd name="connsiteY23" fmla="*/ 3330647 h 3342072"/>
              <a:gd name="connsiteX24" fmla="*/ 65757 w 3479781"/>
              <a:gd name="connsiteY24" fmla="*/ 2887797 h 3342072"/>
              <a:gd name="connsiteX25" fmla="*/ 0 w 3479781"/>
              <a:gd name="connsiteY25" fmla="*/ 2826628 h 3342072"/>
              <a:gd name="connsiteX26" fmla="*/ 93858 w 3479781"/>
              <a:gd name="connsiteY26" fmla="*/ 2889191 h 3342072"/>
              <a:gd name="connsiteX27" fmla="*/ 936366 w 3479781"/>
              <a:gd name="connsiteY27" fmla="*/ 3123258 h 3342072"/>
              <a:gd name="connsiteX28" fmla="*/ 1335539 w 3479781"/>
              <a:gd name="connsiteY28" fmla="*/ 3073598 h 3342072"/>
              <a:gd name="connsiteX29" fmla="*/ 1462525 w 3479781"/>
              <a:gd name="connsiteY29" fmla="*/ 3033118 h 3342072"/>
              <a:gd name="connsiteX30" fmla="*/ 1330820 w 3479781"/>
              <a:gd name="connsiteY30" fmla="*/ 3013017 h 3342072"/>
              <a:gd name="connsiteX31" fmla="*/ 115581 w 3479781"/>
              <a:gd name="connsiteY31" fmla="*/ 1521969 h 3342072"/>
              <a:gd name="connsiteX32" fmla="*/ 1637550 w 3479781"/>
              <a:gd name="connsiteY32" fmla="*/ 0 h 3342072"/>
              <a:gd name="connsiteX0" fmla="*/ 1637551 w 3479781"/>
              <a:gd name="connsiteY0" fmla="*/ 1295726 h 3332107"/>
              <a:gd name="connsiteX1" fmla="*/ 1863795 w 3479781"/>
              <a:gd name="connsiteY1" fmla="*/ 1521970 h 3332107"/>
              <a:gd name="connsiteX2" fmla="*/ 1637551 w 3479781"/>
              <a:gd name="connsiteY2" fmla="*/ 1748214 h 3332107"/>
              <a:gd name="connsiteX3" fmla="*/ 1411307 w 3479781"/>
              <a:gd name="connsiteY3" fmla="*/ 1521970 h 3332107"/>
              <a:gd name="connsiteX4" fmla="*/ 1637551 w 3479781"/>
              <a:gd name="connsiteY4" fmla="*/ 1295726 h 3332107"/>
              <a:gd name="connsiteX5" fmla="*/ 1637550 w 3479781"/>
              <a:gd name="connsiteY5" fmla="*/ 904513 h 3332107"/>
              <a:gd name="connsiteX6" fmla="*/ 1020094 w 3479781"/>
              <a:gd name="connsiteY6" fmla="*/ 1521969 h 3332107"/>
              <a:gd name="connsiteX7" fmla="*/ 1637550 w 3479781"/>
              <a:gd name="connsiteY7" fmla="*/ 2139425 h 3332107"/>
              <a:gd name="connsiteX8" fmla="*/ 2255006 w 3479781"/>
              <a:gd name="connsiteY8" fmla="*/ 1521969 h 3332107"/>
              <a:gd name="connsiteX9" fmla="*/ 1637550 w 3479781"/>
              <a:gd name="connsiteY9" fmla="*/ 904513 h 3332107"/>
              <a:gd name="connsiteX10" fmla="*/ 1637550 w 3479781"/>
              <a:gd name="connsiteY10" fmla="*/ 0 h 3332107"/>
              <a:gd name="connsiteX11" fmla="*/ 2605664 w 3479781"/>
              <a:gd name="connsiteY11" fmla="*/ 347544 h 3332107"/>
              <a:gd name="connsiteX12" fmla="*/ 2711518 w 3479781"/>
              <a:gd name="connsiteY12" fmla="*/ 443751 h 3332107"/>
              <a:gd name="connsiteX13" fmla="*/ 3258821 w 3479781"/>
              <a:gd name="connsiteY13" fmla="*/ 223552 h 3332107"/>
              <a:gd name="connsiteX14" fmla="*/ 2850430 w 3479781"/>
              <a:gd name="connsiteY14" fmla="*/ 605280 h 3332107"/>
              <a:gd name="connsiteX15" fmla="*/ 2899591 w 3479781"/>
              <a:gd name="connsiteY15" fmla="*/ 671022 h 3332107"/>
              <a:gd name="connsiteX16" fmla="*/ 3005766 w 3479781"/>
              <a:gd name="connsiteY16" fmla="*/ 855747 h 3332107"/>
              <a:gd name="connsiteX17" fmla="*/ 3479781 w 3479781"/>
              <a:gd name="connsiteY17" fmla="*/ 665034 h 3332107"/>
              <a:gd name="connsiteX18" fmla="*/ 3079277 w 3479781"/>
              <a:gd name="connsiteY18" fmla="*/ 1039390 h 3332107"/>
              <a:gd name="connsiteX19" fmla="*/ 3091095 w 3479781"/>
              <a:gd name="connsiteY19" fmla="*/ 1069382 h 3332107"/>
              <a:gd name="connsiteX20" fmla="*/ 3159519 w 3479781"/>
              <a:gd name="connsiteY20" fmla="*/ 1521969 h 3332107"/>
              <a:gd name="connsiteX21" fmla="*/ 2989851 w 3479781"/>
              <a:gd name="connsiteY21" fmla="*/ 2255845 h 3332107"/>
              <a:gd name="connsiteX22" fmla="*/ 2859035 w 3479781"/>
              <a:gd name="connsiteY22" fmla="*/ 2489637 h 3332107"/>
              <a:gd name="connsiteX23" fmla="*/ 1271018 w 3479781"/>
              <a:gd name="connsiteY23" fmla="*/ 3330647 h 3332107"/>
              <a:gd name="connsiteX24" fmla="*/ 65757 w 3479781"/>
              <a:gd name="connsiteY24" fmla="*/ 2887797 h 3332107"/>
              <a:gd name="connsiteX25" fmla="*/ 0 w 3479781"/>
              <a:gd name="connsiteY25" fmla="*/ 2826628 h 3332107"/>
              <a:gd name="connsiteX26" fmla="*/ 93858 w 3479781"/>
              <a:gd name="connsiteY26" fmla="*/ 2889191 h 3332107"/>
              <a:gd name="connsiteX27" fmla="*/ 936366 w 3479781"/>
              <a:gd name="connsiteY27" fmla="*/ 3123258 h 3332107"/>
              <a:gd name="connsiteX28" fmla="*/ 1335539 w 3479781"/>
              <a:gd name="connsiteY28" fmla="*/ 3073598 h 3332107"/>
              <a:gd name="connsiteX29" fmla="*/ 1462525 w 3479781"/>
              <a:gd name="connsiteY29" fmla="*/ 3033118 h 3332107"/>
              <a:gd name="connsiteX30" fmla="*/ 1330820 w 3479781"/>
              <a:gd name="connsiteY30" fmla="*/ 3013017 h 3332107"/>
              <a:gd name="connsiteX31" fmla="*/ 115581 w 3479781"/>
              <a:gd name="connsiteY31" fmla="*/ 1521969 h 3332107"/>
              <a:gd name="connsiteX32" fmla="*/ 1637550 w 3479781"/>
              <a:gd name="connsiteY32" fmla="*/ 0 h 3332107"/>
              <a:gd name="connsiteX0" fmla="*/ 1637551 w 3479781"/>
              <a:gd name="connsiteY0" fmla="*/ 1295726 h 3343252"/>
              <a:gd name="connsiteX1" fmla="*/ 1863795 w 3479781"/>
              <a:gd name="connsiteY1" fmla="*/ 1521970 h 3343252"/>
              <a:gd name="connsiteX2" fmla="*/ 1637551 w 3479781"/>
              <a:gd name="connsiteY2" fmla="*/ 1748214 h 3343252"/>
              <a:gd name="connsiteX3" fmla="*/ 1411307 w 3479781"/>
              <a:gd name="connsiteY3" fmla="*/ 1521970 h 3343252"/>
              <a:gd name="connsiteX4" fmla="*/ 1637551 w 3479781"/>
              <a:gd name="connsiteY4" fmla="*/ 1295726 h 3343252"/>
              <a:gd name="connsiteX5" fmla="*/ 1637550 w 3479781"/>
              <a:gd name="connsiteY5" fmla="*/ 904513 h 3343252"/>
              <a:gd name="connsiteX6" fmla="*/ 1020094 w 3479781"/>
              <a:gd name="connsiteY6" fmla="*/ 1521969 h 3343252"/>
              <a:gd name="connsiteX7" fmla="*/ 1637550 w 3479781"/>
              <a:gd name="connsiteY7" fmla="*/ 2139425 h 3343252"/>
              <a:gd name="connsiteX8" fmla="*/ 2255006 w 3479781"/>
              <a:gd name="connsiteY8" fmla="*/ 1521969 h 3343252"/>
              <a:gd name="connsiteX9" fmla="*/ 1637550 w 3479781"/>
              <a:gd name="connsiteY9" fmla="*/ 904513 h 3343252"/>
              <a:gd name="connsiteX10" fmla="*/ 1637550 w 3479781"/>
              <a:gd name="connsiteY10" fmla="*/ 0 h 3343252"/>
              <a:gd name="connsiteX11" fmla="*/ 2605664 w 3479781"/>
              <a:gd name="connsiteY11" fmla="*/ 347544 h 3343252"/>
              <a:gd name="connsiteX12" fmla="*/ 2711518 w 3479781"/>
              <a:gd name="connsiteY12" fmla="*/ 443751 h 3343252"/>
              <a:gd name="connsiteX13" fmla="*/ 3258821 w 3479781"/>
              <a:gd name="connsiteY13" fmla="*/ 223552 h 3343252"/>
              <a:gd name="connsiteX14" fmla="*/ 2850430 w 3479781"/>
              <a:gd name="connsiteY14" fmla="*/ 605280 h 3343252"/>
              <a:gd name="connsiteX15" fmla="*/ 2899591 w 3479781"/>
              <a:gd name="connsiteY15" fmla="*/ 671022 h 3343252"/>
              <a:gd name="connsiteX16" fmla="*/ 3005766 w 3479781"/>
              <a:gd name="connsiteY16" fmla="*/ 855747 h 3343252"/>
              <a:gd name="connsiteX17" fmla="*/ 3479781 w 3479781"/>
              <a:gd name="connsiteY17" fmla="*/ 665034 h 3343252"/>
              <a:gd name="connsiteX18" fmla="*/ 3079277 w 3479781"/>
              <a:gd name="connsiteY18" fmla="*/ 1039390 h 3343252"/>
              <a:gd name="connsiteX19" fmla="*/ 3091095 w 3479781"/>
              <a:gd name="connsiteY19" fmla="*/ 1069382 h 3343252"/>
              <a:gd name="connsiteX20" fmla="*/ 3159519 w 3479781"/>
              <a:gd name="connsiteY20" fmla="*/ 1521969 h 3343252"/>
              <a:gd name="connsiteX21" fmla="*/ 2989851 w 3479781"/>
              <a:gd name="connsiteY21" fmla="*/ 2255845 h 3343252"/>
              <a:gd name="connsiteX22" fmla="*/ 2859035 w 3479781"/>
              <a:gd name="connsiteY22" fmla="*/ 2489637 h 3343252"/>
              <a:gd name="connsiteX23" fmla="*/ 1273823 w 3479781"/>
              <a:gd name="connsiteY23" fmla="*/ 3341866 h 3343252"/>
              <a:gd name="connsiteX24" fmla="*/ 65757 w 3479781"/>
              <a:gd name="connsiteY24" fmla="*/ 2887797 h 3343252"/>
              <a:gd name="connsiteX25" fmla="*/ 0 w 3479781"/>
              <a:gd name="connsiteY25" fmla="*/ 2826628 h 3343252"/>
              <a:gd name="connsiteX26" fmla="*/ 93858 w 3479781"/>
              <a:gd name="connsiteY26" fmla="*/ 2889191 h 3343252"/>
              <a:gd name="connsiteX27" fmla="*/ 936366 w 3479781"/>
              <a:gd name="connsiteY27" fmla="*/ 3123258 h 3343252"/>
              <a:gd name="connsiteX28" fmla="*/ 1335539 w 3479781"/>
              <a:gd name="connsiteY28" fmla="*/ 3073598 h 3343252"/>
              <a:gd name="connsiteX29" fmla="*/ 1462525 w 3479781"/>
              <a:gd name="connsiteY29" fmla="*/ 3033118 h 3343252"/>
              <a:gd name="connsiteX30" fmla="*/ 1330820 w 3479781"/>
              <a:gd name="connsiteY30" fmla="*/ 3013017 h 3343252"/>
              <a:gd name="connsiteX31" fmla="*/ 115581 w 3479781"/>
              <a:gd name="connsiteY31" fmla="*/ 1521969 h 3343252"/>
              <a:gd name="connsiteX32" fmla="*/ 1637550 w 3479781"/>
              <a:gd name="connsiteY32" fmla="*/ 0 h 3343252"/>
              <a:gd name="connsiteX0" fmla="*/ 1637551 w 3479781"/>
              <a:gd name="connsiteY0" fmla="*/ 1295726 h 3342782"/>
              <a:gd name="connsiteX1" fmla="*/ 1863795 w 3479781"/>
              <a:gd name="connsiteY1" fmla="*/ 1521970 h 3342782"/>
              <a:gd name="connsiteX2" fmla="*/ 1637551 w 3479781"/>
              <a:gd name="connsiteY2" fmla="*/ 1748214 h 3342782"/>
              <a:gd name="connsiteX3" fmla="*/ 1411307 w 3479781"/>
              <a:gd name="connsiteY3" fmla="*/ 1521970 h 3342782"/>
              <a:gd name="connsiteX4" fmla="*/ 1637551 w 3479781"/>
              <a:gd name="connsiteY4" fmla="*/ 1295726 h 3342782"/>
              <a:gd name="connsiteX5" fmla="*/ 1637550 w 3479781"/>
              <a:gd name="connsiteY5" fmla="*/ 904513 h 3342782"/>
              <a:gd name="connsiteX6" fmla="*/ 1020094 w 3479781"/>
              <a:gd name="connsiteY6" fmla="*/ 1521969 h 3342782"/>
              <a:gd name="connsiteX7" fmla="*/ 1637550 w 3479781"/>
              <a:gd name="connsiteY7" fmla="*/ 2139425 h 3342782"/>
              <a:gd name="connsiteX8" fmla="*/ 2255006 w 3479781"/>
              <a:gd name="connsiteY8" fmla="*/ 1521969 h 3342782"/>
              <a:gd name="connsiteX9" fmla="*/ 1637550 w 3479781"/>
              <a:gd name="connsiteY9" fmla="*/ 904513 h 3342782"/>
              <a:gd name="connsiteX10" fmla="*/ 1637550 w 3479781"/>
              <a:gd name="connsiteY10" fmla="*/ 0 h 3342782"/>
              <a:gd name="connsiteX11" fmla="*/ 2605664 w 3479781"/>
              <a:gd name="connsiteY11" fmla="*/ 347544 h 3342782"/>
              <a:gd name="connsiteX12" fmla="*/ 2711518 w 3479781"/>
              <a:gd name="connsiteY12" fmla="*/ 443751 h 3342782"/>
              <a:gd name="connsiteX13" fmla="*/ 3258821 w 3479781"/>
              <a:gd name="connsiteY13" fmla="*/ 223552 h 3342782"/>
              <a:gd name="connsiteX14" fmla="*/ 2850430 w 3479781"/>
              <a:gd name="connsiteY14" fmla="*/ 605280 h 3342782"/>
              <a:gd name="connsiteX15" fmla="*/ 2899591 w 3479781"/>
              <a:gd name="connsiteY15" fmla="*/ 671022 h 3342782"/>
              <a:gd name="connsiteX16" fmla="*/ 3005766 w 3479781"/>
              <a:gd name="connsiteY16" fmla="*/ 855747 h 3342782"/>
              <a:gd name="connsiteX17" fmla="*/ 3479781 w 3479781"/>
              <a:gd name="connsiteY17" fmla="*/ 665034 h 3342782"/>
              <a:gd name="connsiteX18" fmla="*/ 3079277 w 3479781"/>
              <a:gd name="connsiteY18" fmla="*/ 1039390 h 3342782"/>
              <a:gd name="connsiteX19" fmla="*/ 3091095 w 3479781"/>
              <a:gd name="connsiteY19" fmla="*/ 1069382 h 3342782"/>
              <a:gd name="connsiteX20" fmla="*/ 3159519 w 3479781"/>
              <a:gd name="connsiteY20" fmla="*/ 1521969 h 3342782"/>
              <a:gd name="connsiteX21" fmla="*/ 2989851 w 3479781"/>
              <a:gd name="connsiteY21" fmla="*/ 2255845 h 3342782"/>
              <a:gd name="connsiteX22" fmla="*/ 2859035 w 3479781"/>
              <a:gd name="connsiteY22" fmla="*/ 2489637 h 3342782"/>
              <a:gd name="connsiteX23" fmla="*/ 1273823 w 3479781"/>
              <a:gd name="connsiteY23" fmla="*/ 3341866 h 3342782"/>
              <a:gd name="connsiteX24" fmla="*/ 65757 w 3479781"/>
              <a:gd name="connsiteY24" fmla="*/ 2887797 h 3342782"/>
              <a:gd name="connsiteX25" fmla="*/ 0 w 3479781"/>
              <a:gd name="connsiteY25" fmla="*/ 2826628 h 3342782"/>
              <a:gd name="connsiteX26" fmla="*/ 93858 w 3479781"/>
              <a:gd name="connsiteY26" fmla="*/ 2889191 h 3342782"/>
              <a:gd name="connsiteX27" fmla="*/ 936366 w 3479781"/>
              <a:gd name="connsiteY27" fmla="*/ 3123258 h 3342782"/>
              <a:gd name="connsiteX28" fmla="*/ 1335539 w 3479781"/>
              <a:gd name="connsiteY28" fmla="*/ 3073598 h 3342782"/>
              <a:gd name="connsiteX29" fmla="*/ 1462525 w 3479781"/>
              <a:gd name="connsiteY29" fmla="*/ 3033118 h 3342782"/>
              <a:gd name="connsiteX30" fmla="*/ 1330820 w 3479781"/>
              <a:gd name="connsiteY30" fmla="*/ 3013017 h 3342782"/>
              <a:gd name="connsiteX31" fmla="*/ 115581 w 3479781"/>
              <a:gd name="connsiteY31" fmla="*/ 1521969 h 3342782"/>
              <a:gd name="connsiteX32" fmla="*/ 1637550 w 3479781"/>
              <a:gd name="connsiteY32" fmla="*/ 0 h 3342782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3910 w 3479781"/>
              <a:gd name="connsiteY20" fmla="*/ 153318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3910 w 3479781"/>
              <a:gd name="connsiteY20" fmla="*/ 153318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479781" h="3341955">
                <a:moveTo>
                  <a:pt x="1637551" y="1295726"/>
                </a:moveTo>
                <a:cubicBezTo>
                  <a:pt x="1762502" y="1295726"/>
                  <a:pt x="1863795" y="1397019"/>
                  <a:pt x="1863795" y="1521970"/>
                </a:cubicBezTo>
                <a:cubicBezTo>
                  <a:pt x="1863795" y="1646921"/>
                  <a:pt x="1762502" y="1748214"/>
                  <a:pt x="1637551" y="1748214"/>
                </a:cubicBezTo>
                <a:cubicBezTo>
                  <a:pt x="1512600" y="1748214"/>
                  <a:pt x="1411307" y="1646921"/>
                  <a:pt x="1411307" y="1521970"/>
                </a:cubicBezTo>
                <a:cubicBezTo>
                  <a:pt x="1411307" y="1397019"/>
                  <a:pt x="1512600" y="1295726"/>
                  <a:pt x="1637551" y="1295726"/>
                </a:cubicBezTo>
                <a:close/>
                <a:moveTo>
                  <a:pt x="1637550" y="904513"/>
                </a:moveTo>
                <a:cubicBezTo>
                  <a:pt x="1296538" y="904513"/>
                  <a:pt x="1020094" y="1180957"/>
                  <a:pt x="1020094" y="1521969"/>
                </a:cubicBezTo>
                <a:cubicBezTo>
                  <a:pt x="1020094" y="1862981"/>
                  <a:pt x="1296538" y="2139425"/>
                  <a:pt x="1637550" y="2139425"/>
                </a:cubicBezTo>
                <a:cubicBezTo>
                  <a:pt x="1978562" y="2139425"/>
                  <a:pt x="2255006" y="1862981"/>
                  <a:pt x="2255006" y="1521969"/>
                </a:cubicBezTo>
                <a:cubicBezTo>
                  <a:pt x="2255006" y="1180957"/>
                  <a:pt x="1978562" y="904513"/>
                  <a:pt x="1637550" y="904513"/>
                </a:cubicBezTo>
                <a:close/>
                <a:moveTo>
                  <a:pt x="1637550" y="0"/>
                </a:moveTo>
                <a:cubicBezTo>
                  <a:pt x="2005295" y="0"/>
                  <a:pt x="2342578" y="130426"/>
                  <a:pt x="2605664" y="347544"/>
                </a:cubicBezTo>
                <a:lnTo>
                  <a:pt x="2711518" y="443751"/>
                </a:lnTo>
                <a:lnTo>
                  <a:pt x="3258821" y="223552"/>
                </a:lnTo>
                <a:lnTo>
                  <a:pt x="2850430" y="605280"/>
                </a:lnTo>
                <a:lnTo>
                  <a:pt x="2899591" y="671022"/>
                </a:lnTo>
                <a:lnTo>
                  <a:pt x="3005766" y="855747"/>
                </a:lnTo>
                <a:lnTo>
                  <a:pt x="3479781" y="665034"/>
                </a:lnTo>
                <a:lnTo>
                  <a:pt x="3079277" y="1039390"/>
                </a:lnTo>
                <a:lnTo>
                  <a:pt x="3091095" y="1069382"/>
                </a:lnTo>
                <a:cubicBezTo>
                  <a:pt x="3103534" y="1151682"/>
                  <a:pt x="3150460" y="1334756"/>
                  <a:pt x="3153910" y="1533189"/>
                </a:cubicBezTo>
                <a:cubicBezTo>
                  <a:pt x="3157505" y="1739963"/>
                  <a:pt x="3076146" y="2068241"/>
                  <a:pt x="2989851" y="2255845"/>
                </a:cubicBezTo>
                <a:lnTo>
                  <a:pt x="2859035" y="2489637"/>
                </a:lnTo>
                <a:cubicBezTo>
                  <a:pt x="2428771" y="3154163"/>
                  <a:pt x="1742412" y="3336465"/>
                  <a:pt x="1273823" y="3341866"/>
                </a:cubicBezTo>
                <a:cubicBezTo>
                  <a:pt x="865549" y="3346572"/>
                  <a:pt x="393288" y="3164455"/>
                  <a:pt x="65757" y="2887797"/>
                </a:cubicBezTo>
                <a:lnTo>
                  <a:pt x="0" y="2826628"/>
                </a:lnTo>
                <a:lnTo>
                  <a:pt x="93858" y="2889191"/>
                </a:lnTo>
                <a:cubicBezTo>
                  <a:pt x="344305" y="3038466"/>
                  <a:pt x="631311" y="3123258"/>
                  <a:pt x="936366" y="3123258"/>
                </a:cubicBezTo>
                <a:cubicBezTo>
                  <a:pt x="1073641" y="3123258"/>
                  <a:pt x="1207261" y="3106088"/>
                  <a:pt x="1335539" y="3073598"/>
                </a:cubicBezTo>
                <a:lnTo>
                  <a:pt x="1462525" y="3033118"/>
                </a:lnTo>
                <a:lnTo>
                  <a:pt x="1330820" y="3013017"/>
                </a:lnTo>
                <a:cubicBezTo>
                  <a:pt x="637285" y="2871099"/>
                  <a:pt x="115581" y="2257459"/>
                  <a:pt x="115581" y="1521969"/>
                </a:cubicBezTo>
                <a:cubicBezTo>
                  <a:pt x="115581" y="681409"/>
                  <a:pt x="796990" y="0"/>
                  <a:pt x="1637550" y="0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90058" y="694186"/>
            <a:ext cx="245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Group Ltd. Co.</a:t>
            </a:r>
            <a:endParaRPr lang="zh-CN" alt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0417" y="1320801"/>
            <a:ext cx="1656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5417" y="1320801"/>
            <a:ext cx="1656000" cy="304800"/>
          </a:xfrm>
          <a:prstGeom prst="rect">
            <a:avLst/>
          </a:prstGeom>
          <a:solidFill>
            <a:srgbClr val="0000FF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GenRay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20417" y="1320801"/>
            <a:ext cx="1656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Consulting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85417" y="1320801"/>
            <a:ext cx="1656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Innovation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50417" y="1320801"/>
            <a:ext cx="1656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90417" y="1761262"/>
            <a:ext cx="1656000" cy="3048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Values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90417" y="2201723"/>
            <a:ext cx="1656000" cy="3048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we are?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190417" y="2642184"/>
            <a:ext cx="1656000" cy="3048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we are?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90417" y="3082645"/>
            <a:ext cx="1656000" cy="304800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Non-profitable activities</a:t>
            </a:r>
            <a:endParaRPr lang="zh-CN" altLang="en-US" sz="1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987749" y="1778187"/>
            <a:ext cx="8495414" cy="4522478"/>
            <a:chOff x="0" y="1430115"/>
            <a:chExt cx="9144000" cy="4867749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53" t="10310" r="19592" b="-1"/>
            <a:stretch/>
          </p:blipFill>
          <p:spPr>
            <a:xfrm>
              <a:off x="4509662" y="1430115"/>
              <a:ext cx="4634338" cy="48677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32" r="6365"/>
            <a:stretch/>
          </p:blipFill>
          <p:spPr>
            <a:xfrm>
              <a:off x="0" y="1430115"/>
              <a:ext cx="4505325" cy="48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文本框 32"/>
            <p:cNvSpPr txBox="1"/>
            <p:nvPr/>
          </p:nvSpPr>
          <p:spPr>
            <a:xfrm>
              <a:off x="96168" y="1523244"/>
              <a:ext cx="3520131" cy="331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Friend Circle - Entrepreneurs Forum</a:t>
              </a:r>
              <a:endPara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105800" y="1523244"/>
              <a:ext cx="3060903" cy="331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Friend Circle </a:t>
              </a:r>
              <a:r>
                <a:rPr lang="en-US" altLang="zh-CN" sz="14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 Family Activities</a:t>
              </a:r>
              <a:endPara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7" name="内容占位符 4"/>
          <p:cNvSpPr txBox="1">
            <a:spLocks/>
          </p:cNvSpPr>
          <p:nvPr/>
        </p:nvSpPr>
        <p:spPr>
          <a:xfrm>
            <a:off x="1190417" y="3523105"/>
            <a:ext cx="1656000" cy="2777559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33CC"/>
              </a:buClr>
              <a:buSzPct val="80000"/>
            </a:pPr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</a:p>
          <a:p>
            <a:pPr marL="0" lvl="1" algn="l">
              <a:buClr>
                <a:srgbClr val="0033CC"/>
              </a:buClr>
              <a:buSzPct val="62000"/>
            </a:pPr>
            <a:r>
              <a:rPr lang="en-US" altLang="zh-CN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Bring trusted friends and families together to create a set of common values.</a:t>
            </a:r>
            <a:endParaRPr lang="en-US" altLang="zh-C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Clr>
                <a:srgbClr val="0033CC"/>
              </a:buClr>
              <a:buSzPct val="80000"/>
            </a:pPr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Entrepreneur</a:t>
            </a:r>
          </a:p>
          <a:p>
            <a:pPr marL="0" lvl="1" algn="l">
              <a:buClr>
                <a:srgbClr val="0033CC"/>
              </a:buClr>
              <a:buSzPct val="62000"/>
            </a:pPr>
            <a:r>
              <a:rPr lang="en-US" altLang="zh-CN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Bring trusted entrepreneurial friends together, using our common values, to assist each other in being successful in business.</a:t>
            </a:r>
            <a:endParaRPr lang="en-US" altLang="zh-C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Clr>
                <a:srgbClr val="0033CC"/>
              </a:buClr>
              <a:buSzPct val="62000"/>
            </a:pPr>
            <a:endParaRPr lang="en-US" altLang="zh-CN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16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ChangeAspect="1"/>
          </p:cNvSpPr>
          <p:nvPr/>
        </p:nvSpPr>
        <p:spPr>
          <a:xfrm>
            <a:off x="1233960" y="417289"/>
            <a:ext cx="710955" cy="682799"/>
          </a:xfrm>
          <a:custGeom>
            <a:avLst/>
            <a:gdLst>
              <a:gd name="connsiteX0" fmla="*/ 1637551 w 3479781"/>
              <a:gd name="connsiteY0" fmla="*/ 1295726 h 3330647"/>
              <a:gd name="connsiteX1" fmla="*/ 1863795 w 3479781"/>
              <a:gd name="connsiteY1" fmla="*/ 1521970 h 3330647"/>
              <a:gd name="connsiteX2" fmla="*/ 1637551 w 3479781"/>
              <a:gd name="connsiteY2" fmla="*/ 1748214 h 3330647"/>
              <a:gd name="connsiteX3" fmla="*/ 1411307 w 3479781"/>
              <a:gd name="connsiteY3" fmla="*/ 1521970 h 3330647"/>
              <a:gd name="connsiteX4" fmla="*/ 1637551 w 3479781"/>
              <a:gd name="connsiteY4" fmla="*/ 1295726 h 3330647"/>
              <a:gd name="connsiteX5" fmla="*/ 1637550 w 3479781"/>
              <a:gd name="connsiteY5" fmla="*/ 904513 h 3330647"/>
              <a:gd name="connsiteX6" fmla="*/ 1020094 w 3479781"/>
              <a:gd name="connsiteY6" fmla="*/ 1521969 h 3330647"/>
              <a:gd name="connsiteX7" fmla="*/ 1637550 w 3479781"/>
              <a:gd name="connsiteY7" fmla="*/ 2139425 h 3330647"/>
              <a:gd name="connsiteX8" fmla="*/ 2255006 w 3479781"/>
              <a:gd name="connsiteY8" fmla="*/ 1521969 h 3330647"/>
              <a:gd name="connsiteX9" fmla="*/ 1637550 w 3479781"/>
              <a:gd name="connsiteY9" fmla="*/ 904513 h 3330647"/>
              <a:gd name="connsiteX10" fmla="*/ 1637550 w 3479781"/>
              <a:gd name="connsiteY10" fmla="*/ 0 h 3330647"/>
              <a:gd name="connsiteX11" fmla="*/ 2605664 w 3479781"/>
              <a:gd name="connsiteY11" fmla="*/ 347544 h 3330647"/>
              <a:gd name="connsiteX12" fmla="*/ 2711518 w 3479781"/>
              <a:gd name="connsiteY12" fmla="*/ 443751 h 3330647"/>
              <a:gd name="connsiteX13" fmla="*/ 3258821 w 3479781"/>
              <a:gd name="connsiteY13" fmla="*/ 223552 h 3330647"/>
              <a:gd name="connsiteX14" fmla="*/ 2850430 w 3479781"/>
              <a:gd name="connsiteY14" fmla="*/ 605280 h 3330647"/>
              <a:gd name="connsiteX15" fmla="*/ 2899591 w 3479781"/>
              <a:gd name="connsiteY15" fmla="*/ 671022 h 3330647"/>
              <a:gd name="connsiteX16" fmla="*/ 3005766 w 3479781"/>
              <a:gd name="connsiteY16" fmla="*/ 855747 h 3330647"/>
              <a:gd name="connsiteX17" fmla="*/ 3479781 w 3479781"/>
              <a:gd name="connsiteY17" fmla="*/ 665034 h 3330647"/>
              <a:gd name="connsiteX18" fmla="*/ 3079277 w 3479781"/>
              <a:gd name="connsiteY18" fmla="*/ 1039390 h 3330647"/>
              <a:gd name="connsiteX19" fmla="*/ 3091095 w 3479781"/>
              <a:gd name="connsiteY19" fmla="*/ 1069382 h 3330647"/>
              <a:gd name="connsiteX20" fmla="*/ 3159519 w 3479781"/>
              <a:gd name="connsiteY20" fmla="*/ 1521969 h 3330647"/>
              <a:gd name="connsiteX21" fmla="*/ 2975826 w 3479781"/>
              <a:gd name="connsiteY21" fmla="*/ 2247430 h 3330647"/>
              <a:gd name="connsiteX22" fmla="*/ 2933121 w 3479781"/>
              <a:gd name="connsiteY22" fmla="*/ 2317723 h 3330647"/>
              <a:gd name="connsiteX23" fmla="*/ 2935923 w 3479781"/>
              <a:gd name="connsiteY23" fmla="*/ 2317723 h 3330647"/>
              <a:gd name="connsiteX24" fmla="*/ 2842206 w 3479781"/>
              <a:gd name="connsiteY24" fmla="*/ 2475613 h 3330647"/>
              <a:gd name="connsiteX25" fmla="*/ 1271018 w 3479781"/>
              <a:gd name="connsiteY25" fmla="*/ 3330647 h 3330647"/>
              <a:gd name="connsiteX26" fmla="*/ 65757 w 3479781"/>
              <a:gd name="connsiteY26" fmla="*/ 2887797 h 3330647"/>
              <a:gd name="connsiteX27" fmla="*/ 0 w 3479781"/>
              <a:gd name="connsiteY27" fmla="*/ 2826628 h 3330647"/>
              <a:gd name="connsiteX28" fmla="*/ 93858 w 3479781"/>
              <a:gd name="connsiteY28" fmla="*/ 2889191 h 3330647"/>
              <a:gd name="connsiteX29" fmla="*/ 936366 w 3479781"/>
              <a:gd name="connsiteY29" fmla="*/ 3123258 h 3330647"/>
              <a:gd name="connsiteX30" fmla="*/ 1335539 w 3479781"/>
              <a:gd name="connsiteY30" fmla="*/ 3073598 h 3330647"/>
              <a:gd name="connsiteX31" fmla="*/ 1462525 w 3479781"/>
              <a:gd name="connsiteY31" fmla="*/ 3033118 h 3330647"/>
              <a:gd name="connsiteX32" fmla="*/ 1330820 w 3479781"/>
              <a:gd name="connsiteY32" fmla="*/ 3013017 h 3330647"/>
              <a:gd name="connsiteX33" fmla="*/ 115581 w 3479781"/>
              <a:gd name="connsiteY33" fmla="*/ 1521969 h 3330647"/>
              <a:gd name="connsiteX34" fmla="*/ 1637550 w 3479781"/>
              <a:gd name="connsiteY34" fmla="*/ 0 h 3330647"/>
              <a:gd name="connsiteX0" fmla="*/ 1637551 w 3479781"/>
              <a:gd name="connsiteY0" fmla="*/ 1295726 h 3330647"/>
              <a:gd name="connsiteX1" fmla="*/ 1863795 w 3479781"/>
              <a:gd name="connsiteY1" fmla="*/ 1521970 h 3330647"/>
              <a:gd name="connsiteX2" fmla="*/ 1637551 w 3479781"/>
              <a:gd name="connsiteY2" fmla="*/ 1748214 h 3330647"/>
              <a:gd name="connsiteX3" fmla="*/ 1411307 w 3479781"/>
              <a:gd name="connsiteY3" fmla="*/ 1521970 h 3330647"/>
              <a:gd name="connsiteX4" fmla="*/ 1637551 w 3479781"/>
              <a:gd name="connsiteY4" fmla="*/ 1295726 h 3330647"/>
              <a:gd name="connsiteX5" fmla="*/ 1637550 w 3479781"/>
              <a:gd name="connsiteY5" fmla="*/ 904513 h 3330647"/>
              <a:gd name="connsiteX6" fmla="*/ 1020094 w 3479781"/>
              <a:gd name="connsiteY6" fmla="*/ 1521969 h 3330647"/>
              <a:gd name="connsiteX7" fmla="*/ 1637550 w 3479781"/>
              <a:gd name="connsiteY7" fmla="*/ 2139425 h 3330647"/>
              <a:gd name="connsiteX8" fmla="*/ 2255006 w 3479781"/>
              <a:gd name="connsiteY8" fmla="*/ 1521969 h 3330647"/>
              <a:gd name="connsiteX9" fmla="*/ 1637550 w 3479781"/>
              <a:gd name="connsiteY9" fmla="*/ 904513 h 3330647"/>
              <a:gd name="connsiteX10" fmla="*/ 1637550 w 3479781"/>
              <a:gd name="connsiteY10" fmla="*/ 0 h 3330647"/>
              <a:gd name="connsiteX11" fmla="*/ 2605664 w 3479781"/>
              <a:gd name="connsiteY11" fmla="*/ 347544 h 3330647"/>
              <a:gd name="connsiteX12" fmla="*/ 2711518 w 3479781"/>
              <a:gd name="connsiteY12" fmla="*/ 443751 h 3330647"/>
              <a:gd name="connsiteX13" fmla="*/ 3258821 w 3479781"/>
              <a:gd name="connsiteY13" fmla="*/ 223552 h 3330647"/>
              <a:gd name="connsiteX14" fmla="*/ 2850430 w 3479781"/>
              <a:gd name="connsiteY14" fmla="*/ 605280 h 3330647"/>
              <a:gd name="connsiteX15" fmla="*/ 2899591 w 3479781"/>
              <a:gd name="connsiteY15" fmla="*/ 671022 h 3330647"/>
              <a:gd name="connsiteX16" fmla="*/ 3005766 w 3479781"/>
              <a:gd name="connsiteY16" fmla="*/ 855747 h 3330647"/>
              <a:gd name="connsiteX17" fmla="*/ 3479781 w 3479781"/>
              <a:gd name="connsiteY17" fmla="*/ 665034 h 3330647"/>
              <a:gd name="connsiteX18" fmla="*/ 3079277 w 3479781"/>
              <a:gd name="connsiteY18" fmla="*/ 1039390 h 3330647"/>
              <a:gd name="connsiteX19" fmla="*/ 3091095 w 3479781"/>
              <a:gd name="connsiteY19" fmla="*/ 1069382 h 3330647"/>
              <a:gd name="connsiteX20" fmla="*/ 3159519 w 3479781"/>
              <a:gd name="connsiteY20" fmla="*/ 1521969 h 3330647"/>
              <a:gd name="connsiteX21" fmla="*/ 2975826 w 3479781"/>
              <a:gd name="connsiteY21" fmla="*/ 2247430 h 3330647"/>
              <a:gd name="connsiteX22" fmla="*/ 2933121 w 3479781"/>
              <a:gd name="connsiteY22" fmla="*/ 2317723 h 3330647"/>
              <a:gd name="connsiteX23" fmla="*/ 2935923 w 3479781"/>
              <a:gd name="connsiteY23" fmla="*/ 2317723 h 3330647"/>
              <a:gd name="connsiteX24" fmla="*/ 2842206 w 3479781"/>
              <a:gd name="connsiteY24" fmla="*/ 2475613 h 3330647"/>
              <a:gd name="connsiteX25" fmla="*/ 1271018 w 3479781"/>
              <a:gd name="connsiteY25" fmla="*/ 3330647 h 3330647"/>
              <a:gd name="connsiteX26" fmla="*/ 65757 w 3479781"/>
              <a:gd name="connsiteY26" fmla="*/ 2887797 h 3330647"/>
              <a:gd name="connsiteX27" fmla="*/ 0 w 3479781"/>
              <a:gd name="connsiteY27" fmla="*/ 2826628 h 3330647"/>
              <a:gd name="connsiteX28" fmla="*/ 93858 w 3479781"/>
              <a:gd name="connsiteY28" fmla="*/ 2889191 h 3330647"/>
              <a:gd name="connsiteX29" fmla="*/ 936366 w 3479781"/>
              <a:gd name="connsiteY29" fmla="*/ 3123258 h 3330647"/>
              <a:gd name="connsiteX30" fmla="*/ 1335539 w 3479781"/>
              <a:gd name="connsiteY30" fmla="*/ 3073598 h 3330647"/>
              <a:gd name="connsiteX31" fmla="*/ 1462525 w 3479781"/>
              <a:gd name="connsiteY31" fmla="*/ 3033118 h 3330647"/>
              <a:gd name="connsiteX32" fmla="*/ 1330820 w 3479781"/>
              <a:gd name="connsiteY32" fmla="*/ 3013017 h 3330647"/>
              <a:gd name="connsiteX33" fmla="*/ 115581 w 3479781"/>
              <a:gd name="connsiteY33" fmla="*/ 1521969 h 3330647"/>
              <a:gd name="connsiteX34" fmla="*/ 1637550 w 3479781"/>
              <a:gd name="connsiteY34" fmla="*/ 0 h 3330647"/>
              <a:gd name="connsiteX0" fmla="*/ 1637551 w 3479781"/>
              <a:gd name="connsiteY0" fmla="*/ 1295726 h 3330647"/>
              <a:gd name="connsiteX1" fmla="*/ 1863795 w 3479781"/>
              <a:gd name="connsiteY1" fmla="*/ 1521970 h 3330647"/>
              <a:gd name="connsiteX2" fmla="*/ 1637551 w 3479781"/>
              <a:gd name="connsiteY2" fmla="*/ 1748214 h 3330647"/>
              <a:gd name="connsiteX3" fmla="*/ 1411307 w 3479781"/>
              <a:gd name="connsiteY3" fmla="*/ 1521970 h 3330647"/>
              <a:gd name="connsiteX4" fmla="*/ 1637551 w 3479781"/>
              <a:gd name="connsiteY4" fmla="*/ 1295726 h 3330647"/>
              <a:gd name="connsiteX5" fmla="*/ 1637550 w 3479781"/>
              <a:gd name="connsiteY5" fmla="*/ 904513 h 3330647"/>
              <a:gd name="connsiteX6" fmla="*/ 1020094 w 3479781"/>
              <a:gd name="connsiteY6" fmla="*/ 1521969 h 3330647"/>
              <a:gd name="connsiteX7" fmla="*/ 1637550 w 3479781"/>
              <a:gd name="connsiteY7" fmla="*/ 2139425 h 3330647"/>
              <a:gd name="connsiteX8" fmla="*/ 2255006 w 3479781"/>
              <a:gd name="connsiteY8" fmla="*/ 1521969 h 3330647"/>
              <a:gd name="connsiteX9" fmla="*/ 1637550 w 3479781"/>
              <a:gd name="connsiteY9" fmla="*/ 904513 h 3330647"/>
              <a:gd name="connsiteX10" fmla="*/ 1637550 w 3479781"/>
              <a:gd name="connsiteY10" fmla="*/ 0 h 3330647"/>
              <a:gd name="connsiteX11" fmla="*/ 2605664 w 3479781"/>
              <a:gd name="connsiteY11" fmla="*/ 347544 h 3330647"/>
              <a:gd name="connsiteX12" fmla="*/ 2711518 w 3479781"/>
              <a:gd name="connsiteY12" fmla="*/ 443751 h 3330647"/>
              <a:gd name="connsiteX13" fmla="*/ 3258821 w 3479781"/>
              <a:gd name="connsiteY13" fmla="*/ 223552 h 3330647"/>
              <a:gd name="connsiteX14" fmla="*/ 2850430 w 3479781"/>
              <a:gd name="connsiteY14" fmla="*/ 605280 h 3330647"/>
              <a:gd name="connsiteX15" fmla="*/ 2899591 w 3479781"/>
              <a:gd name="connsiteY15" fmla="*/ 671022 h 3330647"/>
              <a:gd name="connsiteX16" fmla="*/ 3005766 w 3479781"/>
              <a:gd name="connsiteY16" fmla="*/ 855747 h 3330647"/>
              <a:gd name="connsiteX17" fmla="*/ 3479781 w 3479781"/>
              <a:gd name="connsiteY17" fmla="*/ 665034 h 3330647"/>
              <a:gd name="connsiteX18" fmla="*/ 3079277 w 3479781"/>
              <a:gd name="connsiteY18" fmla="*/ 1039390 h 3330647"/>
              <a:gd name="connsiteX19" fmla="*/ 3091095 w 3479781"/>
              <a:gd name="connsiteY19" fmla="*/ 1069382 h 3330647"/>
              <a:gd name="connsiteX20" fmla="*/ 3159519 w 3479781"/>
              <a:gd name="connsiteY20" fmla="*/ 1521969 h 3330647"/>
              <a:gd name="connsiteX21" fmla="*/ 2975826 w 3479781"/>
              <a:gd name="connsiteY21" fmla="*/ 2247430 h 3330647"/>
              <a:gd name="connsiteX22" fmla="*/ 2933121 w 3479781"/>
              <a:gd name="connsiteY22" fmla="*/ 2317723 h 3330647"/>
              <a:gd name="connsiteX23" fmla="*/ 2842206 w 3479781"/>
              <a:gd name="connsiteY23" fmla="*/ 2475613 h 3330647"/>
              <a:gd name="connsiteX24" fmla="*/ 1271018 w 3479781"/>
              <a:gd name="connsiteY24" fmla="*/ 3330647 h 3330647"/>
              <a:gd name="connsiteX25" fmla="*/ 65757 w 3479781"/>
              <a:gd name="connsiteY25" fmla="*/ 2887797 h 3330647"/>
              <a:gd name="connsiteX26" fmla="*/ 0 w 3479781"/>
              <a:gd name="connsiteY26" fmla="*/ 2826628 h 3330647"/>
              <a:gd name="connsiteX27" fmla="*/ 93858 w 3479781"/>
              <a:gd name="connsiteY27" fmla="*/ 2889191 h 3330647"/>
              <a:gd name="connsiteX28" fmla="*/ 936366 w 3479781"/>
              <a:gd name="connsiteY28" fmla="*/ 3123258 h 3330647"/>
              <a:gd name="connsiteX29" fmla="*/ 1335539 w 3479781"/>
              <a:gd name="connsiteY29" fmla="*/ 3073598 h 3330647"/>
              <a:gd name="connsiteX30" fmla="*/ 1462525 w 3479781"/>
              <a:gd name="connsiteY30" fmla="*/ 3033118 h 3330647"/>
              <a:gd name="connsiteX31" fmla="*/ 1330820 w 3479781"/>
              <a:gd name="connsiteY31" fmla="*/ 3013017 h 3330647"/>
              <a:gd name="connsiteX32" fmla="*/ 115581 w 3479781"/>
              <a:gd name="connsiteY32" fmla="*/ 1521969 h 3330647"/>
              <a:gd name="connsiteX33" fmla="*/ 1637550 w 3479781"/>
              <a:gd name="connsiteY33" fmla="*/ 0 h 3330647"/>
              <a:gd name="connsiteX0" fmla="*/ 1637551 w 3479781"/>
              <a:gd name="connsiteY0" fmla="*/ 1295726 h 3330647"/>
              <a:gd name="connsiteX1" fmla="*/ 1863795 w 3479781"/>
              <a:gd name="connsiteY1" fmla="*/ 1521970 h 3330647"/>
              <a:gd name="connsiteX2" fmla="*/ 1637551 w 3479781"/>
              <a:gd name="connsiteY2" fmla="*/ 1748214 h 3330647"/>
              <a:gd name="connsiteX3" fmla="*/ 1411307 w 3479781"/>
              <a:gd name="connsiteY3" fmla="*/ 1521970 h 3330647"/>
              <a:gd name="connsiteX4" fmla="*/ 1637551 w 3479781"/>
              <a:gd name="connsiteY4" fmla="*/ 1295726 h 3330647"/>
              <a:gd name="connsiteX5" fmla="*/ 1637550 w 3479781"/>
              <a:gd name="connsiteY5" fmla="*/ 904513 h 3330647"/>
              <a:gd name="connsiteX6" fmla="*/ 1020094 w 3479781"/>
              <a:gd name="connsiteY6" fmla="*/ 1521969 h 3330647"/>
              <a:gd name="connsiteX7" fmla="*/ 1637550 w 3479781"/>
              <a:gd name="connsiteY7" fmla="*/ 2139425 h 3330647"/>
              <a:gd name="connsiteX8" fmla="*/ 2255006 w 3479781"/>
              <a:gd name="connsiteY8" fmla="*/ 1521969 h 3330647"/>
              <a:gd name="connsiteX9" fmla="*/ 1637550 w 3479781"/>
              <a:gd name="connsiteY9" fmla="*/ 904513 h 3330647"/>
              <a:gd name="connsiteX10" fmla="*/ 1637550 w 3479781"/>
              <a:gd name="connsiteY10" fmla="*/ 0 h 3330647"/>
              <a:gd name="connsiteX11" fmla="*/ 2605664 w 3479781"/>
              <a:gd name="connsiteY11" fmla="*/ 347544 h 3330647"/>
              <a:gd name="connsiteX12" fmla="*/ 2711518 w 3479781"/>
              <a:gd name="connsiteY12" fmla="*/ 443751 h 3330647"/>
              <a:gd name="connsiteX13" fmla="*/ 3258821 w 3479781"/>
              <a:gd name="connsiteY13" fmla="*/ 223552 h 3330647"/>
              <a:gd name="connsiteX14" fmla="*/ 2850430 w 3479781"/>
              <a:gd name="connsiteY14" fmla="*/ 605280 h 3330647"/>
              <a:gd name="connsiteX15" fmla="*/ 2899591 w 3479781"/>
              <a:gd name="connsiteY15" fmla="*/ 671022 h 3330647"/>
              <a:gd name="connsiteX16" fmla="*/ 3005766 w 3479781"/>
              <a:gd name="connsiteY16" fmla="*/ 855747 h 3330647"/>
              <a:gd name="connsiteX17" fmla="*/ 3479781 w 3479781"/>
              <a:gd name="connsiteY17" fmla="*/ 665034 h 3330647"/>
              <a:gd name="connsiteX18" fmla="*/ 3079277 w 3479781"/>
              <a:gd name="connsiteY18" fmla="*/ 1039390 h 3330647"/>
              <a:gd name="connsiteX19" fmla="*/ 3091095 w 3479781"/>
              <a:gd name="connsiteY19" fmla="*/ 1069382 h 3330647"/>
              <a:gd name="connsiteX20" fmla="*/ 3159519 w 3479781"/>
              <a:gd name="connsiteY20" fmla="*/ 1521969 h 3330647"/>
              <a:gd name="connsiteX21" fmla="*/ 2975826 w 3479781"/>
              <a:gd name="connsiteY21" fmla="*/ 2247430 h 3330647"/>
              <a:gd name="connsiteX22" fmla="*/ 2842206 w 3479781"/>
              <a:gd name="connsiteY22" fmla="*/ 2475613 h 3330647"/>
              <a:gd name="connsiteX23" fmla="*/ 1271018 w 3479781"/>
              <a:gd name="connsiteY23" fmla="*/ 3330647 h 3330647"/>
              <a:gd name="connsiteX24" fmla="*/ 65757 w 3479781"/>
              <a:gd name="connsiteY24" fmla="*/ 2887797 h 3330647"/>
              <a:gd name="connsiteX25" fmla="*/ 0 w 3479781"/>
              <a:gd name="connsiteY25" fmla="*/ 2826628 h 3330647"/>
              <a:gd name="connsiteX26" fmla="*/ 93858 w 3479781"/>
              <a:gd name="connsiteY26" fmla="*/ 2889191 h 3330647"/>
              <a:gd name="connsiteX27" fmla="*/ 936366 w 3479781"/>
              <a:gd name="connsiteY27" fmla="*/ 3123258 h 3330647"/>
              <a:gd name="connsiteX28" fmla="*/ 1335539 w 3479781"/>
              <a:gd name="connsiteY28" fmla="*/ 3073598 h 3330647"/>
              <a:gd name="connsiteX29" fmla="*/ 1462525 w 3479781"/>
              <a:gd name="connsiteY29" fmla="*/ 3033118 h 3330647"/>
              <a:gd name="connsiteX30" fmla="*/ 1330820 w 3479781"/>
              <a:gd name="connsiteY30" fmla="*/ 3013017 h 3330647"/>
              <a:gd name="connsiteX31" fmla="*/ 115581 w 3479781"/>
              <a:gd name="connsiteY31" fmla="*/ 1521969 h 3330647"/>
              <a:gd name="connsiteX32" fmla="*/ 1637550 w 3479781"/>
              <a:gd name="connsiteY32" fmla="*/ 0 h 3330647"/>
              <a:gd name="connsiteX0" fmla="*/ 1637551 w 3479781"/>
              <a:gd name="connsiteY0" fmla="*/ 1295726 h 3342072"/>
              <a:gd name="connsiteX1" fmla="*/ 1863795 w 3479781"/>
              <a:gd name="connsiteY1" fmla="*/ 1521970 h 3342072"/>
              <a:gd name="connsiteX2" fmla="*/ 1637551 w 3479781"/>
              <a:gd name="connsiteY2" fmla="*/ 1748214 h 3342072"/>
              <a:gd name="connsiteX3" fmla="*/ 1411307 w 3479781"/>
              <a:gd name="connsiteY3" fmla="*/ 1521970 h 3342072"/>
              <a:gd name="connsiteX4" fmla="*/ 1637551 w 3479781"/>
              <a:gd name="connsiteY4" fmla="*/ 1295726 h 3342072"/>
              <a:gd name="connsiteX5" fmla="*/ 1637550 w 3479781"/>
              <a:gd name="connsiteY5" fmla="*/ 904513 h 3342072"/>
              <a:gd name="connsiteX6" fmla="*/ 1020094 w 3479781"/>
              <a:gd name="connsiteY6" fmla="*/ 1521969 h 3342072"/>
              <a:gd name="connsiteX7" fmla="*/ 1637550 w 3479781"/>
              <a:gd name="connsiteY7" fmla="*/ 2139425 h 3342072"/>
              <a:gd name="connsiteX8" fmla="*/ 2255006 w 3479781"/>
              <a:gd name="connsiteY8" fmla="*/ 1521969 h 3342072"/>
              <a:gd name="connsiteX9" fmla="*/ 1637550 w 3479781"/>
              <a:gd name="connsiteY9" fmla="*/ 904513 h 3342072"/>
              <a:gd name="connsiteX10" fmla="*/ 1637550 w 3479781"/>
              <a:gd name="connsiteY10" fmla="*/ 0 h 3342072"/>
              <a:gd name="connsiteX11" fmla="*/ 2605664 w 3479781"/>
              <a:gd name="connsiteY11" fmla="*/ 347544 h 3342072"/>
              <a:gd name="connsiteX12" fmla="*/ 2711518 w 3479781"/>
              <a:gd name="connsiteY12" fmla="*/ 443751 h 3342072"/>
              <a:gd name="connsiteX13" fmla="*/ 3258821 w 3479781"/>
              <a:gd name="connsiteY13" fmla="*/ 223552 h 3342072"/>
              <a:gd name="connsiteX14" fmla="*/ 2850430 w 3479781"/>
              <a:gd name="connsiteY14" fmla="*/ 605280 h 3342072"/>
              <a:gd name="connsiteX15" fmla="*/ 2899591 w 3479781"/>
              <a:gd name="connsiteY15" fmla="*/ 671022 h 3342072"/>
              <a:gd name="connsiteX16" fmla="*/ 3005766 w 3479781"/>
              <a:gd name="connsiteY16" fmla="*/ 855747 h 3342072"/>
              <a:gd name="connsiteX17" fmla="*/ 3479781 w 3479781"/>
              <a:gd name="connsiteY17" fmla="*/ 665034 h 3342072"/>
              <a:gd name="connsiteX18" fmla="*/ 3079277 w 3479781"/>
              <a:gd name="connsiteY18" fmla="*/ 1039390 h 3342072"/>
              <a:gd name="connsiteX19" fmla="*/ 3091095 w 3479781"/>
              <a:gd name="connsiteY19" fmla="*/ 1069382 h 3342072"/>
              <a:gd name="connsiteX20" fmla="*/ 3159519 w 3479781"/>
              <a:gd name="connsiteY20" fmla="*/ 1521969 h 3342072"/>
              <a:gd name="connsiteX21" fmla="*/ 2975826 w 3479781"/>
              <a:gd name="connsiteY21" fmla="*/ 2247430 h 3342072"/>
              <a:gd name="connsiteX22" fmla="*/ 2859035 w 3479781"/>
              <a:gd name="connsiteY22" fmla="*/ 2489637 h 3342072"/>
              <a:gd name="connsiteX23" fmla="*/ 1271018 w 3479781"/>
              <a:gd name="connsiteY23" fmla="*/ 3330647 h 3342072"/>
              <a:gd name="connsiteX24" fmla="*/ 65757 w 3479781"/>
              <a:gd name="connsiteY24" fmla="*/ 2887797 h 3342072"/>
              <a:gd name="connsiteX25" fmla="*/ 0 w 3479781"/>
              <a:gd name="connsiteY25" fmla="*/ 2826628 h 3342072"/>
              <a:gd name="connsiteX26" fmla="*/ 93858 w 3479781"/>
              <a:gd name="connsiteY26" fmla="*/ 2889191 h 3342072"/>
              <a:gd name="connsiteX27" fmla="*/ 936366 w 3479781"/>
              <a:gd name="connsiteY27" fmla="*/ 3123258 h 3342072"/>
              <a:gd name="connsiteX28" fmla="*/ 1335539 w 3479781"/>
              <a:gd name="connsiteY28" fmla="*/ 3073598 h 3342072"/>
              <a:gd name="connsiteX29" fmla="*/ 1462525 w 3479781"/>
              <a:gd name="connsiteY29" fmla="*/ 3033118 h 3342072"/>
              <a:gd name="connsiteX30" fmla="*/ 1330820 w 3479781"/>
              <a:gd name="connsiteY30" fmla="*/ 3013017 h 3342072"/>
              <a:gd name="connsiteX31" fmla="*/ 115581 w 3479781"/>
              <a:gd name="connsiteY31" fmla="*/ 1521969 h 3342072"/>
              <a:gd name="connsiteX32" fmla="*/ 1637550 w 3479781"/>
              <a:gd name="connsiteY32" fmla="*/ 0 h 3342072"/>
              <a:gd name="connsiteX0" fmla="*/ 1637551 w 3479781"/>
              <a:gd name="connsiteY0" fmla="*/ 1295726 h 3342072"/>
              <a:gd name="connsiteX1" fmla="*/ 1863795 w 3479781"/>
              <a:gd name="connsiteY1" fmla="*/ 1521970 h 3342072"/>
              <a:gd name="connsiteX2" fmla="*/ 1637551 w 3479781"/>
              <a:gd name="connsiteY2" fmla="*/ 1748214 h 3342072"/>
              <a:gd name="connsiteX3" fmla="*/ 1411307 w 3479781"/>
              <a:gd name="connsiteY3" fmla="*/ 1521970 h 3342072"/>
              <a:gd name="connsiteX4" fmla="*/ 1637551 w 3479781"/>
              <a:gd name="connsiteY4" fmla="*/ 1295726 h 3342072"/>
              <a:gd name="connsiteX5" fmla="*/ 1637550 w 3479781"/>
              <a:gd name="connsiteY5" fmla="*/ 904513 h 3342072"/>
              <a:gd name="connsiteX6" fmla="*/ 1020094 w 3479781"/>
              <a:gd name="connsiteY6" fmla="*/ 1521969 h 3342072"/>
              <a:gd name="connsiteX7" fmla="*/ 1637550 w 3479781"/>
              <a:gd name="connsiteY7" fmla="*/ 2139425 h 3342072"/>
              <a:gd name="connsiteX8" fmla="*/ 2255006 w 3479781"/>
              <a:gd name="connsiteY8" fmla="*/ 1521969 h 3342072"/>
              <a:gd name="connsiteX9" fmla="*/ 1637550 w 3479781"/>
              <a:gd name="connsiteY9" fmla="*/ 904513 h 3342072"/>
              <a:gd name="connsiteX10" fmla="*/ 1637550 w 3479781"/>
              <a:gd name="connsiteY10" fmla="*/ 0 h 3342072"/>
              <a:gd name="connsiteX11" fmla="*/ 2605664 w 3479781"/>
              <a:gd name="connsiteY11" fmla="*/ 347544 h 3342072"/>
              <a:gd name="connsiteX12" fmla="*/ 2711518 w 3479781"/>
              <a:gd name="connsiteY12" fmla="*/ 443751 h 3342072"/>
              <a:gd name="connsiteX13" fmla="*/ 3258821 w 3479781"/>
              <a:gd name="connsiteY13" fmla="*/ 223552 h 3342072"/>
              <a:gd name="connsiteX14" fmla="*/ 2850430 w 3479781"/>
              <a:gd name="connsiteY14" fmla="*/ 605280 h 3342072"/>
              <a:gd name="connsiteX15" fmla="*/ 2899591 w 3479781"/>
              <a:gd name="connsiteY15" fmla="*/ 671022 h 3342072"/>
              <a:gd name="connsiteX16" fmla="*/ 3005766 w 3479781"/>
              <a:gd name="connsiteY16" fmla="*/ 855747 h 3342072"/>
              <a:gd name="connsiteX17" fmla="*/ 3479781 w 3479781"/>
              <a:gd name="connsiteY17" fmla="*/ 665034 h 3342072"/>
              <a:gd name="connsiteX18" fmla="*/ 3079277 w 3479781"/>
              <a:gd name="connsiteY18" fmla="*/ 1039390 h 3342072"/>
              <a:gd name="connsiteX19" fmla="*/ 3091095 w 3479781"/>
              <a:gd name="connsiteY19" fmla="*/ 1069382 h 3342072"/>
              <a:gd name="connsiteX20" fmla="*/ 3159519 w 3479781"/>
              <a:gd name="connsiteY20" fmla="*/ 1521969 h 3342072"/>
              <a:gd name="connsiteX21" fmla="*/ 2989851 w 3479781"/>
              <a:gd name="connsiteY21" fmla="*/ 2255845 h 3342072"/>
              <a:gd name="connsiteX22" fmla="*/ 2859035 w 3479781"/>
              <a:gd name="connsiteY22" fmla="*/ 2489637 h 3342072"/>
              <a:gd name="connsiteX23" fmla="*/ 1271018 w 3479781"/>
              <a:gd name="connsiteY23" fmla="*/ 3330647 h 3342072"/>
              <a:gd name="connsiteX24" fmla="*/ 65757 w 3479781"/>
              <a:gd name="connsiteY24" fmla="*/ 2887797 h 3342072"/>
              <a:gd name="connsiteX25" fmla="*/ 0 w 3479781"/>
              <a:gd name="connsiteY25" fmla="*/ 2826628 h 3342072"/>
              <a:gd name="connsiteX26" fmla="*/ 93858 w 3479781"/>
              <a:gd name="connsiteY26" fmla="*/ 2889191 h 3342072"/>
              <a:gd name="connsiteX27" fmla="*/ 936366 w 3479781"/>
              <a:gd name="connsiteY27" fmla="*/ 3123258 h 3342072"/>
              <a:gd name="connsiteX28" fmla="*/ 1335539 w 3479781"/>
              <a:gd name="connsiteY28" fmla="*/ 3073598 h 3342072"/>
              <a:gd name="connsiteX29" fmla="*/ 1462525 w 3479781"/>
              <a:gd name="connsiteY29" fmla="*/ 3033118 h 3342072"/>
              <a:gd name="connsiteX30" fmla="*/ 1330820 w 3479781"/>
              <a:gd name="connsiteY30" fmla="*/ 3013017 h 3342072"/>
              <a:gd name="connsiteX31" fmla="*/ 115581 w 3479781"/>
              <a:gd name="connsiteY31" fmla="*/ 1521969 h 3342072"/>
              <a:gd name="connsiteX32" fmla="*/ 1637550 w 3479781"/>
              <a:gd name="connsiteY32" fmla="*/ 0 h 3342072"/>
              <a:gd name="connsiteX0" fmla="*/ 1637551 w 3479781"/>
              <a:gd name="connsiteY0" fmla="*/ 1295726 h 3342072"/>
              <a:gd name="connsiteX1" fmla="*/ 1863795 w 3479781"/>
              <a:gd name="connsiteY1" fmla="*/ 1521970 h 3342072"/>
              <a:gd name="connsiteX2" fmla="*/ 1637551 w 3479781"/>
              <a:gd name="connsiteY2" fmla="*/ 1748214 h 3342072"/>
              <a:gd name="connsiteX3" fmla="*/ 1411307 w 3479781"/>
              <a:gd name="connsiteY3" fmla="*/ 1521970 h 3342072"/>
              <a:gd name="connsiteX4" fmla="*/ 1637551 w 3479781"/>
              <a:gd name="connsiteY4" fmla="*/ 1295726 h 3342072"/>
              <a:gd name="connsiteX5" fmla="*/ 1637550 w 3479781"/>
              <a:gd name="connsiteY5" fmla="*/ 904513 h 3342072"/>
              <a:gd name="connsiteX6" fmla="*/ 1020094 w 3479781"/>
              <a:gd name="connsiteY6" fmla="*/ 1521969 h 3342072"/>
              <a:gd name="connsiteX7" fmla="*/ 1637550 w 3479781"/>
              <a:gd name="connsiteY7" fmla="*/ 2139425 h 3342072"/>
              <a:gd name="connsiteX8" fmla="*/ 2255006 w 3479781"/>
              <a:gd name="connsiteY8" fmla="*/ 1521969 h 3342072"/>
              <a:gd name="connsiteX9" fmla="*/ 1637550 w 3479781"/>
              <a:gd name="connsiteY9" fmla="*/ 904513 h 3342072"/>
              <a:gd name="connsiteX10" fmla="*/ 1637550 w 3479781"/>
              <a:gd name="connsiteY10" fmla="*/ 0 h 3342072"/>
              <a:gd name="connsiteX11" fmla="*/ 2605664 w 3479781"/>
              <a:gd name="connsiteY11" fmla="*/ 347544 h 3342072"/>
              <a:gd name="connsiteX12" fmla="*/ 2711518 w 3479781"/>
              <a:gd name="connsiteY12" fmla="*/ 443751 h 3342072"/>
              <a:gd name="connsiteX13" fmla="*/ 3258821 w 3479781"/>
              <a:gd name="connsiteY13" fmla="*/ 223552 h 3342072"/>
              <a:gd name="connsiteX14" fmla="*/ 2850430 w 3479781"/>
              <a:gd name="connsiteY14" fmla="*/ 605280 h 3342072"/>
              <a:gd name="connsiteX15" fmla="*/ 2899591 w 3479781"/>
              <a:gd name="connsiteY15" fmla="*/ 671022 h 3342072"/>
              <a:gd name="connsiteX16" fmla="*/ 3005766 w 3479781"/>
              <a:gd name="connsiteY16" fmla="*/ 855747 h 3342072"/>
              <a:gd name="connsiteX17" fmla="*/ 3479781 w 3479781"/>
              <a:gd name="connsiteY17" fmla="*/ 665034 h 3342072"/>
              <a:gd name="connsiteX18" fmla="*/ 3079277 w 3479781"/>
              <a:gd name="connsiteY18" fmla="*/ 1039390 h 3342072"/>
              <a:gd name="connsiteX19" fmla="*/ 3091095 w 3479781"/>
              <a:gd name="connsiteY19" fmla="*/ 1069382 h 3342072"/>
              <a:gd name="connsiteX20" fmla="*/ 3159519 w 3479781"/>
              <a:gd name="connsiteY20" fmla="*/ 1521969 h 3342072"/>
              <a:gd name="connsiteX21" fmla="*/ 2989851 w 3479781"/>
              <a:gd name="connsiteY21" fmla="*/ 2255845 h 3342072"/>
              <a:gd name="connsiteX22" fmla="*/ 2859035 w 3479781"/>
              <a:gd name="connsiteY22" fmla="*/ 2489637 h 3342072"/>
              <a:gd name="connsiteX23" fmla="*/ 1271018 w 3479781"/>
              <a:gd name="connsiteY23" fmla="*/ 3330647 h 3342072"/>
              <a:gd name="connsiteX24" fmla="*/ 65757 w 3479781"/>
              <a:gd name="connsiteY24" fmla="*/ 2887797 h 3342072"/>
              <a:gd name="connsiteX25" fmla="*/ 0 w 3479781"/>
              <a:gd name="connsiteY25" fmla="*/ 2826628 h 3342072"/>
              <a:gd name="connsiteX26" fmla="*/ 93858 w 3479781"/>
              <a:gd name="connsiteY26" fmla="*/ 2889191 h 3342072"/>
              <a:gd name="connsiteX27" fmla="*/ 936366 w 3479781"/>
              <a:gd name="connsiteY27" fmla="*/ 3123258 h 3342072"/>
              <a:gd name="connsiteX28" fmla="*/ 1335539 w 3479781"/>
              <a:gd name="connsiteY28" fmla="*/ 3073598 h 3342072"/>
              <a:gd name="connsiteX29" fmla="*/ 1462525 w 3479781"/>
              <a:gd name="connsiteY29" fmla="*/ 3033118 h 3342072"/>
              <a:gd name="connsiteX30" fmla="*/ 1330820 w 3479781"/>
              <a:gd name="connsiteY30" fmla="*/ 3013017 h 3342072"/>
              <a:gd name="connsiteX31" fmla="*/ 115581 w 3479781"/>
              <a:gd name="connsiteY31" fmla="*/ 1521969 h 3342072"/>
              <a:gd name="connsiteX32" fmla="*/ 1637550 w 3479781"/>
              <a:gd name="connsiteY32" fmla="*/ 0 h 3342072"/>
              <a:gd name="connsiteX0" fmla="*/ 1637551 w 3479781"/>
              <a:gd name="connsiteY0" fmla="*/ 1295726 h 3332107"/>
              <a:gd name="connsiteX1" fmla="*/ 1863795 w 3479781"/>
              <a:gd name="connsiteY1" fmla="*/ 1521970 h 3332107"/>
              <a:gd name="connsiteX2" fmla="*/ 1637551 w 3479781"/>
              <a:gd name="connsiteY2" fmla="*/ 1748214 h 3332107"/>
              <a:gd name="connsiteX3" fmla="*/ 1411307 w 3479781"/>
              <a:gd name="connsiteY3" fmla="*/ 1521970 h 3332107"/>
              <a:gd name="connsiteX4" fmla="*/ 1637551 w 3479781"/>
              <a:gd name="connsiteY4" fmla="*/ 1295726 h 3332107"/>
              <a:gd name="connsiteX5" fmla="*/ 1637550 w 3479781"/>
              <a:gd name="connsiteY5" fmla="*/ 904513 h 3332107"/>
              <a:gd name="connsiteX6" fmla="*/ 1020094 w 3479781"/>
              <a:gd name="connsiteY6" fmla="*/ 1521969 h 3332107"/>
              <a:gd name="connsiteX7" fmla="*/ 1637550 w 3479781"/>
              <a:gd name="connsiteY7" fmla="*/ 2139425 h 3332107"/>
              <a:gd name="connsiteX8" fmla="*/ 2255006 w 3479781"/>
              <a:gd name="connsiteY8" fmla="*/ 1521969 h 3332107"/>
              <a:gd name="connsiteX9" fmla="*/ 1637550 w 3479781"/>
              <a:gd name="connsiteY9" fmla="*/ 904513 h 3332107"/>
              <a:gd name="connsiteX10" fmla="*/ 1637550 w 3479781"/>
              <a:gd name="connsiteY10" fmla="*/ 0 h 3332107"/>
              <a:gd name="connsiteX11" fmla="*/ 2605664 w 3479781"/>
              <a:gd name="connsiteY11" fmla="*/ 347544 h 3332107"/>
              <a:gd name="connsiteX12" fmla="*/ 2711518 w 3479781"/>
              <a:gd name="connsiteY12" fmla="*/ 443751 h 3332107"/>
              <a:gd name="connsiteX13" fmla="*/ 3258821 w 3479781"/>
              <a:gd name="connsiteY13" fmla="*/ 223552 h 3332107"/>
              <a:gd name="connsiteX14" fmla="*/ 2850430 w 3479781"/>
              <a:gd name="connsiteY14" fmla="*/ 605280 h 3332107"/>
              <a:gd name="connsiteX15" fmla="*/ 2899591 w 3479781"/>
              <a:gd name="connsiteY15" fmla="*/ 671022 h 3332107"/>
              <a:gd name="connsiteX16" fmla="*/ 3005766 w 3479781"/>
              <a:gd name="connsiteY16" fmla="*/ 855747 h 3332107"/>
              <a:gd name="connsiteX17" fmla="*/ 3479781 w 3479781"/>
              <a:gd name="connsiteY17" fmla="*/ 665034 h 3332107"/>
              <a:gd name="connsiteX18" fmla="*/ 3079277 w 3479781"/>
              <a:gd name="connsiteY18" fmla="*/ 1039390 h 3332107"/>
              <a:gd name="connsiteX19" fmla="*/ 3091095 w 3479781"/>
              <a:gd name="connsiteY19" fmla="*/ 1069382 h 3332107"/>
              <a:gd name="connsiteX20" fmla="*/ 3159519 w 3479781"/>
              <a:gd name="connsiteY20" fmla="*/ 1521969 h 3332107"/>
              <a:gd name="connsiteX21" fmla="*/ 2989851 w 3479781"/>
              <a:gd name="connsiteY21" fmla="*/ 2255845 h 3332107"/>
              <a:gd name="connsiteX22" fmla="*/ 2859035 w 3479781"/>
              <a:gd name="connsiteY22" fmla="*/ 2489637 h 3332107"/>
              <a:gd name="connsiteX23" fmla="*/ 1271018 w 3479781"/>
              <a:gd name="connsiteY23" fmla="*/ 3330647 h 3332107"/>
              <a:gd name="connsiteX24" fmla="*/ 65757 w 3479781"/>
              <a:gd name="connsiteY24" fmla="*/ 2887797 h 3332107"/>
              <a:gd name="connsiteX25" fmla="*/ 0 w 3479781"/>
              <a:gd name="connsiteY25" fmla="*/ 2826628 h 3332107"/>
              <a:gd name="connsiteX26" fmla="*/ 93858 w 3479781"/>
              <a:gd name="connsiteY26" fmla="*/ 2889191 h 3332107"/>
              <a:gd name="connsiteX27" fmla="*/ 936366 w 3479781"/>
              <a:gd name="connsiteY27" fmla="*/ 3123258 h 3332107"/>
              <a:gd name="connsiteX28" fmla="*/ 1335539 w 3479781"/>
              <a:gd name="connsiteY28" fmla="*/ 3073598 h 3332107"/>
              <a:gd name="connsiteX29" fmla="*/ 1462525 w 3479781"/>
              <a:gd name="connsiteY29" fmla="*/ 3033118 h 3332107"/>
              <a:gd name="connsiteX30" fmla="*/ 1330820 w 3479781"/>
              <a:gd name="connsiteY30" fmla="*/ 3013017 h 3332107"/>
              <a:gd name="connsiteX31" fmla="*/ 115581 w 3479781"/>
              <a:gd name="connsiteY31" fmla="*/ 1521969 h 3332107"/>
              <a:gd name="connsiteX32" fmla="*/ 1637550 w 3479781"/>
              <a:gd name="connsiteY32" fmla="*/ 0 h 3332107"/>
              <a:gd name="connsiteX0" fmla="*/ 1637551 w 3479781"/>
              <a:gd name="connsiteY0" fmla="*/ 1295726 h 3343252"/>
              <a:gd name="connsiteX1" fmla="*/ 1863795 w 3479781"/>
              <a:gd name="connsiteY1" fmla="*/ 1521970 h 3343252"/>
              <a:gd name="connsiteX2" fmla="*/ 1637551 w 3479781"/>
              <a:gd name="connsiteY2" fmla="*/ 1748214 h 3343252"/>
              <a:gd name="connsiteX3" fmla="*/ 1411307 w 3479781"/>
              <a:gd name="connsiteY3" fmla="*/ 1521970 h 3343252"/>
              <a:gd name="connsiteX4" fmla="*/ 1637551 w 3479781"/>
              <a:gd name="connsiteY4" fmla="*/ 1295726 h 3343252"/>
              <a:gd name="connsiteX5" fmla="*/ 1637550 w 3479781"/>
              <a:gd name="connsiteY5" fmla="*/ 904513 h 3343252"/>
              <a:gd name="connsiteX6" fmla="*/ 1020094 w 3479781"/>
              <a:gd name="connsiteY6" fmla="*/ 1521969 h 3343252"/>
              <a:gd name="connsiteX7" fmla="*/ 1637550 w 3479781"/>
              <a:gd name="connsiteY7" fmla="*/ 2139425 h 3343252"/>
              <a:gd name="connsiteX8" fmla="*/ 2255006 w 3479781"/>
              <a:gd name="connsiteY8" fmla="*/ 1521969 h 3343252"/>
              <a:gd name="connsiteX9" fmla="*/ 1637550 w 3479781"/>
              <a:gd name="connsiteY9" fmla="*/ 904513 h 3343252"/>
              <a:gd name="connsiteX10" fmla="*/ 1637550 w 3479781"/>
              <a:gd name="connsiteY10" fmla="*/ 0 h 3343252"/>
              <a:gd name="connsiteX11" fmla="*/ 2605664 w 3479781"/>
              <a:gd name="connsiteY11" fmla="*/ 347544 h 3343252"/>
              <a:gd name="connsiteX12" fmla="*/ 2711518 w 3479781"/>
              <a:gd name="connsiteY12" fmla="*/ 443751 h 3343252"/>
              <a:gd name="connsiteX13" fmla="*/ 3258821 w 3479781"/>
              <a:gd name="connsiteY13" fmla="*/ 223552 h 3343252"/>
              <a:gd name="connsiteX14" fmla="*/ 2850430 w 3479781"/>
              <a:gd name="connsiteY14" fmla="*/ 605280 h 3343252"/>
              <a:gd name="connsiteX15" fmla="*/ 2899591 w 3479781"/>
              <a:gd name="connsiteY15" fmla="*/ 671022 h 3343252"/>
              <a:gd name="connsiteX16" fmla="*/ 3005766 w 3479781"/>
              <a:gd name="connsiteY16" fmla="*/ 855747 h 3343252"/>
              <a:gd name="connsiteX17" fmla="*/ 3479781 w 3479781"/>
              <a:gd name="connsiteY17" fmla="*/ 665034 h 3343252"/>
              <a:gd name="connsiteX18" fmla="*/ 3079277 w 3479781"/>
              <a:gd name="connsiteY18" fmla="*/ 1039390 h 3343252"/>
              <a:gd name="connsiteX19" fmla="*/ 3091095 w 3479781"/>
              <a:gd name="connsiteY19" fmla="*/ 1069382 h 3343252"/>
              <a:gd name="connsiteX20" fmla="*/ 3159519 w 3479781"/>
              <a:gd name="connsiteY20" fmla="*/ 1521969 h 3343252"/>
              <a:gd name="connsiteX21" fmla="*/ 2989851 w 3479781"/>
              <a:gd name="connsiteY21" fmla="*/ 2255845 h 3343252"/>
              <a:gd name="connsiteX22" fmla="*/ 2859035 w 3479781"/>
              <a:gd name="connsiteY22" fmla="*/ 2489637 h 3343252"/>
              <a:gd name="connsiteX23" fmla="*/ 1273823 w 3479781"/>
              <a:gd name="connsiteY23" fmla="*/ 3341866 h 3343252"/>
              <a:gd name="connsiteX24" fmla="*/ 65757 w 3479781"/>
              <a:gd name="connsiteY24" fmla="*/ 2887797 h 3343252"/>
              <a:gd name="connsiteX25" fmla="*/ 0 w 3479781"/>
              <a:gd name="connsiteY25" fmla="*/ 2826628 h 3343252"/>
              <a:gd name="connsiteX26" fmla="*/ 93858 w 3479781"/>
              <a:gd name="connsiteY26" fmla="*/ 2889191 h 3343252"/>
              <a:gd name="connsiteX27" fmla="*/ 936366 w 3479781"/>
              <a:gd name="connsiteY27" fmla="*/ 3123258 h 3343252"/>
              <a:gd name="connsiteX28" fmla="*/ 1335539 w 3479781"/>
              <a:gd name="connsiteY28" fmla="*/ 3073598 h 3343252"/>
              <a:gd name="connsiteX29" fmla="*/ 1462525 w 3479781"/>
              <a:gd name="connsiteY29" fmla="*/ 3033118 h 3343252"/>
              <a:gd name="connsiteX30" fmla="*/ 1330820 w 3479781"/>
              <a:gd name="connsiteY30" fmla="*/ 3013017 h 3343252"/>
              <a:gd name="connsiteX31" fmla="*/ 115581 w 3479781"/>
              <a:gd name="connsiteY31" fmla="*/ 1521969 h 3343252"/>
              <a:gd name="connsiteX32" fmla="*/ 1637550 w 3479781"/>
              <a:gd name="connsiteY32" fmla="*/ 0 h 3343252"/>
              <a:gd name="connsiteX0" fmla="*/ 1637551 w 3479781"/>
              <a:gd name="connsiteY0" fmla="*/ 1295726 h 3342782"/>
              <a:gd name="connsiteX1" fmla="*/ 1863795 w 3479781"/>
              <a:gd name="connsiteY1" fmla="*/ 1521970 h 3342782"/>
              <a:gd name="connsiteX2" fmla="*/ 1637551 w 3479781"/>
              <a:gd name="connsiteY2" fmla="*/ 1748214 h 3342782"/>
              <a:gd name="connsiteX3" fmla="*/ 1411307 w 3479781"/>
              <a:gd name="connsiteY3" fmla="*/ 1521970 h 3342782"/>
              <a:gd name="connsiteX4" fmla="*/ 1637551 w 3479781"/>
              <a:gd name="connsiteY4" fmla="*/ 1295726 h 3342782"/>
              <a:gd name="connsiteX5" fmla="*/ 1637550 w 3479781"/>
              <a:gd name="connsiteY5" fmla="*/ 904513 h 3342782"/>
              <a:gd name="connsiteX6" fmla="*/ 1020094 w 3479781"/>
              <a:gd name="connsiteY6" fmla="*/ 1521969 h 3342782"/>
              <a:gd name="connsiteX7" fmla="*/ 1637550 w 3479781"/>
              <a:gd name="connsiteY7" fmla="*/ 2139425 h 3342782"/>
              <a:gd name="connsiteX8" fmla="*/ 2255006 w 3479781"/>
              <a:gd name="connsiteY8" fmla="*/ 1521969 h 3342782"/>
              <a:gd name="connsiteX9" fmla="*/ 1637550 w 3479781"/>
              <a:gd name="connsiteY9" fmla="*/ 904513 h 3342782"/>
              <a:gd name="connsiteX10" fmla="*/ 1637550 w 3479781"/>
              <a:gd name="connsiteY10" fmla="*/ 0 h 3342782"/>
              <a:gd name="connsiteX11" fmla="*/ 2605664 w 3479781"/>
              <a:gd name="connsiteY11" fmla="*/ 347544 h 3342782"/>
              <a:gd name="connsiteX12" fmla="*/ 2711518 w 3479781"/>
              <a:gd name="connsiteY12" fmla="*/ 443751 h 3342782"/>
              <a:gd name="connsiteX13" fmla="*/ 3258821 w 3479781"/>
              <a:gd name="connsiteY13" fmla="*/ 223552 h 3342782"/>
              <a:gd name="connsiteX14" fmla="*/ 2850430 w 3479781"/>
              <a:gd name="connsiteY14" fmla="*/ 605280 h 3342782"/>
              <a:gd name="connsiteX15" fmla="*/ 2899591 w 3479781"/>
              <a:gd name="connsiteY15" fmla="*/ 671022 h 3342782"/>
              <a:gd name="connsiteX16" fmla="*/ 3005766 w 3479781"/>
              <a:gd name="connsiteY16" fmla="*/ 855747 h 3342782"/>
              <a:gd name="connsiteX17" fmla="*/ 3479781 w 3479781"/>
              <a:gd name="connsiteY17" fmla="*/ 665034 h 3342782"/>
              <a:gd name="connsiteX18" fmla="*/ 3079277 w 3479781"/>
              <a:gd name="connsiteY18" fmla="*/ 1039390 h 3342782"/>
              <a:gd name="connsiteX19" fmla="*/ 3091095 w 3479781"/>
              <a:gd name="connsiteY19" fmla="*/ 1069382 h 3342782"/>
              <a:gd name="connsiteX20" fmla="*/ 3159519 w 3479781"/>
              <a:gd name="connsiteY20" fmla="*/ 1521969 h 3342782"/>
              <a:gd name="connsiteX21" fmla="*/ 2989851 w 3479781"/>
              <a:gd name="connsiteY21" fmla="*/ 2255845 h 3342782"/>
              <a:gd name="connsiteX22" fmla="*/ 2859035 w 3479781"/>
              <a:gd name="connsiteY22" fmla="*/ 2489637 h 3342782"/>
              <a:gd name="connsiteX23" fmla="*/ 1273823 w 3479781"/>
              <a:gd name="connsiteY23" fmla="*/ 3341866 h 3342782"/>
              <a:gd name="connsiteX24" fmla="*/ 65757 w 3479781"/>
              <a:gd name="connsiteY24" fmla="*/ 2887797 h 3342782"/>
              <a:gd name="connsiteX25" fmla="*/ 0 w 3479781"/>
              <a:gd name="connsiteY25" fmla="*/ 2826628 h 3342782"/>
              <a:gd name="connsiteX26" fmla="*/ 93858 w 3479781"/>
              <a:gd name="connsiteY26" fmla="*/ 2889191 h 3342782"/>
              <a:gd name="connsiteX27" fmla="*/ 936366 w 3479781"/>
              <a:gd name="connsiteY27" fmla="*/ 3123258 h 3342782"/>
              <a:gd name="connsiteX28" fmla="*/ 1335539 w 3479781"/>
              <a:gd name="connsiteY28" fmla="*/ 3073598 h 3342782"/>
              <a:gd name="connsiteX29" fmla="*/ 1462525 w 3479781"/>
              <a:gd name="connsiteY29" fmla="*/ 3033118 h 3342782"/>
              <a:gd name="connsiteX30" fmla="*/ 1330820 w 3479781"/>
              <a:gd name="connsiteY30" fmla="*/ 3013017 h 3342782"/>
              <a:gd name="connsiteX31" fmla="*/ 115581 w 3479781"/>
              <a:gd name="connsiteY31" fmla="*/ 1521969 h 3342782"/>
              <a:gd name="connsiteX32" fmla="*/ 1637550 w 3479781"/>
              <a:gd name="connsiteY32" fmla="*/ 0 h 3342782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3910 w 3479781"/>
              <a:gd name="connsiteY20" fmla="*/ 153318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3910 w 3479781"/>
              <a:gd name="connsiteY20" fmla="*/ 153318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479781" h="3341955">
                <a:moveTo>
                  <a:pt x="1637551" y="1295726"/>
                </a:moveTo>
                <a:cubicBezTo>
                  <a:pt x="1762502" y="1295726"/>
                  <a:pt x="1863795" y="1397019"/>
                  <a:pt x="1863795" y="1521970"/>
                </a:cubicBezTo>
                <a:cubicBezTo>
                  <a:pt x="1863795" y="1646921"/>
                  <a:pt x="1762502" y="1748214"/>
                  <a:pt x="1637551" y="1748214"/>
                </a:cubicBezTo>
                <a:cubicBezTo>
                  <a:pt x="1512600" y="1748214"/>
                  <a:pt x="1411307" y="1646921"/>
                  <a:pt x="1411307" y="1521970"/>
                </a:cubicBezTo>
                <a:cubicBezTo>
                  <a:pt x="1411307" y="1397019"/>
                  <a:pt x="1512600" y="1295726"/>
                  <a:pt x="1637551" y="1295726"/>
                </a:cubicBezTo>
                <a:close/>
                <a:moveTo>
                  <a:pt x="1637550" y="904513"/>
                </a:moveTo>
                <a:cubicBezTo>
                  <a:pt x="1296538" y="904513"/>
                  <a:pt x="1020094" y="1180957"/>
                  <a:pt x="1020094" y="1521969"/>
                </a:cubicBezTo>
                <a:cubicBezTo>
                  <a:pt x="1020094" y="1862981"/>
                  <a:pt x="1296538" y="2139425"/>
                  <a:pt x="1637550" y="2139425"/>
                </a:cubicBezTo>
                <a:cubicBezTo>
                  <a:pt x="1978562" y="2139425"/>
                  <a:pt x="2255006" y="1862981"/>
                  <a:pt x="2255006" y="1521969"/>
                </a:cubicBezTo>
                <a:cubicBezTo>
                  <a:pt x="2255006" y="1180957"/>
                  <a:pt x="1978562" y="904513"/>
                  <a:pt x="1637550" y="904513"/>
                </a:cubicBezTo>
                <a:close/>
                <a:moveTo>
                  <a:pt x="1637550" y="0"/>
                </a:moveTo>
                <a:cubicBezTo>
                  <a:pt x="2005295" y="0"/>
                  <a:pt x="2342578" y="130426"/>
                  <a:pt x="2605664" y="347544"/>
                </a:cubicBezTo>
                <a:lnTo>
                  <a:pt x="2711518" y="443751"/>
                </a:lnTo>
                <a:lnTo>
                  <a:pt x="3258821" y="223552"/>
                </a:lnTo>
                <a:lnTo>
                  <a:pt x="2850430" y="605280"/>
                </a:lnTo>
                <a:lnTo>
                  <a:pt x="2899591" y="671022"/>
                </a:lnTo>
                <a:lnTo>
                  <a:pt x="3005766" y="855747"/>
                </a:lnTo>
                <a:lnTo>
                  <a:pt x="3479781" y="665034"/>
                </a:lnTo>
                <a:lnTo>
                  <a:pt x="3079277" y="1039390"/>
                </a:lnTo>
                <a:lnTo>
                  <a:pt x="3091095" y="1069382"/>
                </a:lnTo>
                <a:cubicBezTo>
                  <a:pt x="3103534" y="1151682"/>
                  <a:pt x="3150460" y="1334756"/>
                  <a:pt x="3153910" y="1533189"/>
                </a:cubicBezTo>
                <a:cubicBezTo>
                  <a:pt x="3157505" y="1739963"/>
                  <a:pt x="3076146" y="2068241"/>
                  <a:pt x="2989851" y="2255845"/>
                </a:cubicBezTo>
                <a:lnTo>
                  <a:pt x="2859035" y="2489637"/>
                </a:lnTo>
                <a:cubicBezTo>
                  <a:pt x="2428771" y="3154163"/>
                  <a:pt x="1742412" y="3336465"/>
                  <a:pt x="1273823" y="3341866"/>
                </a:cubicBezTo>
                <a:cubicBezTo>
                  <a:pt x="865549" y="3346572"/>
                  <a:pt x="393288" y="3164455"/>
                  <a:pt x="65757" y="2887797"/>
                </a:cubicBezTo>
                <a:lnTo>
                  <a:pt x="0" y="2826628"/>
                </a:lnTo>
                <a:lnTo>
                  <a:pt x="93858" y="2889191"/>
                </a:lnTo>
                <a:cubicBezTo>
                  <a:pt x="344305" y="3038466"/>
                  <a:pt x="631311" y="3123258"/>
                  <a:pt x="936366" y="3123258"/>
                </a:cubicBezTo>
                <a:cubicBezTo>
                  <a:pt x="1073641" y="3123258"/>
                  <a:pt x="1207261" y="3106088"/>
                  <a:pt x="1335539" y="3073598"/>
                </a:cubicBezTo>
                <a:lnTo>
                  <a:pt x="1462525" y="3033118"/>
                </a:lnTo>
                <a:lnTo>
                  <a:pt x="1330820" y="3013017"/>
                </a:lnTo>
                <a:cubicBezTo>
                  <a:pt x="637285" y="2871099"/>
                  <a:pt x="115581" y="2257459"/>
                  <a:pt x="115581" y="1521969"/>
                </a:cubicBezTo>
                <a:cubicBezTo>
                  <a:pt x="115581" y="681409"/>
                  <a:pt x="796990" y="0"/>
                  <a:pt x="1637550" y="0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90058" y="694186"/>
            <a:ext cx="245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Group Ltd. Co.</a:t>
            </a:r>
            <a:endParaRPr lang="zh-CN" alt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0417" y="1320801"/>
            <a:ext cx="1656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5417" y="1320801"/>
            <a:ext cx="1656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GenRay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20417" y="1320801"/>
            <a:ext cx="1656000" cy="304800"/>
          </a:xfrm>
          <a:prstGeom prst="rect">
            <a:avLst/>
          </a:prstGeom>
          <a:solidFill>
            <a:srgbClr val="0000FF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Consulting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85417" y="1320801"/>
            <a:ext cx="1656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Innovation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50417" y="1320801"/>
            <a:ext cx="1656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90417" y="1761262"/>
            <a:ext cx="1656000" cy="304800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Consulting</a:t>
            </a:r>
            <a:endParaRPr lang="zh-CN" altLang="en-US" sz="1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90417" y="2201723"/>
            <a:ext cx="1656000" cy="3048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Material / Supplier Management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190417" y="2642184"/>
            <a:ext cx="1656000" cy="3048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Marketing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983315" y="1913662"/>
            <a:ext cx="4856236" cy="4385294"/>
            <a:chOff x="1875764" y="1385419"/>
            <a:chExt cx="5392473" cy="4869529"/>
          </a:xfrm>
        </p:grpSpPr>
        <p:sp>
          <p:nvSpPr>
            <p:cNvPr id="19" name="同心圆 18"/>
            <p:cNvSpPr/>
            <p:nvPr/>
          </p:nvSpPr>
          <p:spPr>
            <a:xfrm>
              <a:off x="2412000" y="1660183"/>
              <a:ext cx="4320000" cy="4320000"/>
            </a:xfrm>
            <a:prstGeom prst="donut">
              <a:avLst>
                <a:gd name="adj" fmla="val 3781"/>
              </a:avLst>
            </a:prstGeom>
            <a:solidFill>
              <a:srgbClr val="230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389812" y="2637995"/>
              <a:ext cx="2364377" cy="2364377"/>
            </a:xfrm>
            <a:prstGeom prst="ellipse">
              <a:avLst/>
            </a:prstGeom>
            <a:solidFill>
              <a:srgbClr val="230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Fully-Rounded</a:t>
              </a:r>
            </a:p>
            <a:p>
              <a:pPr algn="ctr"/>
              <a:r>
                <a:rPr lang="en-US" altLang="zh-CN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Total Technical</a:t>
              </a:r>
            </a:p>
            <a:p>
              <a:pPr algn="ctr"/>
              <a:r>
                <a:rPr lang="en-US" altLang="zh-CN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Solutions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779072" y="3075601"/>
              <a:ext cx="1489165" cy="14891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</a:p>
            <a:p>
              <a:pPr algn="ctr"/>
              <a:r>
                <a:rPr lang="en-US" altLang="zh-CN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zh-CN" altLang="en-US" sz="14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875764" y="3075601"/>
              <a:ext cx="1489165" cy="14891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Technical</a:t>
              </a:r>
            </a:p>
            <a:p>
              <a:pPr algn="ctr"/>
              <a:r>
                <a:rPr lang="en-US" altLang="zh-CN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Strategy /</a:t>
              </a:r>
            </a:p>
            <a:p>
              <a:pPr algn="ctr"/>
              <a:r>
                <a:rPr lang="en-US" altLang="zh-CN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Road</a:t>
              </a:r>
            </a:p>
            <a:p>
              <a:pPr algn="ctr"/>
              <a:r>
                <a:rPr lang="en-US" altLang="zh-CN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Map</a:t>
              </a:r>
              <a:endParaRPr lang="zh-CN" altLang="en-US" sz="14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2851591" y="4765783"/>
              <a:ext cx="1489165" cy="14891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General</a:t>
              </a:r>
            </a:p>
            <a:p>
              <a:pPr algn="ctr"/>
              <a:r>
                <a:rPr lang="en-US" altLang="zh-CN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zh-CN" altLang="en-US" sz="14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4803245" y="1385419"/>
              <a:ext cx="1489165" cy="14891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Consumer</a:t>
              </a:r>
            </a:p>
            <a:p>
              <a:pPr algn="ctr"/>
              <a:r>
                <a:rPr lang="en-US" altLang="zh-CN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Marketing</a:t>
              </a:r>
              <a:endParaRPr lang="zh-CN" altLang="en-US" sz="14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803245" y="4765783"/>
              <a:ext cx="1489165" cy="14891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Soft</a:t>
              </a:r>
            </a:p>
            <a:p>
              <a:pPr algn="ctr"/>
              <a:r>
                <a:rPr lang="en-US" altLang="zh-CN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Skill</a:t>
              </a:r>
              <a:endParaRPr lang="zh-CN" altLang="en-US" sz="14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851591" y="1385419"/>
              <a:ext cx="1489165" cy="14891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R&amp;D</a:t>
              </a:r>
            </a:p>
            <a:p>
              <a:pPr algn="ctr"/>
              <a:r>
                <a:rPr lang="en-US" altLang="zh-CN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Research</a:t>
              </a:r>
            </a:p>
            <a:p>
              <a:pPr algn="ctr"/>
              <a:r>
                <a:rPr lang="en-US" altLang="zh-CN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 Test</a:t>
              </a:r>
              <a:endParaRPr lang="zh-CN" altLang="en-US" sz="14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839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ChangeAspect="1"/>
          </p:cNvSpPr>
          <p:nvPr/>
        </p:nvSpPr>
        <p:spPr>
          <a:xfrm>
            <a:off x="1233960" y="417289"/>
            <a:ext cx="710955" cy="682799"/>
          </a:xfrm>
          <a:custGeom>
            <a:avLst/>
            <a:gdLst>
              <a:gd name="connsiteX0" fmla="*/ 1637551 w 3479781"/>
              <a:gd name="connsiteY0" fmla="*/ 1295726 h 3330647"/>
              <a:gd name="connsiteX1" fmla="*/ 1863795 w 3479781"/>
              <a:gd name="connsiteY1" fmla="*/ 1521970 h 3330647"/>
              <a:gd name="connsiteX2" fmla="*/ 1637551 w 3479781"/>
              <a:gd name="connsiteY2" fmla="*/ 1748214 h 3330647"/>
              <a:gd name="connsiteX3" fmla="*/ 1411307 w 3479781"/>
              <a:gd name="connsiteY3" fmla="*/ 1521970 h 3330647"/>
              <a:gd name="connsiteX4" fmla="*/ 1637551 w 3479781"/>
              <a:gd name="connsiteY4" fmla="*/ 1295726 h 3330647"/>
              <a:gd name="connsiteX5" fmla="*/ 1637550 w 3479781"/>
              <a:gd name="connsiteY5" fmla="*/ 904513 h 3330647"/>
              <a:gd name="connsiteX6" fmla="*/ 1020094 w 3479781"/>
              <a:gd name="connsiteY6" fmla="*/ 1521969 h 3330647"/>
              <a:gd name="connsiteX7" fmla="*/ 1637550 w 3479781"/>
              <a:gd name="connsiteY7" fmla="*/ 2139425 h 3330647"/>
              <a:gd name="connsiteX8" fmla="*/ 2255006 w 3479781"/>
              <a:gd name="connsiteY8" fmla="*/ 1521969 h 3330647"/>
              <a:gd name="connsiteX9" fmla="*/ 1637550 w 3479781"/>
              <a:gd name="connsiteY9" fmla="*/ 904513 h 3330647"/>
              <a:gd name="connsiteX10" fmla="*/ 1637550 w 3479781"/>
              <a:gd name="connsiteY10" fmla="*/ 0 h 3330647"/>
              <a:gd name="connsiteX11" fmla="*/ 2605664 w 3479781"/>
              <a:gd name="connsiteY11" fmla="*/ 347544 h 3330647"/>
              <a:gd name="connsiteX12" fmla="*/ 2711518 w 3479781"/>
              <a:gd name="connsiteY12" fmla="*/ 443751 h 3330647"/>
              <a:gd name="connsiteX13" fmla="*/ 3258821 w 3479781"/>
              <a:gd name="connsiteY13" fmla="*/ 223552 h 3330647"/>
              <a:gd name="connsiteX14" fmla="*/ 2850430 w 3479781"/>
              <a:gd name="connsiteY14" fmla="*/ 605280 h 3330647"/>
              <a:gd name="connsiteX15" fmla="*/ 2899591 w 3479781"/>
              <a:gd name="connsiteY15" fmla="*/ 671022 h 3330647"/>
              <a:gd name="connsiteX16" fmla="*/ 3005766 w 3479781"/>
              <a:gd name="connsiteY16" fmla="*/ 855747 h 3330647"/>
              <a:gd name="connsiteX17" fmla="*/ 3479781 w 3479781"/>
              <a:gd name="connsiteY17" fmla="*/ 665034 h 3330647"/>
              <a:gd name="connsiteX18" fmla="*/ 3079277 w 3479781"/>
              <a:gd name="connsiteY18" fmla="*/ 1039390 h 3330647"/>
              <a:gd name="connsiteX19" fmla="*/ 3091095 w 3479781"/>
              <a:gd name="connsiteY19" fmla="*/ 1069382 h 3330647"/>
              <a:gd name="connsiteX20" fmla="*/ 3159519 w 3479781"/>
              <a:gd name="connsiteY20" fmla="*/ 1521969 h 3330647"/>
              <a:gd name="connsiteX21" fmla="*/ 2975826 w 3479781"/>
              <a:gd name="connsiteY21" fmla="*/ 2247430 h 3330647"/>
              <a:gd name="connsiteX22" fmla="*/ 2933121 w 3479781"/>
              <a:gd name="connsiteY22" fmla="*/ 2317723 h 3330647"/>
              <a:gd name="connsiteX23" fmla="*/ 2935923 w 3479781"/>
              <a:gd name="connsiteY23" fmla="*/ 2317723 h 3330647"/>
              <a:gd name="connsiteX24" fmla="*/ 2842206 w 3479781"/>
              <a:gd name="connsiteY24" fmla="*/ 2475613 h 3330647"/>
              <a:gd name="connsiteX25" fmla="*/ 1271018 w 3479781"/>
              <a:gd name="connsiteY25" fmla="*/ 3330647 h 3330647"/>
              <a:gd name="connsiteX26" fmla="*/ 65757 w 3479781"/>
              <a:gd name="connsiteY26" fmla="*/ 2887797 h 3330647"/>
              <a:gd name="connsiteX27" fmla="*/ 0 w 3479781"/>
              <a:gd name="connsiteY27" fmla="*/ 2826628 h 3330647"/>
              <a:gd name="connsiteX28" fmla="*/ 93858 w 3479781"/>
              <a:gd name="connsiteY28" fmla="*/ 2889191 h 3330647"/>
              <a:gd name="connsiteX29" fmla="*/ 936366 w 3479781"/>
              <a:gd name="connsiteY29" fmla="*/ 3123258 h 3330647"/>
              <a:gd name="connsiteX30" fmla="*/ 1335539 w 3479781"/>
              <a:gd name="connsiteY30" fmla="*/ 3073598 h 3330647"/>
              <a:gd name="connsiteX31" fmla="*/ 1462525 w 3479781"/>
              <a:gd name="connsiteY31" fmla="*/ 3033118 h 3330647"/>
              <a:gd name="connsiteX32" fmla="*/ 1330820 w 3479781"/>
              <a:gd name="connsiteY32" fmla="*/ 3013017 h 3330647"/>
              <a:gd name="connsiteX33" fmla="*/ 115581 w 3479781"/>
              <a:gd name="connsiteY33" fmla="*/ 1521969 h 3330647"/>
              <a:gd name="connsiteX34" fmla="*/ 1637550 w 3479781"/>
              <a:gd name="connsiteY34" fmla="*/ 0 h 3330647"/>
              <a:gd name="connsiteX0" fmla="*/ 1637551 w 3479781"/>
              <a:gd name="connsiteY0" fmla="*/ 1295726 h 3330647"/>
              <a:gd name="connsiteX1" fmla="*/ 1863795 w 3479781"/>
              <a:gd name="connsiteY1" fmla="*/ 1521970 h 3330647"/>
              <a:gd name="connsiteX2" fmla="*/ 1637551 w 3479781"/>
              <a:gd name="connsiteY2" fmla="*/ 1748214 h 3330647"/>
              <a:gd name="connsiteX3" fmla="*/ 1411307 w 3479781"/>
              <a:gd name="connsiteY3" fmla="*/ 1521970 h 3330647"/>
              <a:gd name="connsiteX4" fmla="*/ 1637551 w 3479781"/>
              <a:gd name="connsiteY4" fmla="*/ 1295726 h 3330647"/>
              <a:gd name="connsiteX5" fmla="*/ 1637550 w 3479781"/>
              <a:gd name="connsiteY5" fmla="*/ 904513 h 3330647"/>
              <a:gd name="connsiteX6" fmla="*/ 1020094 w 3479781"/>
              <a:gd name="connsiteY6" fmla="*/ 1521969 h 3330647"/>
              <a:gd name="connsiteX7" fmla="*/ 1637550 w 3479781"/>
              <a:gd name="connsiteY7" fmla="*/ 2139425 h 3330647"/>
              <a:gd name="connsiteX8" fmla="*/ 2255006 w 3479781"/>
              <a:gd name="connsiteY8" fmla="*/ 1521969 h 3330647"/>
              <a:gd name="connsiteX9" fmla="*/ 1637550 w 3479781"/>
              <a:gd name="connsiteY9" fmla="*/ 904513 h 3330647"/>
              <a:gd name="connsiteX10" fmla="*/ 1637550 w 3479781"/>
              <a:gd name="connsiteY10" fmla="*/ 0 h 3330647"/>
              <a:gd name="connsiteX11" fmla="*/ 2605664 w 3479781"/>
              <a:gd name="connsiteY11" fmla="*/ 347544 h 3330647"/>
              <a:gd name="connsiteX12" fmla="*/ 2711518 w 3479781"/>
              <a:gd name="connsiteY12" fmla="*/ 443751 h 3330647"/>
              <a:gd name="connsiteX13" fmla="*/ 3258821 w 3479781"/>
              <a:gd name="connsiteY13" fmla="*/ 223552 h 3330647"/>
              <a:gd name="connsiteX14" fmla="*/ 2850430 w 3479781"/>
              <a:gd name="connsiteY14" fmla="*/ 605280 h 3330647"/>
              <a:gd name="connsiteX15" fmla="*/ 2899591 w 3479781"/>
              <a:gd name="connsiteY15" fmla="*/ 671022 h 3330647"/>
              <a:gd name="connsiteX16" fmla="*/ 3005766 w 3479781"/>
              <a:gd name="connsiteY16" fmla="*/ 855747 h 3330647"/>
              <a:gd name="connsiteX17" fmla="*/ 3479781 w 3479781"/>
              <a:gd name="connsiteY17" fmla="*/ 665034 h 3330647"/>
              <a:gd name="connsiteX18" fmla="*/ 3079277 w 3479781"/>
              <a:gd name="connsiteY18" fmla="*/ 1039390 h 3330647"/>
              <a:gd name="connsiteX19" fmla="*/ 3091095 w 3479781"/>
              <a:gd name="connsiteY19" fmla="*/ 1069382 h 3330647"/>
              <a:gd name="connsiteX20" fmla="*/ 3159519 w 3479781"/>
              <a:gd name="connsiteY20" fmla="*/ 1521969 h 3330647"/>
              <a:gd name="connsiteX21" fmla="*/ 2975826 w 3479781"/>
              <a:gd name="connsiteY21" fmla="*/ 2247430 h 3330647"/>
              <a:gd name="connsiteX22" fmla="*/ 2933121 w 3479781"/>
              <a:gd name="connsiteY22" fmla="*/ 2317723 h 3330647"/>
              <a:gd name="connsiteX23" fmla="*/ 2935923 w 3479781"/>
              <a:gd name="connsiteY23" fmla="*/ 2317723 h 3330647"/>
              <a:gd name="connsiteX24" fmla="*/ 2842206 w 3479781"/>
              <a:gd name="connsiteY24" fmla="*/ 2475613 h 3330647"/>
              <a:gd name="connsiteX25" fmla="*/ 1271018 w 3479781"/>
              <a:gd name="connsiteY25" fmla="*/ 3330647 h 3330647"/>
              <a:gd name="connsiteX26" fmla="*/ 65757 w 3479781"/>
              <a:gd name="connsiteY26" fmla="*/ 2887797 h 3330647"/>
              <a:gd name="connsiteX27" fmla="*/ 0 w 3479781"/>
              <a:gd name="connsiteY27" fmla="*/ 2826628 h 3330647"/>
              <a:gd name="connsiteX28" fmla="*/ 93858 w 3479781"/>
              <a:gd name="connsiteY28" fmla="*/ 2889191 h 3330647"/>
              <a:gd name="connsiteX29" fmla="*/ 936366 w 3479781"/>
              <a:gd name="connsiteY29" fmla="*/ 3123258 h 3330647"/>
              <a:gd name="connsiteX30" fmla="*/ 1335539 w 3479781"/>
              <a:gd name="connsiteY30" fmla="*/ 3073598 h 3330647"/>
              <a:gd name="connsiteX31" fmla="*/ 1462525 w 3479781"/>
              <a:gd name="connsiteY31" fmla="*/ 3033118 h 3330647"/>
              <a:gd name="connsiteX32" fmla="*/ 1330820 w 3479781"/>
              <a:gd name="connsiteY32" fmla="*/ 3013017 h 3330647"/>
              <a:gd name="connsiteX33" fmla="*/ 115581 w 3479781"/>
              <a:gd name="connsiteY33" fmla="*/ 1521969 h 3330647"/>
              <a:gd name="connsiteX34" fmla="*/ 1637550 w 3479781"/>
              <a:gd name="connsiteY34" fmla="*/ 0 h 3330647"/>
              <a:gd name="connsiteX0" fmla="*/ 1637551 w 3479781"/>
              <a:gd name="connsiteY0" fmla="*/ 1295726 h 3330647"/>
              <a:gd name="connsiteX1" fmla="*/ 1863795 w 3479781"/>
              <a:gd name="connsiteY1" fmla="*/ 1521970 h 3330647"/>
              <a:gd name="connsiteX2" fmla="*/ 1637551 w 3479781"/>
              <a:gd name="connsiteY2" fmla="*/ 1748214 h 3330647"/>
              <a:gd name="connsiteX3" fmla="*/ 1411307 w 3479781"/>
              <a:gd name="connsiteY3" fmla="*/ 1521970 h 3330647"/>
              <a:gd name="connsiteX4" fmla="*/ 1637551 w 3479781"/>
              <a:gd name="connsiteY4" fmla="*/ 1295726 h 3330647"/>
              <a:gd name="connsiteX5" fmla="*/ 1637550 w 3479781"/>
              <a:gd name="connsiteY5" fmla="*/ 904513 h 3330647"/>
              <a:gd name="connsiteX6" fmla="*/ 1020094 w 3479781"/>
              <a:gd name="connsiteY6" fmla="*/ 1521969 h 3330647"/>
              <a:gd name="connsiteX7" fmla="*/ 1637550 w 3479781"/>
              <a:gd name="connsiteY7" fmla="*/ 2139425 h 3330647"/>
              <a:gd name="connsiteX8" fmla="*/ 2255006 w 3479781"/>
              <a:gd name="connsiteY8" fmla="*/ 1521969 h 3330647"/>
              <a:gd name="connsiteX9" fmla="*/ 1637550 w 3479781"/>
              <a:gd name="connsiteY9" fmla="*/ 904513 h 3330647"/>
              <a:gd name="connsiteX10" fmla="*/ 1637550 w 3479781"/>
              <a:gd name="connsiteY10" fmla="*/ 0 h 3330647"/>
              <a:gd name="connsiteX11" fmla="*/ 2605664 w 3479781"/>
              <a:gd name="connsiteY11" fmla="*/ 347544 h 3330647"/>
              <a:gd name="connsiteX12" fmla="*/ 2711518 w 3479781"/>
              <a:gd name="connsiteY12" fmla="*/ 443751 h 3330647"/>
              <a:gd name="connsiteX13" fmla="*/ 3258821 w 3479781"/>
              <a:gd name="connsiteY13" fmla="*/ 223552 h 3330647"/>
              <a:gd name="connsiteX14" fmla="*/ 2850430 w 3479781"/>
              <a:gd name="connsiteY14" fmla="*/ 605280 h 3330647"/>
              <a:gd name="connsiteX15" fmla="*/ 2899591 w 3479781"/>
              <a:gd name="connsiteY15" fmla="*/ 671022 h 3330647"/>
              <a:gd name="connsiteX16" fmla="*/ 3005766 w 3479781"/>
              <a:gd name="connsiteY16" fmla="*/ 855747 h 3330647"/>
              <a:gd name="connsiteX17" fmla="*/ 3479781 w 3479781"/>
              <a:gd name="connsiteY17" fmla="*/ 665034 h 3330647"/>
              <a:gd name="connsiteX18" fmla="*/ 3079277 w 3479781"/>
              <a:gd name="connsiteY18" fmla="*/ 1039390 h 3330647"/>
              <a:gd name="connsiteX19" fmla="*/ 3091095 w 3479781"/>
              <a:gd name="connsiteY19" fmla="*/ 1069382 h 3330647"/>
              <a:gd name="connsiteX20" fmla="*/ 3159519 w 3479781"/>
              <a:gd name="connsiteY20" fmla="*/ 1521969 h 3330647"/>
              <a:gd name="connsiteX21" fmla="*/ 2975826 w 3479781"/>
              <a:gd name="connsiteY21" fmla="*/ 2247430 h 3330647"/>
              <a:gd name="connsiteX22" fmla="*/ 2933121 w 3479781"/>
              <a:gd name="connsiteY22" fmla="*/ 2317723 h 3330647"/>
              <a:gd name="connsiteX23" fmla="*/ 2842206 w 3479781"/>
              <a:gd name="connsiteY23" fmla="*/ 2475613 h 3330647"/>
              <a:gd name="connsiteX24" fmla="*/ 1271018 w 3479781"/>
              <a:gd name="connsiteY24" fmla="*/ 3330647 h 3330647"/>
              <a:gd name="connsiteX25" fmla="*/ 65757 w 3479781"/>
              <a:gd name="connsiteY25" fmla="*/ 2887797 h 3330647"/>
              <a:gd name="connsiteX26" fmla="*/ 0 w 3479781"/>
              <a:gd name="connsiteY26" fmla="*/ 2826628 h 3330647"/>
              <a:gd name="connsiteX27" fmla="*/ 93858 w 3479781"/>
              <a:gd name="connsiteY27" fmla="*/ 2889191 h 3330647"/>
              <a:gd name="connsiteX28" fmla="*/ 936366 w 3479781"/>
              <a:gd name="connsiteY28" fmla="*/ 3123258 h 3330647"/>
              <a:gd name="connsiteX29" fmla="*/ 1335539 w 3479781"/>
              <a:gd name="connsiteY29" fmla="*/ 3073598 h 3330647"/>
              <a:gd name="connsiteX30" fmla="*/ 1462525 w 3479781"/>
              <a:gd name="connsiteY30" fmla="*/ 3033118 h 3330647"/>
              <a:gd name="connsiteX31" fmla="*/ 1330820 w 3479781"/>
              <a:gd name="connsiteY31" fmla="*/ 3013017 h 3330647"/>
              <a:gd name="connsiteX32" fmla="*/ 115581 w 3479781"/>
              <a:gd name="connsiteY32" fmla="*/ 1521969 h 3330647"/>
              <a:gd name="connsiteX33" fmla="*/ 1637550 w 3479781"/>
              <a:gd name="connsiteY33" fmla="*/ 0 h 3330647"/>
              <a:gd name="connsiteX0" fmla="*/ 1637551 w 3479781"/>
              <a:gd name="connsiteY0" fmla="*/ 1295726 h 3330647"/>
              <a:gd name="connsiteX1" fmla="*/ 1863795 w 3479781"/>
              <a:gd name="connsiteY1" fmla="*/ 1521970 h 3330647"/>
              <a:gd name="connsiteX2" fmla="*/ 1637551 w 3479781"/>
              <a:gd name="connsiteY2" fmla="*/ 1748214 h 3330647"/>
              <a:gd name="connsiteX3" fmla="*/ 1411307 w 3479781"/>
              <a:gd name="connsiteY3" fmla="*/ 1521970 h 3330647"/>
              <a:gd name="connsiteX4" fmla="*/ 1637551 w 3479781"/>
              <a:gd name="connsiteY4" fmla="*/ 1295726 h 3330647"/>
              <a:gd name="connsiteX5" fmla="*/ 1637550 w 3479781"/>
              <a:gd name="connsiteY5" fmla="*/ 904513 h 3330647"/>
              <a:gd name="connsiteX6" fmla="*/ 1020094 w 3479781"/>
              <a:gd name="connsiteY6" fmla="*/ 1521969 h 3330647"/>
              <a:gd name="connsiteX7" fmla="*/ 1637550 w 3479781"/>
              <a:gd name="connsiteY7" fmla="*/ 2139425 h 3330647"/>
              <a:gd name="connsiteX8" fmla="*/ 2255006 w 3479781"/>
              <a:gd name="connsiteY8" fmla="*/ 1521969 h 3330647"/>
              <a:gd name="connsiteX9" fmla="*/ 1637550 w 3479781"/>
              <a:gd name="connsiteY9" fmla="*/ 904513 h 3330647"/>
              <a:gd name="connsiteX10" fmla="*/ 1637550 w 3479781"/>
              <a:gd name="connsiteY10" fmla="*/ 0 h 3330647"/>
              <a:gd name="connsiteX11" fmla="*/ 2605664 w 3479781"/>
              <a:gd name="connsiteY11" fmla="*/ 347544 h 3330647"/>
              <a:gd name="connsiteX12" fmla="*/ 2711518 w 3479781"/>
              <a:gd name="connsiteY12" fmla="*/ 443751 h 3330647"/>
              <a:gd name="connsiteX13" fmla="*/ 3258821 w 3479781"/>
              <a:gd name="connsiteY13" fmla="*/ 223552 h 3330647"/>
              <a:gd name="connsiteX14" fmla="*/ 2850430 w 3479781"/>
              <a:gd name="connsiteY14" fmla="*/ 605280 h 3330647"/>
              <a:gd name="connsiteX15" fmla="*/ 2899591 w 3479781"/>
              <a:gd name="connsiteY15" fmla="*/ 671022 h 3330647"/>
              <a:gd name="connsiteX16" fmla="*/ 3005766 w 3479781"/>
              <a:gd name="connsiteY16" fmla="*/ 855747 h 3330647"/>
              <a:gd name="connsiteX17" fmla="*/ 3479781 w 3479781"/>
              <a:gd name="connsiteY17" fmla="*/ 665034 h 3330647"/>
              <a:gd name="connsiteX18" fmla="*/ 3079277 w 3479781"/>
              <a:gd name="connsiteY18" fmla="*/ 1039390 h 3330647"/>
              <a:gd name="connsiteX19" fmla="*/ 3091095 w 3479781"/>
              <a:gd name="connsiteY19" fmla="*/ 1069382 h 3330647"/>
              <a:gd name="connsiteX20" fmla="*/ 3159519 w 3479781"/>
              <a:gd name="connsiteY20" fmla="*/ 1521969 h 3330647"/>
              <a:gd name="connsiteX21" fmla="*/ 2975826 w 3479781"/>
              <a:gd name="connsiteY21" fmla="*/ 2247430 h 3330647"/>
              <a:gd name="connsiteX22" fmla="*/ 2842206 w 3479781"/>
              <a:gd name="connsiteY22" fmla="*/ 2475613 h 3330647"/>
              <a:gd name="connsiteX23" fmla="*/ 1271018 w 3479781"/>
              <a:gd name="connsiteY23" fmla="*/ 3330647 h 3330647"/>
              <a:gd name="connsiteX24" fmla="*/ 65757 w 3479781"/>
              <a:gd name="connsiteY24" fmla="*/ 2887797 h 3330647"/>
              <a:gd name="connsiteX25" fmla="*/ 0 w 3479781"/>
              <a:gd name="connsiteY25" fmla="*/ 2826628 h 3330647"/>
              <a:gd name="connsiteX26" fmla="*/ 93858 w 3479781"/>
              <a:gd name="connsiteY26" fmla="*/ 2889191 h 3330647"/>
              <a:gd name="connsiteX27" fmla="*/ 936366 w 3479781"/>
              <a:gd name="connsiteY27" fmla="*/ 3123258 h 3330647"/>
              <a:gd name="connsiteX28" fmla="*/ 1335539 w 3479781"/>
              <a:gd name="connsiteY28" fmla="*/ 3073598 h 3330647"/>
              <a:gd name="connsiteX29" fmla="*/ 1462525 w 3479781"/>
              <a:gd name="connsiteY29" fmla="*/ 3033118 h 3330647"/>
              <a:gd name="connsiteX30" fmla="*/ 1330820 w 3479781"/>
              <a:gd name="connsiteY30" fmla="*/ 3013017 h 3330647"/>
              <a:gd name="connsiteX31" fmla="*/ 115581 w 3479781"/>
              <a:gd name="connsiteY31" fmla="*/ 1521969 h 3330647"/>
              <a:gd name="connsiteX32" fmla="*/ 1637550 w 3479781"/>
              <a:gd name="connsiteY32" fmla="*/ 0 h 3330647"/>
              <a:gd name="connsiteX0" fmla="*/ 1637551 w 3479781"/>
              <a:gd name="connsiteY0" fmla="*/ 1295726 h 3342072"/>
              <a:gd name="connsiteX1" fmla="*/ 1863795 w 3479781"/>
              <a:gd name="connsiteY1" fmla="*/ 1521970 h 3342072"/>
              <a:gd name="connsiteX2" fmla="*/ 1637551 w 3479781"/>
              <a:gd name="connsiteY2" fmla="*/ 1748214 h 3342072"/>
              <a:gd name="connsiteX3" fmla="*/ 1411307 w 3479781"/>
              <a:gd name="connsiteY3" fmla="*/ 1521970 h 3342072"/>
              <a:gd name="connsiteX4" fmla="*/ 1637551 w 3479781"/>
              <a:gd name="connsiteY4" fmla="*/ 1295726 h 3342072"/>
              <a:gd name="connsiteX5" fmla="*/ 1637550 w 3479781"/>
              <a:gd name="connsiteY5" fmla="*/ 904513 h 3342072"/>
              <a:gd name="connsiteX6" fmla="*/ 1020094 w 3479781"/>
              <a:gd name="connsiteY6" fmla="*/ 1521969 h 3342072"/>
              <a:gd name="connsiteX7" fmla="*/ 1637550 w 3479781"/>
              <a:gd name="connsiteY7" fmla="*/ 2139425 h 3342072"/>
              <a:gd name="connsiteX8" fmla="*/ 2255006 w 3479781"/>
              <a:gd name="connsiteY8" fmla="*/ 1521969 h 3342072"/>
              <a:gd name="connsiteX9" fmla="*/ 1637550 w 3479781"/>
              <a:gd name="connsiteY9" fmla="*/ 904513 h 3342072"/>
              <a:gd name="connsiteX10" fmla="*/ 1637550 w 3479781"/>
              <a:gd name="connsiteY10" fmla="*/ 0 h 3342072"/>
              <a:gd name="connsiteX11" fmla="*/ 2605664 w 3479781"/>
              <a:gd name="connsiteY11" fmla="*/ 347544 h 3342072"/>
              <a:gd name="connsiteX12" fmla="*/ 2711518 w 3479781"/>
              <a:gd name="connsiteY12" fmla="*/ 443751 h 3342072"/>
              <a:gd name="connsiteX13" fmla="*/ 3258821 w 3479781"/>
              <a:gd name="connsiteY13" fmla="*/ 223552 h 3342072"/>
              <a:gd name="connsiteX14" fmla="*/ 2850430 w 3479781"/>
              <a:gd name="connsiteY14" fmla="*/ 605280 h 3342072"/>
              <a:gd name="connsiteX15" fmla="*/ 2899591 w 3479781"/>
              <a:gd name="connsiteY15" fmla="*/ 671022 h 3342072"/>
              <a:gd name="connsiteX16" fmla="*/ 3005766 w 3479781"/>
              <a:gd name="connsiteY16" fmla="*/ 855747 h 3342072"/>
              <a:gd name="connsiteX17" fmla="*/ 3479781 w 3479781"/>
              <a:gd name="connsiteY17" fmla="*/ 665034 h 3342072"/>
              <a:gd name="connsiteX18" fmla="*/ 3079277 w 3479781"/>
              <a:gd name="connsiteY18" fmla="*/ 1039390 h 3342072"/>
              <a:gd name="connsiteX19" fmla="*/ 3091095 w 3479781"/>
              <a:gd name="connsiteY19" fmla="*/ 1069382 h 3342072"/>
              <a:gd name="connsiteX20" fmla="*/ 3159519 w 3479781"/>
              <a:gd name="connsiteY20" fmla="*/ 1521969 h 3342072"/>
              <a:gd name="connsiteX21" fmla="*/ 2975826 w 3479781"/>
              <a:gd name="connsiteY21" fmla="*/ 2247430 h 3342072"/>
              <a:gd name="connsiteX22" fmla="*/ 2859035 w 3479781"/>
              <a:gd name="connsiteY22" fmla="*/ 2489637 h 3342072"/>
              <a:gd name="connsiteX23" fmla="*/ 1271018 w 3479781"/>
              <a:gd name="connsiteY23" fmla="*/ 3330647 h 3342072"/>
              <a:gd name="connsiteX24" fmla="*/ 65757 w 3479781"/>
              <a:gd name="connsiteY24" fmla="*/ 2887797 h 3342072"/>
              <a:gd name="connsiteX25" fmla="*/ 0 w 3479781"/>
              <a:gd name="connsiteY25" fmla="*/ 2826628 h 3342072"/>
              <a:gd name="connsiteX26" fmla="*/ 93858 w 3479781"/>
              <a:gd name="connsiteY26" fmla="*/ 2889191 h 3342072"/>
              <a:gd name="connsiteX27" fmla="*/ 936366 w 3479781"/>
              <a:gd name="connsiteY27" fmla="*/ 3123258 h 3342072"/>
              <a:gd name="connsiteX28" fmla="*/ 1335539 w 3479781"/>
              <a:gd name="connsiteY28" fmla="*/ 3073598 h 3342072"/>
              <a:gd name="connsiteX29" fmla="*/ 1462525 w 3479781"/>
              <a:gd name="connsiteY29" fmla="*/ 3033118 h 3342072"/>
              <a:gd name="connsiteX30" fmla="*/ 1330820 w 3479781"/>
              <a:gd name="connsiteY30" fmla="*/ 3013017 h 3342072"/>
              <a:gd name="connsiteX31" fmla="*/ 115581 w 3479781"/>
              <a:gd name="connsiteY31" fmla="*/ 1521969 h 3342072"/>
              <a:gd name="connsiteX32" fmla="*/ 1637550 w 3479781"/>
              <a:gd name="connsiteY32" fmla="*/ 0 h 3342072"/>
              <a:gd name="connsiteX0" fmla="*/ 1637551 w 3479781"/>
              <a:gd name="connsiteY0" fmla="*/ 1295726 h 3342072"/>
              <a:gd name="connsiteX1" fmla="*/ 1863795 w 3479781"/>
              <a:gd name="connsiteY1" fmla="*/ 1521970 h 3342072"/>
              <a:gd name="connsiteX2" fmla="*/ 1637551 w 3479781"/>
              <a:gd name="connsiteY2" fmla="*/ 1748214 h 3342072"/>
              <a:gd name="connsiteX3" fmla="*/ 1411307 w 3479781"/>
              <a:gd name="connsiteY3" fmla="*/ 1521970 h 3342072"/>
              <a:gd name="connsiteX4" fmla="*/ 1637551 w 3479781"/>
              <a:gd name="connsiteY4" fmla="*/ 1295726 h 3342072"/>
              <a:gd name="connsiteX5" fmla="*/ 1637550 w 3479781"/>
              <a:gd name="connsiteY5" fmla="*/ 904513 h 3342072"/>
              <a:gd name="connsiteX6" fmla="*/ 1020094 w 3479781"/>
              <a:gd name="connsiteY6" fmla="*/ 1521969 h 3342072"/>
              <a:gd name="connsiteX7" fmla="*/ 1637550 w 3479781"/>
              <a:gd name="connsiteY7" fmla="*/ 2139425 h 3342072"/>
              <a:gd name="connsiteX8" fmla="*/ 2255006 w 3479781"/>
              <a:gd name="connsiteY8" fmla="*/ 1521969 h 3342072"/>
              <a:gd name="connsiteX9" fmla="*/ 1637550 w 3479781"/>
              <a:gd name="connsiteY9" fmla="*/ 904513 h 3342072"/>
              <a:gd name="connsiteX10" fmla="*/ 1637550 w 3479781"/>
              <a:gd name="connsiteY10" fmla="*/ 0 h 3342072"/>
              <a:gd name="connsiteX11" fmla="*/ 2605664 w 3479781"/>
              <a:gd name="connsiteY11" fmla="*/ 347544 h 3342072"/>
              <a:gd name="connsiteX12" fmla="*/ 2711518 w 3479781"/>
              <a:gd name="connsiteY12" fmla="*/ 443751 h 3342072"/>
              <a:gd name="connsiteX13" fmla="*/ 3258821 w 3479781"/>
              <a:gd name="connsiteY13" fmla="*/ 223552 h 3342072"/>
              <a:gd name="connsiteX14" fmla="*/ 2850430 w 3479781"/>
              <a:gd name="connsiteY14" fmla="*/ 605280 h 3342072"/>
              <a:gd name="connsiteX15" fmla="*/ 2899591 w 3479781"/>
              <a:gd name="connsiteY15" fmla="*/ 671022 h 3342072"/>
              <a:gd name="connsiteX16" fmla="*/ 3005766 w 3479781"/>
              <a:gd name="connsiteY16" fmla="*/ 855747 h 3342072"/>
              <a:gd name="connsiteX17" fmla="*/ 3479781 w 3479781"/>
              <a:gd name="connsiteY17" fmla="*/ 665034 h 3342072"/>
              <a:gd name="connsiteX18" fmla="*/ 3079277 w 3479781"/>
              <a:gd name="connsiteY18" fmla="*/ 1039390 h 3342072"/>
              <a:gd name="connsiteX19" fmla="*/ 3091095 w 3479781"/>
              <a:gd name="connsiteY19" fmla="*/ 1069382 h 3342072"/>
              <a:gd name="connsiteX20" fmla="*/ 3159519 w 3479781"/>
              <a:gd name="connsiteY20" fmla="*/ 1521969 h 3342072"/>
              <a:gd name="connsiteX21" fmla="*/ 2989851 w 3479781"/>
              <a:gd name="connsiteY21" fmla="*/ 2255845 h 3342072"/>
              <a:gd name="connsiteX22" fmla="*/ 2859035 w 3479781"/>
              <a:gd name="connsiteY22" fmla="*/ 2489637 h 3342072"/>
              <a:gd name="connsiteX23" fmla="*/ 1271018 w 3479781"/>
              <a:gd name="connsiteY23" fmla="*/ 3330647 h 3342072"/>
              <a:gd name="connsiteX24" fmla="*/ 65757 w 3479781"/>
              <a:gd name="connsiteY24" fmla="*/ 2887797 h 3342072"/>
              <a:gd name="connsiteX25" fmla="*/ 0 w 3479781"/>
              <a:gd name="connsiteY25" fmla="*/ 2826628 h 3342072"/>
              <a:gd name="connsiteX26" fmla="*/ 93858 w 3479781"/>
              <a:gd name="connsiteY26" fmla="*/ 2889191 h 3342072"/>
              <a:gd name="connsiteX27" fmla="*/ 936366 w 3479781"/>
              <a:gd name="connsiteY27" fmla="*/ 3123258 h 3342072"/>
              <a:gd name="connsiteX28" fmla="*/ 1335539 w 3479781"/>
              <a:gd name="connsiteY28" fmla="*/ 3073598 h 3342072"/>
              <a:gd name="connsiteX29" fmla="*/ 1462525 w 3479781"/>
              <a:gd name="connsiteY29" fmla="*/ 3033118 h 3342072"/>
              <a:gd name="connsiteX30" fmla="*/ 1330820 w 3479781"/>
              <a:gd name="connsiteY30" fmla="*/ 3013017 h 3342072"/>
              <a:gd name="connsiteX31" fmla="*/ 115581 w 3479781"/>
              <a:gd name="connsiteY31" fmla="*/ 1521969 h 3342072"/>
              <a:gd name="connsiteX32" fmla="*/ 1637550 w 3479781"/>
              <a:gd name="connsiteY32" fmla="*/ 0 h 3342072"/>
              <a:gd name="connsiteX0" fmla="*/ 1637551 w 3479781"/>
              <a:gd name="connsiteY0" fmla="*/ 1295726 h 3342072"/>
              <a:gd name="connsiteX1" fmla="*/ 1863795 w 3479781"/>
              <a:gd name="connsiteY1" fmla="*/ 1521970 h 3342072"/>
              <a:gd name="connsiteX2" fmla="*/ 1637551 w 3479781"/>
              <a:gd name="connsiteY2" fmla="*/ 1748214 h 3342072"/>
              <a:gd name="connsiteX3" fmla="*/ 1411307 w 3479781"/>
              <a:gd name="connsiteY3" fmla="*/ 1521970 h 3342072"/>
              <a:gd name="connsiteX4" fmla="*/ 1637551 w 3479781"/>
              <a:gd name="connsiteY4" fmla="*/ 1295726 h 3342072"/>
              <a:gd name="connsiteX5" fmla="*/ 1637550 w 3479781"/>
              <a:gd name="connsiteY5" fmla="*/ 904513 h 3342072"/>
              <a:gd name="connsiteX6" fmla="*/ 1020094 w 3479781"/>
              <a:gd name="connsiteY6" fmla="*/ 1521969 h 3342072"/>
              <a:gd name="connsiteX7" fmla="*/ 1637550 w 3479781"/>
              <a:gd name="connsiteY7" fmla="*/ 2139425 h 3342072"/>
              <a:gd name="connsiteX8" fmla="*/ 2255006 w 3479781"/>
              <a:gd name="connsiteY8" fmla="*/ 1521969 h 3342072"/>
              <a:gd name="connsiteX9" fmla="*/ 1637550 w 3479781"/>
              <a:gd name="connsiteY9" fmla="*/ 904513 h 3342072"/>
              <a:gd name="connsiteX10" fmla="*/ 1637550 w 3479781"/>
              <a:gd name="connsiteY10" fmla="*/ 0 h 3342072"/>
              <a:gd name="connsiteX11" fmla="*/ 2605664 w 3479781"/>
              <a:gd name="connsiteY11" fmla="*/ 347544 h 3342072"/>
              <a:gd name="connsiteX12" fmla="*/ 2711518 w 3479781"/>
              <a:gd name="connsiteY12" fmla="*/ 443751 h 3342072"/>
              <a:gd name="connsiteX13" fmla="*/ 3258821 w 3479781"/>
              <a:gd name="connsiteY13" fmla="*/ 223552 h 3342072"/>
              <a:gd name="connsiteX14" fmla="*/ 2850430 w 3479781"/>
              <a:gd name="connsiteY14" fmla="*/ 605280 h 3342072"/>
              <a:gd name="connsiteX15" fmla="*/ 2899591 w 3479781"/>
              <a:gd name="connsiteY15" fmla="*/ 671022 h 3342072"/>
              <a:gd name="connsiteX16" fmla="*/ 3005766 w 3479781"/>
              <a:gd name="connsiteY16" fmla="*/ 855747 h 3342072"/>
              <a:gd name="connsiteX17" fmla="*/ 3479781 w 3479781"/>
              <a:gd name="connsiteY17" fmla="*/ 665034 h 3342072"/>
              <a:gd name="connsiteX18" fmla="*/ 3079277 w 3479781"/>
              <a:gd name="connsiteY18" fmla="*/ 1039390 h 3342072"/>
              <a:gd name="connsiteX19" fmla="*/ 3091095 w 3479781"/>
              <a:gd name="connsiteY19" fmla="*/ 1069382 h 3342072"/>
              <a:gd name="connsiteX20" fmla="*/ 3159519 w 3479781"/>
              <a:gd name="connsiteY20" fmla="*/ 1521969 h 3342072"/>
              <a:gd name="connsiteX21" fmla="*/ 2989851 w 3479781"/>
              <a:gd name="connsiteY21" fmla="*/ 2255845 h 3342072"/>
              <a:gd name="connsiteX22" fmla="*/ 2859035 w 3479781"/>
              <a:gd name="connsiteY22" fmla="*/ 2489637 h 3342072"/>
              <a:gd name="connsiteX23" fmla="*/ 1271018 w 3479781"/>
              <a:gd name="connsiteY23" fmla="*/ 3330647 h 3342072"/>
              <a:gd name="connsiteX24" fmla="*/ 65757 w 3479781"/>
              <a:gd name="connsiteY24" fmla="*/ 2887797 h 3342072"/>
              <a:gd name="connsiteX25" fmla="*/ 0 w 3479781"/>
              <a:gd name="connsiteY25" fmla="*/ 2826628 h 3342072"/>
              <a:gd name="connsiteX26" fmla="*/ 93858 w 3479781"/>
              <a:gd name="connsiteY26" fmla="*/ 2889191 h 3342072"/>
              <a:gd name="connsiteX27" fmla="*/ 936366 w 3479781"/>
              <a:gd name="connsiteY27" fmla="*/ 3123258 h 3342072"/>
              <a:gd name="connsiteX28" fmla="*/ 1335539 w 3479781"/>
              <a:gd name="connsiteY28" fmla="*/ 3073598 h 3342072"/>
              <a:gd name="connsiteX29" fmla="*/ 1462525 w 3479781"/>
              <a:gd name="connsiteY29" fmla="*/ 3033118 h 3342072"/>
              <a:gd name="connsiteX30" fmla="*/ 1330820 w 3479781"/>
              <a:gd name="connsiteY30" fmla="*/ 3013017 h 3342072"/>
              <a:gd name="connsiteX31" fmla="*/ 115581 w 3479781"/>
              <a:gd name="connsiteY31" fmla="*/ 1521969 h 3342072"/>
              <a:gd name="connsiteX32" fmla="*/ 1637550 w 3479781"/>
              <a:gd name="connsiteY32" fmla="*/ 0 h 3342072"/>
              <a:gd name="connsiteX0" fmla="*/ 1637551 w 3479781"/>
              <a:gd name="connsiteY0" fmla="*/ 1295726 h 3332107"/>
              <a:gd name="connsiteX1" fmla="*/ 1863795 w 3479781"/>
              <a:gd name="connsiteY1" fmla="*/ 1521970 h 3332107"/>
              <a:gd name="connsiteX2" fmla="*/ 1637551 w 3479781"/>
              <a:gd name="connsiteY2" fmla="*/ 1748214 h 3332107"/>
              <a:gd name="connsiteX3" fmla="*/ 1411307 w 3479781"/>
              <a:gd name="connsiteY3" fmla="*/ 1521970 h 3332107"/>
              <a:gd name="connsiteX4" fmla="*/ 1637551 w 3479781"/>
              <a:gd name="connsiteY4" fmla="*/ 1295726 h 3332107"/>
              <a:gd name="connsiteX5" fmla="*/ 1637550 w 3479781"/>
              <a:gd name="connsiteY5" fmla="*/ 904513 h 3332107"/>
              <a:gd name="connsiteX6" fmla="*/ 1020094 w 3479781"/>
              <a:gd name="connsiteY6" fmla="*/ 1521969 h 3332107"/>
              <a:gd name="connsiteX7" fmla="*/ 1637550 w 3479781"/>
              <a:gd name="connsiteY7" fmla="*/ 2139425 h 3332107"/>
              <a:gd name="connsiteX8" fmla="*/ 2255006 w 3479781"/>
              <a:gd name="connsiteY8" fmla="*/ 1521969 h 3332107"/>
              <a:gd name="connsiteX9" fmla="*/ 1637550 w 3479781"/>
              <a:gd name="connsiteY9" fmla="*/ 904513 h 3332107"/>
              <a:gd name="connsiteX10" fmla="*/ 1637550 w 3479781"/>
              <a:gd name="connsiteY10" fmla="*/ 0 h 3332107"/>
              <a:gd name="connsiteX11" fmla="*/ 2605664 w 3479781"/>
              <a:gd name="connsiteY11" fmla="*/ 347544 h 3332107"/>
              <a:gd name="connsiteX12" fmla="*/ 2711518 w 3479781"/>
              <a:gd name="connsiteY12" fmla="*/ 443751 h 3332107"/>
              <a:gd name="connsiteX13" fmla="*/ 3258821 w 3479781"/>
              <a:gd name="connsiteY13" fmla="*/ 223552 h 3332107"/>
              <a:gd name="connsiteX14" fmla="*/ 2850430 w 3479781"/>
              <a:gd name="connsiteY14" fmla="*/ 605280 h 3332107"/>
              <a:gd name="connsiteX15" fmla="*/ 2899591 w 3479781"/>
              <a:gd name="connsiteY15" fmla="*/ 671022 h 3332107"/>
              <a:gd name="connsiteX16" fmla="*/ 3005766 w 3479781"/>
              <a:gd name="connsiteY16" fmla="*/ 855747 h 3332107"/>
              <a:gd name="connsiteX17" fmla="*/ 3479781 w 3479781"/>
              <a:gd name="connsiteY17" fmla="*/ 665034 h 3332107"/>
              <a:gd name="connsiteX18" fmla="*/ 3079277 w 3479781"/>
              <a:gd name="connsiteY18" fmla="*/ 1039390 h 3332107"/>
              <a:gd name="connsiteX19" fmla="*/ 3091095 w 3479781"/>
              <a:gd name="connsiteY19" fmla="*/ 1069382 h 3332107"/>
              <a:gd name="connsiteX20" fmla="*/ 3159519 w 3479781"/>
              <a:gd name="connsiteY20" fmla="*/ 1521969 h 3332107"/>
              <a:gd name="connsiteX21" fmla="*/ 2989851 w 3479781"/>
              <a:gd name="connsiteY21" fmla="*/ 2255845 h 3332107"/>
              <a:gd name="connsiteX22" fmla="*/ 2859035 w 3479781"/>
              <a:gd name="connsiteY22" fmla="*/ 2489637 h 3332107"/>
              <a:gd name="connsiteX23" fmla="*/ 1271018 w 3479781"/>
              <a:gd name="connsiteY23" fmla="*/ 3330647 h 3332107"/>
              <a:gd name="connsiteX24" fmla="*/ 65757 w 3479781"/>
              <a:gd name="connsiteY24" fmla="*/ 2887797 h 3332107"/>
              <a:gd name="connsiteX25" fmla="*/ 0 w 3479781"/>
              <a:gd name="connsiteY25" fmla="*/ 2826628 h 3332107"/>
              <a:gd name="connsiteX26" fmla="*/ 93858 w 3479781"/>
              <a:gd name="connsiteY26" fmla="*/ 2889191 h 3332107"/>
              <a:gd name="connsiteX27" fmla="*/ 936366 w 3479781"/>
              <a:gd name="connsiteY27" fmla="*/ 3123258 h 3332107"/>
              <a:gd name="connsiteX28" fmla="*/ 1335539 w 3479781"/>
              <a:gd name="connsiteY28" fmla="*/ 3073598 h 3332107"/>
              <a:gd name="connsiteX29" fmla="*/ 1462525 w 3479781"/>
              <a:gd name="connsiteY29" fmla="*/ 3033118 h 3332107"/>
              <a:gd name="connsiteX30" fmla="*/ 1330820 w 3479781"/>
              <a:gd name="connsiteY30" fmla="*/ 3013017 h 3332107"/>
              <a:gd name="connsiteX31" fmla="*/ 115581 w 3479781"/>
              <a:gd name="connsiteY31" fmla="*/ 1521969 h 3332107"/>
              <a:gd name="connsiteX32" fmla="*/ 1637550 w 3479781"/>
              <a:gd name="connsiteY32" fmla="*/ 0 h 3332107"/>
              <a:gd name="connsiteX0" fmla="*/ 1637551 w 3479781"/>
              <a:gd name="connsiteY0" fmla="*/ 1295726 h 3343252"/>
              <a:gd name="connsiteX1" fmla="*/ 1863795 w 3479781"/>
              <a:gd name="connsiteY1" fmla="*/ 1521970 h 3343252"/>
              <a:gd name="connsiteX2" fmla="*/ 1637551 w 3479781"/>
              <a:gd name="connsiteY2" fmla="*/ 1748214 h 3343252"/>
              <a:gd name="connsiteX3" fmla="*/ 1411307 w 3479781"/>
              <a:gd name="connsiteY3" fmla="*/ 1521970 h 3343252"/>
              <a:gd name="connsiteX4" fmla="*/ 1637551 w 3479781"/>
              <a:gd name="connsiteY4" fmla="*/ 1295726 h 3343252"/>
              <a:gd name="connsiteX5" fmla="*/ 1637550 w 3479781"/>
              <a:gd name="connsiteY5" fmla="*/ 904513 h 3343252"/>
              <a:gd name="connsiteX6" fmla="*/ 1020094 w 3479781"/>
              <a:gd name="connsiteY6" fmla="*/ 1521969 h 3343252"/>
              <a:gd name="connsiteX7" fmla="*/ 1637550 w 3479781"/>
              <a:gd name="connsiteY7" fmla="*/ 2139425 h 3343252"/>
              <a:gd name="connsiteX8" fmla="*/ 2255006 w 3479781"/>
              <a:gd name="connsiteY8" fmla="*/ 1521969 h 3343252"/>
              <a:gd name="connsiteX9" fmla="*/ 1637550 w 3479781"/>
              <a:gd name="connsiteY9" fmla="*/ 904513 h 3343252"/>
              <a:gd name="connsiteX10" fmla="*/ 1637550 w 3479781"/>
              <a:gd name="connsiteY10" fmla="*/ 0 h 3343252"/>
              <a:gd name="connsiteX11" fmla="*/ 2605664 w 3479781"/>
              <a:gd name="connsiteY11" fmla="*/ 347544 h 3343252"/>
              <a:gd name="connsiteX12" fmla="*/ 2711518 w 3479781"/>
              <a:gd name="connsiteY12" fmla="*/ 443751 h 3343252"/>
              <a:gd name="connsiteX13" fmla="*/ 3258821 w 3479781"/>
              <a:gd name="connsiteY13" fmla="*/ 223552 h 3343252"/>
              <a:gd name="connsiteX14" fmla="*/ 2850430 w 3479781"/>
              <a:gd name="connsiteY14" fmla="*/ 605280 h 3343252"/>
              <a:gd name="connsiteX15" fmla="*/ 2899591 w 3479781"/>
              <a:gd name="connsiteY15" fmla="*/ 671022 h 3343252"/>
              <a:gd name="connsiteX16" fmla="*/ 3005766 w 3479781"/>
              <a:gd name="connsiteY16" fmla="*/ 855747 h 3343252"/>
              <a:gd name="connsiteX17" fmla="*/ 3479781 w 3479781"/>
              <a:gd name="connsiteY17" fmla="*/ 665034 h 3343252"/>
              <a:gd name="connsiteX18" fmla="*/ 3079277 w 3479781"/>
              <a:gd name="connsiteY18" fmla="*/ 1039390 h 3343252"/>
              <a:gd name="connsiteX19" fmla="*/ 3091095 w 3479781"/>
              <a:gd name="connsiteY19" fmla="*/ 1069382 h 3343252"/>
              <a:gd name="connsiteX20" fmla="*/ 3159519 w 3479781"/>
              <a:gd name="connsiteY20" fmla="*/ 1521969 h 3343252"/>
              <a:gd name="connsiteX21" fmla="*/ 2989851 w 3479781"/>
              <a:gd name="connsiteY21" fmla="*/ 2255845 h 3343252"/>
              <a:gd name="connsiteX22" fmla="*/ 2859035 w 3479781"/>
              <a:gd name="connsiteY22" fmla="*/ 2489637 h 3343252"/>
              <a:gd name="connsiteX23" fmla="*/ 1273823 w 3479781"/>
              <a:gd name="connsiteY23" fmla="*/ 3341866 h 3343252"/>
              <a:gd name="connsiteX24" fmla="*/ 65757 w 3479781"/>
              <a:gd name="connsiteY24" fmla="*/ 2887797 h 3343252"/>
              <a:gd name="connsiteX25" fmla="*/ 0 w 3479781"/>
              <a:gd name="connsiteY25" fmla="*/ 2826628 h 3343252"/>
              <a:gd name="connsiteX26" fmla="*/ 93858 w 3479781"/>
              <a:gd name="connsiteY26" fmla="*/ 2889191 h 3343252"/>
              <a:gd name="connsiteX27" fmla="*/ 936366 w 3479781"/>
              <a:gd name="connsiteY27" fmla="*/ 3123258 h 3343252"/>
              <a:gd name="connsiteX28" fmla="*/ 1335539 w 3479781"/>
              <a:gd name="connsiteY28" fmla="*/ 3073598 h 3343252"/>
              <a:gd name="connsiteX29" fmla="*/ 1462525 w 3479781"/>
              <a:gd name="connsiteY29" fmla="*/ 3033118 h 3343252"/>
              <a:gd name="connsiteX30" fmla="*/ 1330820 w 3479781"/>
              <a:gd name="connsiteY30" fmla="*/ 3013017 h 3343252"/>
              <a:gd name="connsiteX31" fmla="*/ 115581 w 3479781"/>
              <a:gd name="connsiteY31" fmla="*/ 1521969 h 3343252"/>
              <a:gd name="connsiteX32" fmla="*/ 1637550 w 3479781"/>
              <a:gd name="connsiteY32" fmla="*/ 0 h 3343252"/>
              <a:gd name="connsiteX0" fmla="*/ 1637551 w 3479781"/>
              <a:gd name="connsiteY0" fmla="*/ 1295726 h 3342782"/>
              <a:gd name="connsiteX1" fmla="*/ 1863795 w 3479781"/>
              <a:gd name="connsiteY1" fmla="*/ 1521970 h 3342782"/>
              <a:gd name="connsiteX2" fmla="*/ 1637551 w 3479781"/>
              <a:gd name="connsiteY2" fmla="*/ 1748214 h 3342782"/>
              <a:gd name="connsiteX3" fmla="*/ 1411307 w 3479781"/>
              <a:gd name="connsiteY3" fmla="*/ 1521970 h 3342782"/>
              <a:gd name="connsiteX4" fmla="*/ 1637551 w 3479781"/>
              <a:gd name="connsiteY4" fmla="*/ 1295726 h 3342782"/>
              <a:gd name="connsiteX5" fmla="*/ 1637550 w 3479781"/>
              <a:gd name="connsiteY5" fmla="*/ 904513 h 3342782"/>
              <a:gd name="connsiteX6" fmla="*/ 1020094 w 3479781"/>
              <a:gd name="connsiteY6" fmla="*/ 1521969 h 3342782"/>
              <a:gd name="connsiteX7" fmla="*/ 1637550 w 3479781"/>
              <a:gd name="connsiteY7" fmla="*/ 2139425 h 3342782"/>
              <a:gd name="connsiteX8" fmla="*/ 2255006 w 3479781"/>
              <a:gd name="connsiteY8" fmla="*/ 1521969 h 3342782"/>
              <a:gd name="connsiteX9" fmla="*/ 1637550 w 3479781"/>
              <a:gd name="connsiteY9" fmla="*/ 904513 h 3342782"/>
              <a:gd name="connsiteX10" fmla="*/ 1637550 w 3479781"/>
              <a:gd name="connsiteY10" fmla="*/ 0 h 3342782"/>
              <a:gd name="connsiteX11" fmla="*/ 2605664 w 3479781"/>
              <a:gd name="connsiteY11" fmla="*/ 347544 h 3342782"/>
              <a:gd name="connsiteX12" fmla="*/ 2711518 w 3479781"/>
              <a:gd name="connsiteY12" fmla="*/ 443751 h 3342782"/>
              <a:gd name="connsiteX13" fmla="*/ 3258821 w 3479781"/>
              <a:gd name="connsiteY13" fmla="*/ 223552 h 3342782"/>
              <a:gd name="connsiteX14" fmla="*/ 2850430 w 3479781"/>
              <a:gd name="connsiteY14" fmla="*/ 605280 h 3342782"/>
              <a:gd name="connsiteX15" fmla="*/ 2899591 w 3479781"/>
              <a:gd name="connsiteY15" fmla="*/ 671022 h 3342782"/>
              <a:gd name="connsiteX16" fmla="*/ 3005766 w 3479781"/>
              <a:gd name="connsiteY16" fmla="*/ 855747 h 3342782"/>
              <a:gd name="connsiteX17" fmla="*/ 3479781 w 3479781"/>
              <a:gd name="connsiteY17" fmla="*/ 665034 h 3342782"/>
              <a:gd name="connsiteX18" fmla="*/ 3079277 w 3479781"/>
              <a:gd name="connsiteY18" fmla="*/ 1039390 h 3342782"/>
              <a:gd name="connsiteX19" fmla="*/ 3091095 w 3479781"/>
              <a:gd name="connsiteY19" fmla="*/ 1069382 h 3342782"/>
              <a:gd name="connsiteX20" fmla="*/ 3159519 w 3479781"/>
              <a:gd name="connsiteY20" fmla="*/ 1521969 h 3342782"/>
              <a:gd name="connsiteX21" fmla="*/ 2989851 w 3479781"/>
              <a:gd name="connsiteY21" fmla="*/ 2255845 h 3342782"/>
              <a:gd name="connsiteX22" fmla="*/ 2859035 w 3479781"/>
              <a:gd name="connsiteY22" fmla="*/ 2489637 h 3342782"/>
              <a:gd name="connsiteX23" fmla="*/ 1273823 w 3479781"/>
              <a:gd name="connsiteY23" fmla="*/ 3341866 h 3342782"/>
              <a:gd name="connsiteX24" fmla="*/ 65757 w 3479781"/>
              <a:gd name="connsiteY24" fmla="*/ 2887797 h 3342782"/>
              <a:gd name="connsiteX25" fmla="*/ 0 w 3479781"/>
              <a:gd name="connsiteY25" fmla="*/ 2826628 h 3342782"/>
              <a:gd name="connsiteX26" fmla="*/ 93858 w 3479781"/>
              <a:gd name="connsiteY26" fmla="*/ 2889191 h 3342782"/>
              <a:gd name="connsiteX27" fmla="*/ 936366 w 3479781"/>
              <a:gd name="connsiteY27" fmla="*/ 3123258 h 3342782"/>
              <a:gd name="connsiteX28" fmla="*/ 1335539 w 3479781"/>
              <a:gd name="connsiteY28" fmla="*/ 3073598 h 3342782"/>
              <a:gd name="connsiteX29" fmla="*/ 1462525 w 3479781"/>
              <a:gd name="connsiteY29" fmla="*/ 3033118 h 3342782"/>
              <a:gd name="connsiteX30" fmla="*/ 1330820 w 3479781"/>
              <a:gd name="connsiteY30" fmla="*/ 3013017 h 3342782"/>
              <a:gd name="connsiteX31" fmla="*/ 115581 w 3479781"/>
              <a:gd name="connsiteY31" fmla="*/ 1521969 h 3342782"/>
              <a:gd name="connsiteX32" fmla="*/ 1637550 w 3479781"/>
              <a:gd name="connsiteY32" fmla="*/ 0 h 3342782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3910 w 3479781"/>
              <a:gd name="connsiteY20" fmla="*/ 153318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3910 w 3479781"/>
              <a:gd name="connsiteY20" fmla="*/ 153318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479781" h="3341955">
                <a:moveTo>
                  <a:pt x="1637551" y="1295726"/>
                </a:moveTo>
                <a:cubicBezTo>
                  <a:pt x="1762502" y="1295726"/>
                  <a:pt x="1863795" y="1397019"/>
                  <a:pt x="1863795" y="1521970"/>
                </a:cubicBezTo>
                <a:cubicBezTo>
                  <a:pt x="1863795" y="1646921"/>
                  <a:pt x="1762502" y="1748214"/>
                  <a:pt x="1637551" y="1748214"/>
                </a:cubicBezTo>
                <a:cubicBezTo>
                  <a:pt x="1512600" y="1748214"/>
                  <a:pt x="1411307" y="1646921"/>
                  <a:pt x="1411307" y="1521970"/>
                </a:cubicBezTo>
                <a:cubicBezTo>
                  <a:pt x="1411307" y="1397019"/>
                  <a:pt x="1512600" y="1295726"/>
                  <a:pt x="1637551" y="1295726"/>
                </a:cubicBezTo>
                <a:close/>
                <a:moveTo>
                  <a:pt x="1637550" y="904513"/>
                </a:moveTo>
                <a:cubicBezTo>
                  <a:pt x="1296538" y="904513"/>
                  <a:pt x="1020094" y="1180957"/>
                  <a:pt x="1020094" y="1521969"/>
                </a:cubicBezTo>
                <a:cubicBezTo>
                  <a:pt x="1020094" y="1862981"/>
                  <a:pt x="1296538" y="2139425"/>
                  <a:pt x="1637550" y="2139425"/>
                </a:cubicBezTo>
                <a:cubicBezTo>
                  <a:pt x="1978562" y="2139425"/>
                  <a:pt x="2255006" y="1862981"/>
                  <a:pt x="2255006" y="1521969"/>
                </a:cubicBezTo>
                <a:cubicBezTo>
                  <a:pt x="2255006" y="1180957"/>
                  <a:pt x="1978562" y="904513"/>
                  <a:pt x="1637550" y="904513"/>
                </a:cubicBezTo>
                <a:close/>
                <a:moveTo>
                  <a:pt x="1637550" y="0"/>
                </a:moveTo>
                <a:cubicBezTo>
                  <a:pt x="2005295" y="0"/>
                  <a:pt x="2342578" y="130426"/>
                  <a:pt x="2605664" y="347544"/>
                </a:cubicBezTo>
                <a:lnTo>
                  <a:pt x="2711518" y="443751"/>
                </a:lnTo>
                <a:lnTo>
                  <a:pt x="3258821" y="223552"/>
                </a:lnTo>
                <a:lnTo>
                  <a:pt x="2850430" y="605280"/>
                </a:lnTo>
                <a:lnTo>
                  <a:pt x="2899591" y="671022"/>
                </a:lnTo>
                <a:lnTo>
                  <a:pt x="3005766" y="855747"/>
                </a:lnTo>
                <a:lnTo>
                  <a:pt x="3479781" y="665034"/>
                </a:lnTo>
                <a:lnTo>
                  <a:pt x="3079277" y="1039390"/>
                </a:lnTo>
                <a:lnTo>
                  <a:pt x="3091095" y="1069382"/>
                </a:lnTo>
                <a:cubicBezTo>
                  <a:pt x="3103534" y="1151682"/>
                  <a:pt x="3150460" y="1334756"/>
                  <a:pt x="3153910" y="1533189"/>
                </a:cubicBezTo>
                <a:cubicBezTo>
                  <a:pt x="3157505" y="1739963"/>
                  <a:pt x="3076146" y="2068241"/>
                  <a:pt x="2989851" y="2255845"/>
                </a:cubicBezTo>
                <a:lnTo>
                  <a:pt x="2859035" y="2489637"/>
                </a:lnTo>
                <a:cubicBezTo>
                  <a:pt x="2428771" y="3154163"/>
                  <a:pt x="1742412" y="3336465"/>
                  <a:pt x="1273823" y="3341866"/>
                </a:cubicBezTo>
                <a:cubicBezTo>
                  <a:pt x="865549" y="3346572"/>
                  <a:pt x="393288" y="3164455"/>
                  <a:pt x="65757" y="2887797"/>
                </a:cubicBezTo>
                <a:lnTo>
                  <a:pt x="0" y="2826628"/>
                </a:lnTo>
                <a:lnTo>
                  <a:pt x="93858" y="2889191"/>
                </a:lnTo>
                <a:cubicBezTo>
                  <a:pt x="344305" y="3038466"/>
                  <a:pt x="631311" y="3123258"/>
                  <a:pt x="936366" y="3123258"/>
                </a:cubicBezTo>
                <a:cubicBezTo>
                  <a:pt x="1073641" y="3123258"/>
                  <a:pt x="1207261" y="3106088"/>
                  <a:pt x="1335539" y="3073598"/>
                </a:cubicBezTo>
                <a:lnTo>
                  <a:pt x="1462525" y="3033118"/>
                </a:lnTo>
                <a:lnTo>
                  <a:pt x="1330820" y="3013017"/>
                </a:lnTo>
                <a:cubicBezTo>
                  <a:pt x="637285" y="2871099"/>
                  <a:pt x="115581" y="2257459"/>
                  <a:pt x="115581" y="1521969"/>
                </a:cubicBezTo>
                <a:cubicBezTo>
                  <a:pt x="115581" y="681409"/>
                  <a:pt x="796990" y="0"/>
                  <a:pt x="1637550" y="0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90058" y="694186"/>
            <a:ext cx="245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Group Ltd. Co.</a:t>
            </a:r>
            <a:endParaRPr lang="zh-CN" alt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0417" y="1320801"/>
            <a:ext cx="1656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5417" y="1320801"/>
            <a:ext cx="1656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GenRay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20417" y="1320801"/>
            <a:ext cx="1656000" cy="304800"/>
          </a:xfrm>
          <a:prstGeom prst="rect">
            <a:avLst/>
          </a:prstGeom>
          <a:solidFill>
            <a:srgbClr val="0000FF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Consulting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85417" y="1320801"/>
            <a:ext cx="1656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Innovation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50417" y="1320801"/>
            <a:ext cx="1656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90417" y="1761262"/>
            <a:ext cx="1656000" cy="3048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Consulting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90417" y="2201723"/>
            <a:ext cx="1656000" cy="304800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Material / Supplier Management</a:t>
            </a:r>
            <a:endParaRPr lang="zh-CN" altLang="en-US" sz="11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190417" y="2642184"/>
            <a:ext cx="1656000" cy="3048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Marketing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317317" y="2023333"/>
            <a:ext cx="7100649" cy="3441909"/>
            <a:chOff x="654057" y="1916367"/>
            <a:chExt cx="7100649" cy="3441909"/>
          </a:xfrm>
        </p:grpSpPr>
        <p:sp>
          <p:nvSpPr>
            <p:cNvPr id="28" name="椭圆 27"/>
            <p:cNvSpPr/>
            <p:nvPr/>
          </p:nvSpPr>
          <p:spPr>
            <a:xfrm>
              <a:off x="654057" y="1955814"/>
              <a:ext cx="505883" cy="505883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 smtClean="0">
                  <a:effectLst>
                    <a:innerShdw blurRad="114300">
                      <a:prstClr val="black"/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2800" b="1" dirty="0">
                <a:effectLst>
                  <a:innerShdw blurRad="114300">
                    <a:prstClr val="black"/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80072" y="1947358"/>
              <a:ext cx="155042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00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New Raw Material </a:t>
              </a:r>
            </a:p>
            <a:p>
              <a:r>
                <a:rPr lang="en-US" altLang="zh-CN" sz="1200" b="1" dirty="0" smtClean="0">
                  <a:solidFill>
                    <a:srgbClr val="0000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Qualification</a:t>
              </a:r>
              <a:endParaRPr lang="en-US" altLang="zh-CN" sz="12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r>
                <a:rPr lang="en-US" altLang="zh-CN" sz="12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For new products or</a:t>
              </a:r>
            </a:p>
            <a:p>
              <a:r>
                <a:rPr lang="en-US" altLang="zh-CN" sz="12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innovation</a:t>
              </a:r>
              <a:endPara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654057" y="2887673"/>
              <a:ext cx="505883" cy="505883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 smtClean="0">
                  <a:effectLst>
                    <a:innerShdw blurRad="114300">
                      <a:prstClr val="black"/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2800" b="1" dirty="0">
                <a:effectLst>
                  <a:innerShdw blurRad="114300">
                    <a:prstClr val="black"/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80072" y="2848226"/>
              <a:ext cx="21451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00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Alternative Raw Material</a:t>
              </a:r>
            </a:p>
            <a:p>
              <a:r>
                <a:rPr lang="en-US" altLang="zh-CN" sz="1200" b="1" dirty="0" smtClean="0">
                  <a:solidFill>
                    <a:srgbClr val="0000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Qualification</a:t>
              </a:r>
              <a:endParaRPr lang="en-US" altLang="zh-CN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r>
                <a:rPr lang="en-US" altLang="zh-CN" sz="12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Supply continuation and cost</a:t>
              </a:r>
            </a:p>
            <a:p>
              <a:r>
                <a:rPr lang="en-US" altLang="zh-CN" sz="12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improvement</a:t>
              </a:r>
              <a:endPara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654057" y="3788755"/>
              <a:ext cx="505883" cy="505883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 smtClean="0">
                  <a:effectLst>
                    <a:innerShdw blurRad="114300">
                      <a:prstClr val="black"/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2800" b="1" dirty="0">
                <a:effectLst>
                  <a:innerShdw blurRad="114300">
                    <a:prstClr val="black"/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380072" y="3749094"/>
              <a:ext cx="21547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00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Quality Evaluation </a:t>
              </a:r>
              <a:endParaRPr lang="en-US" altLang="zh-CN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r>
                <a:rPr lang="en-US" altLang="zh-CN" sz="12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How raw material impacts on</a:t>
              </a:r>
            </a:p>
            <a:p>
              <a:r>
                <a:rPr lang="en-US" altLang="zh-CN" sz="12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Product quality</a:t>
              </a:r>
              <a:endPara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54057" y="4689837"/>
              <a:ext cx="505883" cy="505883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>
                  <a:effectLst>
                    <a:innerShdw blurRad="114300">
                      <a:prstClr val="black"/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2800" b="1" dirty="0">
                <a:effectLst>
                  <a:innerShdw blurRad="114300">
                    <a:prstClr val="black"/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380072" y="4527279"/>
              <a:ext cx="22926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00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Supplier Audit</a:t>
              </a:r>
              <a:endParaRPr lang="en-US" altLang="zh-CN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r>
                <a:rPr lang="en-US" altLang="zh-CN" sz="12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On-site audit to understand the</a:t>
              </a:r>
            </a:p>
            <a:p>
              <a:r>
                <a:rPr lang="en-US" altLang="zh-CN" sz="12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Real condition and Supplier</a:t>
              </a:r>
            </a:p>
            <a:p>
              <a:r>
                <a:rPr lang="en-US" altLang="zh-CN" sz="12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Capability</a:t>
              </a:r>
              <a:endParaRPr lang="en-US" altLang="zh-CN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389827" y="1955814"/>
              <a:ext cx="505883" cy="505883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 smtClean="0">
                  <a:effectLst>
                    <a:innerShdw blurRad="114300">
                      <a:prstClr val="black"/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CN" altLang="en-US" sz="2800" b="1" dirty="0">
                <a:effectLst>
                  <a:innerShdw blurRad="114300">
                    <a:prstClr val="black"/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115842" y="1916367"/>
              <a:ext cx="24000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00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Supplier Change</a:t>
              </a:r>
            </a:p>
            <a:p>
              <a:r>
                <a:rPr lang="en-US" altLang="zh-CN" sz="1200" b="1" dirty="0" smtClean="0">
                  <a:solidFill>
                    <a:srgbClr val="0000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Management</a:t>
              </a:r>
              <a:endParaRPr lang="en-US" altLang="zh-CN" sz="12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r>
                <a:rPr lang="en-US" altLang="zh-CN" sz="12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Ensure every change in Supplier</a:t>
              </a:r>
            </a:p>
            <a:p>
              <a:r>
                <a:rPr lang="en-US" altLang="zh-CN" sz="12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Is in control</a:t>
              </a:r>
              <a:endPara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4389827" y="2887673"/>
              <a:ext cx="505883" cy="505883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 smtClean="0">
                  <a:effectLst>
                    <a:innerShdw blurRad="114300">
                      <a:prstClr val="black"/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zh-CN" altLang="en-US" sz="2800" b="1" dirty="0">
                <a:effectLst>
                  <a:innerShdw blurRad="114300">
                    <a:prstClr val="black"/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115842" y="2848226"/>
              <a:ext cx="2316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00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Supplier Process</a:t>
              </a:r>
            </a:p>
            <a:p>
              <a:r>
                <a:rPr lang="en-US" altLang="zh-CN" sz="1200" b="1" dirty="0" smtClean="0">
                  <a:solidFill>
                    <a:srgbClr val="0000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Control Strategy</a:t>
              </a:r>
              <a:endParaRPr lang="en-US" altLang="zh-CN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r>
                <a:rPr lang="en-US" altLang="zh-CN" sz="12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Process control </a:t>
              </a:r>
              <a:r>
                <a:rPr lang="en-US" altLang="zh-CN" sz="12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at Supplier end</a:t>
              </a:r>
              <a:endPara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389827" y="3788755"/>
              <a:ext cx="505883" cy="505883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 smtClean="0">
                  <a:effectLst>
                    <a:innerShdw blurRad="114300">
                      <a:prstClr val="black"/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zh-CN" altLang="en-US" sz="2800" b="1" dirty="0">
                <a:effectLst>
                  <a:innerShdw blurRad="114300">
                    <a:prstClr val="black"/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115842" y="3749093"/>
              <a:ext cx="22685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00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Supplier Enabled Innovation</a:t>
              </a:r>
              <a:endParaRPr lang="en-US" altLang="zh-CN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r>
                <a:rPr lang="en-US" altLang="zh-CN" sz="12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Supplier innovation to support</a:t>
              </a:r>
            </a:p>
            <a:p>
              <a:r>
                <a:rPr lang="en-US" altLang="zh-CN" sz="12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Innovation in customers’</a:t>
              </a:r>
              <a:endPara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389827" y="4689837"/>
              <a:ext cx="505883" cy="505883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 smtClean="0">
                  <a:effectLst>
                    <a:innerShdw blurRad="114300">
                      <a:prstClr val="black"/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zh-CN" altLang="en-US" sz="2800" b="1" dirty="0">
                <a:effectLst>
                  <a:innerShdw blurRad="114300">
                    <a:prstClr val="black"/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115842" y="4649960"/>
              <a:ext cx="26388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00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Business Continuity Plan</a:t>
              </a:r>
              <a:endParaRPr lang="en-US" altLang="zh-CN" sz="12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r>
                <a:rPr lang="en-US" altLang="zh-CN" sz="12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Cooperate with Supplier to minimize</a:t>
              </a:r>
            </a:p>
            <a:p>
              <a:r>
                <a:rPr lang="en-US" altLang="zh-CN" sz="12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Risk in crisis</a:t>
              </a:r>
              <a:endParaRPr lang="en-US" altLang="zh-CN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63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ChangeAspect="1"/>
          </p:cNvSpPr>
          <p:nvPr/>
        </p:nvSpPr>
        <p:spPr>
          <a:xfrm>
            <a:off x="1233960" y="417289"/>
            <a:ext cx="710955" cy="682799"/>
          </a:xfrm>
          <a:custGeom>
            <a:avLst/>
            <a:gdLst>
              <a:gd name="connsiteX0" fmla="*/ 1637551 w 3479781"/>
              <a:gd name="connsiteY0" fmla="*/ 1295726 h 3330647"/>
              <a:gd name="connsiteX1" fmla="*/ 1863795 w 3479781"/>
              <a:gd name="connsiteY1" fmla="*/ 1521970 h 3330647"/>
              <a:gd name="connsiteX2" fmla="*/ 1637551 w 3479781"/>
              <a:gd name="connsiteY2" fmla="*/ 1748214 h 3330647"/>
              <a:gd name="connsiteX3" fmla="*/ 1411307 w 3479781"/>
              <a:gd name="connsiteY3" fmla="*/ 1521970 h 3330647"/>
              <a:gd name="connsiteX4" fmla="*/ 1637551 w 3479781"/>
              <a:gd name="connsiteY4" fmla="*/ 1295726 h 3330647"/>
              <a:gd name="connsiteX5" fmla="*/ 1637550 w 3479781"/>
              <a:gd name="connsiteY5" fmla="*/ 904513 h 3330647"/>
              <a:gd name="connsiteX6" fmla="*/ 1020094 w 3479781"/>
              <a:gd name="connsiteY6" fmla="*/ 1521969 h 3330647"/>
              <a:gd name="connsiteX7" fmla="*/ 1637550 w 3479781"/>
              <a:gd name="connsiteY7" fmla="*/ 2139425 h 3330647"/>
              <a:gd name="connsiteX8" fmla="*/ 2255006 w 3479781"/>
              <a:gd name="connsiteY8" fmla="*/ 1521969 h 3330647"/>
              <a:gd name="connsiteX9" fmla="*/ 1637550 w 3479781"/>
              <a:gd name="connsiteY9" fmla="*/ 904513 h 3330647"/>
              <a:gd name="connsiteX10" fmla="*/ 1637550 w 3479781"/>
              <a:gd name="connsiteY10" fmla="*/ 0 h 3330647"/>
              <a:gd name="connsiteX11" fmla="*/ 2605664 w 3479781"/>
              <a:gd name="connsiteY11" fmla="*/ 347544 h 3330647"/>
              <a:gd name="connsiteX12" fmla="*/ 2711518 w 3479781"/>
              <a:gd name="connsiteY12" fmla="*/ 443751 h 3330647"/>
              <a:gd name="connsiteX13" fmla="*/ 3258821 w 3479781"/>
              <a:gd name="connsiteY13" fmla="*/ 223552 h 3330647"/>
              <a:gd name="connsiteX14" fmla="*/ 2850430 w 3479781"/>
              <a:gd name="connsiteY14" fmla="*/ 605280 h 3330647"/>
              <a:gd name="connsiteX15" fmla="*/ 2899591 w 3479781"/>
              <a:gd name="connsiteY15" fmla="*/ 671022 h 3330647"/>
              <a:gd name="connsiteX16" fmla="*/ 3005766 w 3479781"/>
              <a:gd name="connsiteY16" fmla="*/ 855747 h 3330647"/>
              <a:gd name="connsiteX17" fmla="*/ 3479781 w 3479781"/>
              <a:gd name="connsiteY17" fmla="*/ 665034 h 3330647"/>
              <a:gd name="connsiteX18" fmla="*/ 3079277 w 3479781"/>
              <a:gd name="connsiteY18" fmla="*/ 1039390 h 3330647"/>
              <a:gd name="connsiteX19" fmla="*/ 3091095 w 3479781"/>
              <a:gd name="connsiteY19" fmla="*/ 1069382 h 3330647"/>
              <a:gd name="connsiteX20" fmla="*/ 3159519 w 3479781"/>
              <a:gd name="connsiteY20" fmla="*/ 1521969 h 3330647"/>
              <a:gd name="connsiteX21" fmla="*/ 2975826 w 3479781"/>
              <a:gd name="connsiteY21" fmla="*/ 2247430 h 3330647"/>
              <a:gd name="connsiteX22" fmla="*/ 2933121 w 3479781"/>
              <a:gd name="connsiteY22" fmla="*/ 2317723 h 3330647"/>
              <a:gd name="connsiteX23" fmla="*/ 2935923 w 3479781"/>
              <a:gd name="connsiteY23" fmla="*/ 2317723 h 3330647"/>
              <a:gd name="connsiteX24" fmla="*/ 2842206 w 3479781"/>
              <a:gd name="connsiteY24" fmla="*/ 2475613 h 3330647"/>
              <a:gd name="connsiteX25" fmla="*/ 1271018 w 3479781"/>
              <a:gd name="connsiteY25" fmla="*/ 3330647 h 3330647"/>
              <a:gd name="connsiteX26" fmla="*/ 65757 w 3479781"/>
              <a:gd name="connsiteY26" fmla="*/ 2887797 h 3330647"/>
              <a:gd name="connsiteX27" fmla="*/ 0 w 3479781"/>
              <a:gd name="connsiteY27" fmla="*/ 2826628 h 3330647"/>
              <a:gd name="connsiteX28" fmla="*/ 93858 w 3479781"/>
              <a:gd name="connsiteY28" fmla="*/ 2889191 h 3330647"/>
              <a:gd name="connsiteX29" fmla="*/ 936366 w 3479781"/>
              <a:gd name="connsiteY29" fmla="*/ 3123258 h 3330647"/>
              <a:gd name="connsiteX30" fmla="*/ 1335539 w 3479781"/>
              <a:gd name="connsiteY30" fmla="*/ 3073598 h 3330647"/>
              <a:gd name="connsiteX31" fmla="*/ 1462525 w 3479781"/>
              <a:gd name="connsiteY31" fmla="*/ 3033118 h 3330647"/>
              <a:gd name="connsiteX32" fmla="*/ 1330820 w 3479781"/>
              <a:gd name="connsiteY32" fmla="*/ 3013017 h 3330647"/>
              <a:gd name="connsiteX33" fmla="*/ 115581 w 3479781"/>
              <a:gd name="connsiteY33" fmla="*/ 1521969 h 3330647"/>
              <a:gd name="connsiteX34" fmla="*/ 1637550 w 3479781"/>
              <a:gd name="connsiteY34" fmla="*/ 0 h 3330647"/>
              <a:gd name="connsiteX0" fmla="*/ 1637551 w 3479781"/>
              <a:gd name="connsiteY0" fmla="*/ 1295726 h 3330647"/>
              <a:gd name="connsiteX1" fmla="*/ 1863795 w 3479781"/>
              <a:gd name="connsiteY1" fmla="*/ 1521970 h 3330647"/>
              <a:gd name="connsiteX2" fmla="*/ 1637551 w 3479781"/>
              <a:gd name="connsiteY2" fmla="*/ 1748214 h 3330647"/>
              <a:gd name="connsiteX3" fmla="*/ 1411307 w 3479781"/>
              <a:gd name="connsiteY3" fmla="*/ 1521970 h 3330647"/>
              <a:gd name="connsiteX4" fmla="*/ 1637551 w 3479781"/>
              <a:gd name="connsiteY4" fmla="*/ 1295726 h 3330647"/>
              <a:gd name="connsiteX5" fmla="*/ 1637550 w 3479781"/>
              <a:gd name="connsiteY5" fmla="*/ 904513 h 3330647"/>
              <a:gd name="connsiteX6" fmla="*/ 1020094 w 3479781"/>
              <a:gd name="connsiteY6" fmla="*/ 1521969 h 3330647"/>
              <a:gd name="connsiteX7" fmla="*/ 1637550 w 3479781"/>
              <a:gd name="connsiteY7" fmla="*/ 2139425 h 3330647"/>
              <a:gd name="connsiteX8" fmla="*/ 2255006 w 3479781"/>
              <a:gd name="connsiteY8" fmla="*/ 1521969 h 3330647"/>
              <a:gd name="connsiteX9" fmla="*/ 1637550 w 3479781"/>
              <a:gd name="connsiteY9" fmla="*/ 904513 h 3330647"/>
              <a:gd name="connsiteX10" fmla="*/ 1637550 w 3479781"/>
              <a:gd name="connsiteY10" fmla="*/ 0 h 3330647"/>
              <a:gd name="connsiteX11" fmla="*/ 2605664 w 3479781"/>
              <a:gd name="connsiteY11" fmla="*/ 347544 h 3330647"/>
              <a:gd name="connsiteX12" fmla="*/ 2711518 w 3479781"/>
              <a:gd name="connsiteY12" fmla="*/ 443751 h 3330647"/>
              <a:gd name="connsiteX13" fmla="*/ 3258821 w 3479781"/>
              <a:gd name="connsiteY13" fmla="*/ 223552 h 3330647"/>
              <a:gd name="connsiteX14" fmla="*/ 2850430 w 3479781"/>
              <a:gd name="connsiteY14" fmla="*/ 605280 h 3330647"/>
              <a:gd name="connsiteX15" fmla="*/ 2899591 w 3479781"/>
              <a:gd name="connsiteY15" fmla="*/ 671022 h 3330647"/>
              <a:gd name="connsiteX16" fmla="*/ 3005766 w 3479781"/>
              <a:gd name="connsiteY16" fmla="*/ 855747 h 3330647"/>
              <a:gd name="connsiteX17" fmla="*/ 3479781 w 3479781"/>
              <a:gd name="connsiteY17" fmla="*/ 665034 h 3330647"/>
              <a:gd name="connsiteX18" fmla="*/ 3079277 w 3479781"/>
              <a:gd name="connsiteY18" fmla="*/ 1039390 h 3330647"/>
              <a:gd name="connsiteX19" fmla="*/ 3091095 w 3479781"/>
              <a:gd name="connsiteY19" fmla="*/ 1069382 h 3330647"/>
              <a:gd name="connsiteX20" fmla="*/ 3159519 w 3479781"/>
              <a:gd name="connsiteY20" fmla="*/ 1521969 h 3330647"/>
              <a:gd name="connsiteX21" fmla="*/ 2975826 w 3479781"/>
              <a:gd name="connsiteY21" fmla="*/ 2247430 h 3330647"/>
              <a:gd name="connsiteX22" fmla="*/ 2933121 w 3479781"/>
              <a:gd name="connsiteY22" fmla="*/ 2317723 h 3330647"/>
              <a:gd name="connsiteX23" fmla="*/ 2935923 w 3479781"/>
              <a:gd name="connsiteY23" fmla="*/ 2317723 h 3330647"/>
              <a:gd name="connsiteX24" fmla="*/ 2842206 w 3479781"/>
              <a:gd name="connsiteY24" fmla="*/ 2475613 h 3330647"/>
              <a:gd name="connsiteX25" fmla="*/ 1271018 w 3479781"/>
              <a:gd name="connsiteY25" fmla="*/ 3330647 h 3330647"/>
              <a:gd name="connsiteX26" fmla="*/ 65757 w 3479781"/>
              <a:gd name="connsiteY26" fmla="*/ 2887797 h 3330647"/>
              <a:gd name="connsiteX27" fmla="*/ 0 w 3479781"/>
              <a:gd name="connsiteY27" fmla="*/ 2826628 h 3330647"/>
              <a:gd name="connsiteX28" fmla="*/ 93858 w 3479781"/>
              <a:gd name="connsiteY28" fmla="*/ 2889191 h 3330647"/>
              <a:gd name="connsiteX29" fmla="*/ 936366 w 3479781"/>
              <a:gd name="connsiteY29" fmla="*/ 3123258 h 3330647"/>
              <a:gd name="connsiteX30" fmla="*/ 1335539 w 3479781"/>
              <a:gd name="connsiteY30" fmla="*/ 3073598 h 3330647"/>
              <a:gd name="connsiteX31" fmla="*/ 1462525 w 3479781"/>
              <a:gd name="connsiteY31" fmla="*/ 3033118 h 3330647"/>
              <a:gd name="connsiteX32" fmla="*/ 1330820 w 3479781"/>
              <a:gd name="connsiteY32" fmla="*/ 3013017 h 3330647"/>
              <a:gd name="connsiteX33" fmla="*/ 115581 w 3479781"/>
              <a:gd name="connsiteY33" fmla="*/ 1521969 h 3330647"/>
              <a:gd name="connsiteX34" fmla="*/ 1637550 w 3479781"/>
              <a:gd name="connsiteY34" fmla="*/ 0 h 3330647"/>
              <a:gd name="connsiteX0" fmla="*/ 1637551 w 3479781"/>
              <a:gd name="connsiteY0" fmla="*/ 1295726 h 3330647"/>
              <a:gd name="connsiteX1" fmla="*/ 1863795 w 3479781"/>
              <a:gd name="connsiteY1" fmla="*/ 1521970 h 3330647"/>
              <a:gd name="connsiteX2" fmla="*/ 1637551 w 3479781"/>
              <a:gd name="connsiteY2" fmla="*/ 1748214 h 3330647"/>
              <a:gd name="connsiteX3" fmla="*/ 1411307 w 3479781"/>
              <a:gd name="connsiteY3" fmla="*/ 1521970 h 3330647"/>
              <a:gd name="connsiteX4" fmla="*/ 1637551 w 3479781"/>
              <a:gd name="connsiteY4" fmla="*/ 1295726 h 3330647"/>
              <a:gd name="connsiteX5" fmla="*/ 1637550 w 3479781"/>
              <a:gd name="connsiteY5" fmla="*/ 904513 h 3330647"/>
              <a:gd name="connsiteX6" fmla="*/ 1020094 w 3479781"/>
              <a:gd name="connsiteY6" fmla="*/ 1521969 h 3330647"/>
              <a:gd name="connsiteX7" fmla="*/ 1637550 w 3479781"/>
              <a:gd name="connsiteY7" fmla="*/ 2139425 h 3330647"/>
              <a:gd name="connsiteX8" fmla="*/ 2255006 w 3479781"/>
              <a:gd name="connsiteY8" fmla="*/ 1521969 h 3330647"/>
              <a:gd name="connsiteX9" fmla="*/ 1637550 w 3479781"/>
              <a:gd name="connsiteY9" fmla="*/ 904513 h 3330647"/>
              <a:gd name="connsiteX10" fmla="*/ 1637550 w 3479781"/>
              <a:gd name="connsiteY10" fmla="*/ 0 h 3330647"/>
              <a:gd name="connsiteX11" fmla="*/ 2605664 w 3479781"/>
              <a:gd name="connsiteY11" fmla="*/ 347544 h 3330647"/>
              <a:gd name="connsiteX12" fmla="*/ 2711518 w 3479781"/>
              <a:gd name="connsiteY12" fmla="*/ 443751 h 3330647"/>
              <a:gd name="connsiteX13" fmla="*/ 3258821 w 3479781"/>
              <a:gd name="connsiteY13" fmla="*/ 223552 h 3330647"/>
              <a:gd name="connsiteX14" fmla="*/ 2850430 w 3479781"/>
              <a:gd name="connsiteY14" fmla="*/ 605280 h 3330647"/>
              <a:gd name="connsiteX15" fmla="*/ 2899591 w 3479781"/>
              <a:gd name="connsiteY15" fmla="*/ 671022 h 3330647"/>
              <a:gd name="connsiteX16" fmla="*/ 3005766 w 3479781"/>
              <a:gd name="connsiteY16" fmla="*/ 855747 h 3330647"/>
              <a:gd name="connsiteX17" fmla="*/ 3479781 w 3479781"/>
              <a:gd name="connsiteY17" fmla="*/ 665034 h 3330647"/>
              <a:gd name="connsiteX18" fmla="*/ 3079277 w 3479781"/>
              <a:gd name="connsiteY18" fmla="*/ 1039390 h 3330647"/>
              <a:gd name="connsiteX19" fmla="*/ 3091095 w 3479781"/>
              <a:gd name="connsiteY19" fmla="*/ 1069382 h 3330647"/>
              <a:gd name="connsiteX20" fmla="*/ 3159519 w 3479781"/>
              <a:gd name="connsiteY20" fmla="*/ 1521969 h 3330647"/>
              <a:gd name="connsiteX21" fmla="*/ 2975826 w 3479781"/>
              <a:gd name="connsiteY21" fmla="*/ 2247430 h 3330647"/>
              <a:gd name="connsiteX22" fmla="*/ 2933121 w 3479781"/>
              <a:gd name="connsiteY22" fmla="*/ 2317723 h 3330647"/>
              <a:gd name="connsiteX23" fmla="*/ 2842206 w 3479781"/>
              <a:gd name="connsiteY23" fmla="*/ 2475613 h 3330647"/>
              <a:gd name="connsiteX24" fmla="*/ 1271018 w 3479781"/>
              <a:gd name="connsiteY24" fmla="*/ 3330647 h 3330647"/>
              <a:gd name="connsiteX25" fmla="*/ 65757 w 3479781"/>
              <a:gd name="connsiteY25" fmla="*/ 2887797 h 3330647"/>
              <a:gd name="connsiteX26" fmla="*/ 0 w 3479781"/>
              <a:gd name="connsiteY26" fmla="*/ 2826628 h 3330647"/>
              <a:gd name="connsiteX27" fmla="*/ 93858 w 3479781"/>
              <a:gd name="connsiteY27" fmla="*/ 2889191 h 3330647"/>
              <a:gd name="connsiteX28" fmla="*/ 936366 w 3479781"/>
              <a:gd name="connsiteY28" fmla="*/ 3123258 h 3330647"/>
              <a:gd name="connsiteX29" fmla="*/ 1335539 w 3479781"/>
              <a:gd name="connsiteY29" fmla="*/ 3073598 h 3330647"/>
              <a:gd name="connsiteX30" fmla="*/ 1462525 w 3479781"/>
              <a:gd name="connsiteY30" fmla="*/ 3033118 h 3330647"/>
              <a:gd name="connsiteX31" fmla="*/ 1330820 w 3479781"/>
              <a:gd name="connsiteY31" fmla="*/ 3013017 h 3330647"/>
              <a:gd name="connsiteX32" fmla="*/ 115581 w 3479781"/>
              <a:gd name="connsiteY32" fmla="*/ 1521969 h 3330647"/>
              <a:gd name="connsiteX33" fmla="*/ 1637550 w 3479781"/>
              <a:gd name="connsiteY33" fmla="*/ 0 h 3330647"/>
              <a:gd name="connsiteX0" fmla="*/ 1637551 w 3479781"/>
              <a:gd name="connsiteY0" fmla="*/ 1295726 h 3330647"/>
              <a:gd name="connsiteX1" fmla="*/ 1863795 w 3479781"/>
              <a:gd name="connsiteY1" fmla="*/ 1521970 h 3330647"/>
              <a:gd name="connsiteX2" fmla="*/ 1637551 w 3479781"/>
              <a:gd name="connsiteY2" fmla="*/ 1748214 h 3330647"/>
              <a:gd name="connsiteX3" fmla="*/ 1411307 w 3479781"/>
              <a:gd name="connsiteY3" fmla="*/ 1521970 h 3330647"/>
              <a:gd name="connsiteX4" fmla="*/ 1637551 w 3479781"/>
              <a:gd name="connsiteY4" fmla="*/ 1295726 h 3330647"/>
              <a:gd name="connsiteX5" fmla="*/ 1637550 w 3479781"/>
              <a:gd name="connsiteY5" fmla="*/ 904513 h 3330647"/>
              <a:gd name="connsiteX6" fmla="*/ 1020094 w 3479781"/>
              <a:gd name="connsiteY6" fmla="*/ 1521969 h 3330647"/>
              <a:gd name="connsiteX7" fmla="*/ 1637550 w 3479781"/>
              <a:gd name="connsiteY7" fmla="*/ 2139425 h 3330647"/>
              <a:gd name="connsiteX8" fmla="*/ 2255006 w 3479781"/>
              <a:gd name="connsiteY8" fmla="*/ 1521969 h 3330647"/>
              <a:gd name="connsiteX9" fmla="*/ 1637550 w 3479781"/>
              <a:gd name="connsiteY9" fmla="*/ 904513 h 3330647"/>
              <a:gd name="connsiteX10" fmla="*/ 1637550 w 3479781"/>
              <a:gd name="connsiteY10" fmla="*/ 0 h 3330647"/>
              <a:gd name="connsiteX11" fmla="*/ 2605664 w 3479781"/>
              <a:gd name="connsiteY11" fmla="*/ 347544 h 3330647"/>
              <a:gd name="connsiteX12" fmla="*/ 2711518 w 3479781"/>
              <a:gd name="connsiteY12" fmla="*/ 443751 h 3330647"/>
              <a:gd name="connsiteX13" fmla="*/ 3258821 w 3479781"/>
              <a:gd name="connsiteY13" fmla="*/ 223552 h 3330647"/>
              <a:gd name="connsiteX14" fmla="*/ 2850430 w 3479781"/>
              <a:gd name="connsiteY14" fmla="*/ 605280 h 3330647"/>
              <a:gd name="connsiteX15" fmla="*/ 2899591 w 3479781"/>
              <a:gd name="connsiteY15" fmla="*/ 671022 h 3330647"/>
              <a:gd name="connsiteX16" fmla="*/ 3005766 w 3479781"/>
              <a:gd name="connsiteY16" fmla="*/ 855747 h 3330647"/>
              <a:gd name="connsiteX17" fmla="*/ 3479781 w 3479781"/>
              <a:gd name="connsiteY17" fmla="*/ 665034 h 3330647"/>
              <a:gd name="connsiteX18" fmla="*/ 3079277 w 3479781"/>
              <a:gd name="connsiteY18" fmla="*/ 1039390 h 3330647"/>
              <a:gd name="connsiteX19" fmla="*/ 3091095 w 3479781"/>
              <a:gd name="connsiteY19" fmla="*/ 1069382 h 3330647"/>
              <a:gd name="connsiteX20" fmla="*/ 3159519 w 3479781"/>
              <a:gd name="connsiteY20" fmla="*/ 1521969 h 3330647"/>
              <a:gd name="connsiteX21" fmla="*/ 2975826 w 3479781"/>
              <a:gd name="connsiteY21" fmla="*/ 2247430 h 3330647"/>
              <a:gd name="connsiteX22" fmla="*/ 2842206 w 3479781"/>
              <a:gd name="connsiteY22" fmla="*/ 2475613 h 3330647"/>
              <a:gd name="connsiteX23" fmla="*/ 1271018 w 3479781"/>
              <a:gd name="connsiteY23" fmla="*/ 3330647 h 3330647"/>
              <a:gd name="connsiteX24" fmla="*/ 65757 w 3479781"/>
              <a:gd name="connsiteY24" fmla="*/ 2887797 h 3330647"/>
              <a:gd name="connsiteX25" fmla="*/ 0 w 3479781"/>
              <a:gd name="connsiteY25" fmla="*/ 2826628 h 3330647"/>
              <a:gd name="connsiteX26" fmla="*/ 93858 w 3479781"/>
              <a:gd name="connsiteY26" fmla="*/ 2889191 h 3330647"/>
              <a:gd name="connsiteX27" fmla="*/ 936366 w 3479781"/>
              <a:gd name="connsiteY27" fmla="*/ 3123258 h 3330647"/>
              <a:gd name="connsiteX28" fmla="*/ 1335539 w 3479781"/>
              <a:gd name="connsiteY28" fmla="*/ 3073598 h 3330647"/>
              <a:gd name="connsiteX29" fmla="*/ 1462525 w 3479781"/>
              <a:gd name="connsiteY29" fmla="*/ 3033118 h 3330647"/>
              <a:gd name="connsiteX30" fmla="*/ 1330820 w 3479781"/>
              <a:gd name="connsiteY30" fmla="*/ 3013017 h 3330647"/>
              <a:gd name="connsiteX31" fmla="*/ 115581 w 3479781"/>
              <a:gd name="connsiteY31" fmla="*/ 1521969 h 3330647"/>
              <a:gd name="connsiteX32" fmla="*/ 1637550 w 3479781"/>
              <a:gd name="connsiteY32" fmla="*/ 0 h 3330647"/>
              <a:gd name="connsiteX0" fmla="*/ 1637551 w 3479781"/>
              <a:gd name="connsiteY0" fmla="*/ 1295726 h 3342072"/>
              <a:gd name="connsiteX1" fmla="*/ 1863795 w 3479781"/>
              <a:gd name="connsiteY1" fmla="*/ 1521970 h 3342072"/>
              <a:gd name="connsiteX2" fmla="*/ 1637551 w 3479781"/>
              <a:gd name="connsiteY2" fmla="*/ 1748214 h 3342072"/>
              <a:gd name="connsiteX3" fmla="*/ 1411307 w 3479781"/>
              <a:gd name="connsiteY3" fmla="*/ 1521970 h 3342072"/>
              <a:gd name="connsiteX4" fmla="*/ 1637551 w 3479781"/>
              <a:gd name="connsiteY4" fmla="*/ 1295726 h 3342072"/>
              <a:gd name="connsiteX5" fmla="*/ 1637550 w 3479781"/>
              <a:gd name="connsiteY5" fmla="*/ 904513 h 3342072"/>
              <a:gd name="connsiteX6" fmla="*/ 1020094 w 3479781"/>
              <a:gd name="connsiteY6" fmla="*/ 1521969 h 3342072"/>
              <a:gd name="connsiteX7" fmla="*/ 1637550 w 3479781"/>
              <a:gd name="connsiteY7" fmla="*/ 2139425 h 3342072"/>
              <a:gd name="connsiteX8" fmla="*/ 2255006 w 3479781"/>
              <a:gd name="connsiteY8" fmla="*/ 1521969 h 3342072"/>
              <a:gd name="connsiteX9" fmla="*/ 1637550 w 3479781"/>
              <a:gd name="connsiteY9" fmla="*/ 904513 h 3342072"/>
              <a:gd name="connsiteX10" fmla="*/ 1637550 w 3479781"/>
              <a:gd name="connsiteY10" fmla="*/ 0 h 3342072"/>
              <a:gd name="connsiteX11" fmla="*/ 2605664 w 3479781"/>
              <a:gd name="connsiteY11" fmla="*/ 347544 h 3342072"/>
              <a:gd name="connsiteX12" fmla="*/ 2711518 w 3479781"/>
              <a:gd name="connsiteY12" fmla="*/ 443751 h 3342072"/>
              <a:gd name="connsiteX13" fmla="*/ 3258821 w 3479781"/>
              <a:gd name="connsiteY13" fmla="*/ 223552 h 3342072"/>
              <a:gd name="connsiteX14" fmla="*/ 2850430 w 3479781"/>
              <a:gd name="connsiteY14" fmla="*/ 605280 h 3342072"/>
              <a:gd name="connsiteX15" fmla="*/ 2899591 w 3479781"/>
              <a:gd name="connsiteY15" fmla="*/ 671022 h 3342072"/>
              <a:gd name="connsiteX16" fmla="*/ 3005766 w 3479781"/>
              <a:gd name="connsiteY16" fmla="*/ 855747 h 3342072"/>
              <a:gd name="connsiteX17" fmla="*/ 3479781 w 3479781"/>
              <a:gd name="connsiteY17" fmla="*/ 665034 h 3342072"/>
              <a:gd name="connsiteX18" fmla="*/ 3079277 w 3479781"/>
              <a:gd name="connsiteY18" fmla="*/ 1039390 h 3342072"/>
              <a:gd name="connsiteX19" fmla="*/ 3091095 w 3479781"/>
              <a:gd name="connsiteY19" fmla="*/ 1069382 h 3342072"/>
              <a:gd name="connsiteX20" fmla="*/ 3159519 w 3479781"/>
              <a:gd name="connsiteY20" fmla="*/ 1521969 h 3342072"/>
              <a:gd name="connsiteX21" fmla="*/ 2975826 w 3479781"/>
              <a:gd name="connsiteY21" fmla="*/ 2247430 h 3342072"/>
              <a:gd name="connsiteX22" fmla="*/ 2859035 w 3479781"/>
              <a:gd name="connsiteY22" fmla="*/ 2489637 h 3342072"/>
              <a:gd name="connsiteX23" fmla="*/ 1271018 w 3479781"/>
              <a:gd name="connsiteY23" fmla="*/ 3330647 h 3342072"/>
              <a:gd name="connsiteX24" fmla="*/ 65757 w 3479781"/>
              <a:gd name="connsiteY24" fmla="*/ 2887797 h 3342072"/>
              <a:gd name="connsiteX25" fmla="*/ 0 w 3479781"/>
              <a:gd name="connsiteY25" fmla="*/ 2826628 h 3342072"/>
              <a:gd name="connsiteX26" fmla="*/ 93858 w 3479781"/>
              <a:gd name="connsiteY26" fmla="*/ 2889191 h 3342072"/>
              <a:gd name="connsiteX27" fmla="*/ 936366 w 3479781"/>
              <a:gd name="connsiteY27" fmla="*/ 3123258 h 3342072"/>
              <a:gd name="connsiteX28" fmla="*/ 1335539 w 3479781"/>
              <a:gd name="connsiteY28" fmla="*/ 3073598 h 3342072"/>
              <a:gd name="connsiteX29" fmla="*/ 1462525 w 3479781"/>
              <a:gd name="connsiteY29" fmla="*/ 3033118 h 3342072"/>
              <a:gd name="connsiteX30" fmla="*/ 1330820 w 3479781"/>
              <a:gd name="connsiteY30" fmla="*/ 3013017 h 3342072"/>
              <a:gd name="connsiteX31" fmla="*/ 115581 w 3479781"/>
              <a:gd name="connsiteY31" fmla="*/ 1521969 h 3342072"/>
              <a:gd name="connsiteX32" fmla="*/ 1637550 w 3479781"/>
              <a:gd name="connsiteY32" fmla="*/ 0 h 3342072"/>
              <a:gd name="connsiteX0" fmla="*/ 1637551 w 3479781"/>
              <a:gd name="connsiteY0" fmla="*/ 1295726 h 3342072"/>
              <a:gd name="connsiteX1" fmla="*/ 1863795 w 3479781"/>
              <a:gd name="connsiteY1" fmla="*/ 1521970 h 3342072"/>
              <a:gd name="connsiteX2" fmla="*/ 1637551 w 3479781"/>
              <a:gd name="connsiteY2" fmla="*/ 1748214 h 3342072"/>
              <a:gd name="connsiteX3" fmla="*/ 1411307 w 3479781"/>
              <a:gd name="connsiteY3" fmla="*/ 1521970 h 3342072"/>
              <a:gd name="connsiteX4" fmla="*/ 1637551 w 3479781"/>
              <a:gd name="connsiteY4" fmla="*/ 1295726 h 3342072"/>
              <a:gd name="connsiteX5" fmla="*/ 1637550 w 3479781"/>
              <a:gd name="connsiteY5" fmla="*/ 904513 h 3342072"/>
              <a:gd name="connsiteX6" fmla="*/ 1020094 w 3479781"/>
              <a:gd name="connsiteY6" fmla="*/ 1521969 h 3342072"/>
              <a:gd name="connsiteX7" fmla="*/ 1637550 w 3479781"/>
              <a:gd name="connsiteY7" fmla="*/ 2139425 h 3342072"/>
              <a:gd name="connsiteX8" fmla="*/ 2255006 w 3479781"/>
              <a:gd name="connsiteY8" fmla="*/ 1521969 h 3342072"/>
              <a:gd name="connsiteX9" fmla="*/ 1637550 w 3479781"/>
              <a:gd name="connsiteY9" fmla="*/ 904513 h 3342072"/>
              <a:gd name="connsiteX10" fmla="*/ 1637550 w 3479781"/>
              <a:gd name="connsiteY10" fmla="*/ 0 h 3342072"/>
              <a:gd name="connsiteX11" fmla="*/ 2605664 w 3479781"/>
              <a:gd name="connsiteY11" fmla="*/ 347544 h 3342072"/>
              <a:gd name="connsiteX12" fmla="*/ 2711518 w 3479781"/>
              <a:gd name="connsiteY12" fmla="*/ 443751 h 3342072"/>
              <a:gd name="connsiteX13" fmla="*/ 3258821 w 3479781"/>
              <a:gd name="connsiteY13" fmla="*/ 223552 h 3342072"/>
              <a:gd name="connsiteX14" fmla="*/ 2850430 w 3479781"/>
              <a:gd name="connsiteY14" fmla="*/ 605280 h 3342072"/>
              <a:gd name="connsiteX15" fmla="*/ 2899591 w 3479781"/>
              <a:gd name="connsiteY15" fmla="*/ 671022 h 3342072"/>
              <a:gd name="connsiteX16" fmla="*/ 3005766 w 3479781"/>
              <a:gd name="connsiteY16" fmla="*/ 855747 h 3342072"/>
              <a:gd name="connsiteX17" fmla="*/ 3479781 w 3479781"/>
              <a:gd name="connsiteY17" fmla="*/ 665034 h 3342072"/>
              <a:gd name="connsiteX18" fmla="*/ 3079277 w 3479781"/>
              <a:gd name="connsiteY18" fmla="*/ 1039390 h 3342072"/>
              <a:gd name="connsiteX19" fmla="*/ 3091095 w 3479781"/>
              <a:gd name="connsiteY19" fmla="*/ 1069382 h 3342072"/>
              <a:gd name="connsiteX20" fmla="*/ 3159519 w 3479781"/>
              <a:gd name="connsiteY20" fmla="*/ 1521969 h 3342072"/>
              <a:gd name="connsiteX21" fmla="*/ 2989851 w 3479781"/>
              <a:gd name="connsiteY21" fmla="*/ 2255845 h 3342072"/>
              <a:gd name="connsiteX22" fmla="*/ 2859035 w 3479781"/>
              <a:gd name="connsiteY22" fmla="*/ 2489637 h 3342072"/>
              <a:gd name="connsiteX23" fmla="*/ 1271018 w 3479781"/>
              <a:gd name="connsiteY23" fmla="*/ 3330647 h 3342072"/>
              <a:gd name="connsiteX24" fmla="*/ 65757 w 3479781"/>
              <a:gd name="connsiteY24" fmla="*/ 2887797 h 3342072"/>
              <a:gd name="connsiteX25" fmla="*/ 0 w 3479781"/>
              <a:gd name="connsiteY25" fmla="*/ 2826628 h 3342072"/>
              <a:gd name="connsiteX26" fmla="*/ 93858 w 3479781"/>
              <a:gd name="connsiteY26" fmla="*/ 2889191 h 3342072"/>
              <a:gd name="connsiteX27" fmla="*/ 936366 w 3479781"/>
              <a:gd name="connsiteY27" fmla="*/ 3123258 h 3342072"/>
              <a:gd name="connsiteX28" fmla="*/ 1335539 w 3479781"/>
              <a:gd name="connsiteY28" fmla="*/ 3073598 h 3342072"/>
              <a:gd name="connsiteX29" fmla="*/ 1462525 w 3479781"/>
              <a:gd name="connsiteY29" fmla="*/ 3033118 h 3342072"/>
              <a:gd name="connsiteX30" fmla="*/ 1330820 w 3479781"/>
              <a:gd name="connsiteY30" fmla="*/ 3013017 h 3342072"/>
              <a:gd name="connsiteX31" fmla="*/ 115581 w 3479781"/>
              <a:gd name="connsiteY31" fmla="*/ 1521969 h 3342072"/>
              <a:gd name="connsiteX32" fmla="*/ 1637550 w 3479781"/>
              <a:gd name="connsiteY32" fmla="*/ 0 h 3342072"/>
              <a:gd name="connsiteX0" fmla="*/ 1637551 w 3479781"/>
              <a:gd name="connsiteY0" fmla="*/ 1295726 h 3342072"/>
              <a:gd name="connsiteX1" fmla="*/ 1863795 w 3479781"/>
              <a:gd name="connsiteY1" fmla="*/ 1521970 h 3342072"/>
              <a:gd name="connsiteX2" fmla="*/ 1637551 w 3479781"/>
              <a:gd name="connsiteY2" fmla="*/ 1748214 h 3342072"/>
              <a:gd name="connsiteX3" fmla="*/ 1411307 w 3479781"/>
              <a:gd name="connsiteY3" fmla="*/ 1521970 h 3342072"/>
              <a:gd name="connsiteX4" fmla="*/ 1637551 w 3479781"/>
              <a:gd name="connsiteY4" fmla="*/ 1295726 h 3342072"/>
              <a:gd name="connsiteX5" fmla="*/ 1637550 w 3479781"/>
              <a:gd name="connsiteY5" fmla="*/ 904513 h 3342072"/>
              <a:gd name="connsiteX6" fmla="*/ 1020094 w 3479781"/>
              <a:gd name="connsiteY6" fmla="*/ 1521969 h 3342072"/>
              <a:gd name="connsiteX7" fmla="*/ 1637550 w 3479781"/>
              <a:gd name="connsiteY7" fmla="*/ 2139425 h 3342072"/>
              <a:gd name="connsiteX8" fmla="*/ 2255006 w 3479781"/>
              <a:gd name="connsiteY8" fmla="*/ 1521969 h 3342072"/>
              <a:gd name="connsiteX9" fmla="*/ 1637550 w 3479781"/>
              <a:gd name="connsiteY9" fmla="*/ 904513 h 3342072"/>
              <a:gd name="connsiteX10" fmla="*/ 1637550 w 3479781"/>
              <a:gd name="connsiteY10" fmla="*/ 0 h 3342072"/>
              <a:gd name="connsiteX11" fmla="*/ 2605664 w 3479781"/>
              <a:gd name="connsiteY11" fmla="*/ 347544 h 3342072"/>
              <a:gd name="connsiteX12" fmla="*/ 2711518 w 3479781"/>
              <a:gd name="connsiteY12" fmla="*/ 443751 h 3342072"/>
              <a:gd name="connsiteX13" fmla="*/ 3258821 w 3479781"/>
              <a:gd name="connsiteY13" fmla="*/ 223552 h 3342072"/>
              <a:gd name="connsiteX14" fmla="*/ 2850430 w 3479781"/>
              <a:gd name="connsiteY14" fmla="*/ 605280 h 3342072"/>
              <a:gd name="connsiteX15" fmla="*/ 2899591 w 3479781"/>
              <a:gd name="connsiteY15" fmla="*/ 671022 h 3342072"/>
              <a:gd name="connsiteX16" fmla="*/ 3005766 w 3479781"/>
              <a:gd name="connsiteY16" fmla="*/ 855747 h 3342072"/>
              <a:gd name="connsiteX17" fmla="*/ 3479781 w 3479781"/>
              <a:gd name="connsiteY17" fmla="*/ 665034 h 3342072"/>
              <a:gd name="connsiteX18" fmla="*/ 3079277 w 3479781"/>
              <a:gd name="connsiteY18" fmla="*/ 1039390 h 3342072"/>
              <a:gd name="connsiteX19" fmla="*/ 3091095 w 3479781"/>
              <a:gd name="connsiteY19" fmla="*/ 1069382 h 3342072"/>
              <a:gd name="connsiteX20" fmla="*/ 3159519 w 3479781"/>
              <a:gd name="connsiteY20" fmla="*/ 1521969 h 3342072"/>
              <a:gd name="connsiteX21" fmla="*/ 2989851 w 3479781"/>
              <a:gd name="connsiteY21" fmla="*/ 2255845 h 3342072"/>
              <a:gd name="connsiteX22" fmla="*/ 2859035 w 3479781"/>
              <a:gd name="connsiteY22" fmla="*/ 2489637 h 3342072"/>
              <a:gd name="connsiteX23" fmla="*/ 1271018 w 3479781"/>
              <a:gd name="connsiteY23" fmla="*/ 3330647 h 3342072"/>
              <a:gd name="connsiteX24" fmla="*/ 65757 w 3479781"/>
              <a:gd name="connsiteY24" fmla="*/ 2887797 h 3342072"/>
              <a:gd name="connsiteX25" fmla="*/ 0 w 3479781"/>
              <a:gd name="connsiteY25" fmla="*/ 2826628 h 3342072"/>
              <a:gd name="connsiteX26" fmla="*/ 93858 w 3479781"/>
              <a:gd name="connsiteY26" fmla="*/ 2889191 h 3342072"/>
              <a:gd name="connsiteX27" fmla="*/ 936366 w 3479781"/>
              <a:gd name="connsiteY27" fmla="*/ 3123258 h 3342072"/>
              <a:gd name="connsiteX28" fmla="*/ 1335539 w 3479781"/>
              <a:gd name="connsiteY28" fmla="*/ 3073598 h 3342072"/>
              <a:gd name="connsiteX29" fmla="*/ 1462525 w 3479781"/>
              <a:gd name="connsiteY29" fmla="*/ 3033118 h 3342072"/>
              <a:gd name="connsiteX30" fmla="*/ 1330820 w 3479781"/>
              <a:gd name="connsiteY30" fmla="*/ 3013017 h 3342072"/>
              <a:gd name="connsiteX31" fmla="*/ 115581 w 3479781"/>
              <a:gd name="connsiteY31" fmla="*/ 1521969 h 3342072"/>
              <a:gd name="connsiteX32" fmla="*/ 1637550 w 3479781"/>
              <a:gd name="connsiteY32" fmla="*/ 0 h 3342072"/>
              <a:gd name="connsiteX0" fmla="*/ 1637551 w 3479781"/>
              <a:gd name="connsiteY0" fmla="*/ 1295726 h 3332107"/>
              <a:gd name="connsiteX1" fmla="*/ 1863795 w 3479781"/>
              <a:gd name="connsiteY1" fmla="*/ 1521970 h 3332107"/>
              <a:gd name="connsiteX2" fmla="*/ 1637551 w 3479781"/>
              <a:gd name="connsiteY2" fmla="*/ 1748214 h 3332107"/>
              <a:gd name="connsiteX3" fmla="*/ 1411307 w 3479781"/>
              <a:gd name="connsiteY3" fmla="*/ 1521970 h 3332107"/>
              <a:gd name="connsiteX4" fmla="*/ 1637551 w 3479781"/>
              <a:gd name="connsiteY4" fmla="*/ 1295726 h 3332107"/>
              <a:gd name="connsiteX5" fmla="*/ 1637550 w 3479781"/>
              <a:gd name="connsiteY5" fmla="*/ 904513 h 3332107"/>
              <a:gd name="connsiteX6" fmla="*/ 1020094 w 3479781"/>
              <a:gd name="connsiteY6" fmla="*/ 1521969 h 3332107"/>
              <a:gd name="connsiteX7" fmla="*/ 1637550 w 3479781"/>
              <a:gd name="connsiteY7" fmla="*/ 2139425 h 3332107"/>
              <a:gd name="connsiteX8" fmla="*/ 2255006 w 3479781"/>
              <a:gd name="connsiteY8" fmla="*/ 1521969 h 3332107"/>
              <a:gd name="connsiteX9" fmla="*/ 1637550 w 3479781"/>
              <a:gd name="connsiteY9" fmla="*/ 904513 h 3332107"/>
              <a:gd name="connsiteX10" fmla="*/ 1637550 w 3479781"/>
              <a:gd name="connsiteY10" fmla="*/ 0 h 3332107"/>
              <a:gd name="connsiteX11" fmla="*/ 2605664 w 3479781"/>
              <a:gd name="connsiteY11" fmla="*/ 347544 h 3332107"/>
              <a:gd name="connsiteX12" fmla="*/ 2711518 w 3479781"/>
              <a:gd name="connsiteY12" fmla="*/ 443751 h 3332107"/>
              <a:gd name="connsiteX13" fmla="*/ 3258821 w 3479781"/>
              <a:gd name="connsiteY13" fmla="*/ 223552 h 3332107"/>
              <a:gd name="connsiteX14" fmla="*/ 2850430 w 3479781"/>
              <a:gd name="connsiteY14" fmla="*/ 605280 h 3332107"/>
              <a:gd name="connsiteX15" fmla="*/ 2899591 w 3479781"/>
              <a:gd name="connsiteY15" fmla="*/ 671022 h 3332107"/>
              <a:gd name="connsiteX16" fmla="*/ 3005766 w 3479781"/>
              <a:gd name="connsiteY16" fmla="*/ 855747 h 3332107"/>
              <a:gd name="connsiteX17" fmla="*/ 3479781 w 3479781"/>
              <a:gd name="connsiteY17" fmla="*/ 665034 h 3332107"/>
              <a:gd name="connsiteX18" fmla="*/ 3079277 w 3479781"/>
              <a:gd name="connsiteY18" fmla="*/ 1039390 h 3332107"/>
              <a:gd name="connsiteX19" fmla="*/ 3091095 w 3479781"/>
              <a:gd name="connsiteY19" fmla="*/ 1069382 h 3332107"/>
              <a:gd name="connsiteX20" fmla="*/ 3159519 w 3479781"/>
              <a:gd name="connsiteY20" fmla="*/ 1521969 h 3332107"/>
              <a:gd name="connsiteX21" fmla="*/ 2989851 w 3479781"/>
              <a:gd name="connsiteY21" fmla="*/ 2255845 h 3332107"/>
              <a:gd name="connsiteX22" fmla="*/ 2859035 w 3479781"/>
              <a:gd name="connsiteY22" fmla="*/ 2489637 h 3332107"/>
              <a:gd name="connsiteX23" fmla="*/ 1271018 w 3479781"/>
              <a:gd name="connsiteY23" fmla="*/ 3330647 h 3332107"/>
              <a:gd name="connsiteX24" fmla="*/ 65757 w 3479781"/>
              <a:gd name="connsiteY24" fmla="*/ 2887797 h 3332107"/>
              <a:gd name="connsiteX25" fmla="*/ 0 w 3479781"/>
              <a:gd name="connsiteY25" fmla="*/ 2826628 h 3332107"/>
              <a:gd name="connsiteX26" fmla="*/ 93858 w 3479781"/>
              <a:gd name="connsiteY26" fmla="*/ 2889191 h 3332107"/>
              <a:gd name="connsiteX27" fmla="*/ 936366 w 3479781"/>
              <a:gd name="connsiteY27" fmla="*/ 3123258 h 3332107"/>
              <a:gd name="connsiteX28" fmla="*/ 1335539 w 3479781"/>
              <a:gd name="connsiteY28" fmla="*/ 3073598 h 3332107"/>
              <a:gd name="connsiteX29" fmla="*/ 1462525 w 3479781"/>
              <a:gd name="connsiteY29" fmla="*/ 3033118 h 3332107"/>
              <a:gd name="connsiteX30" fmla="*/ 1330820 w 3479781"/>
              <a:gd name="connsiteY30" fmla="*/ 3013017 h 3332107"/>
              <a:gd name="connsiteX31" fmla="*/ 115581 w 3479781"/>
              <a:gd name="connsiteY31" fmla="*/ 1521969 h 3332107"/>
              <a:gd name="connsiteX32" fmla="*/ 1637550 w 3479781"/>
              <a:gd name="connsiteY32" fmla="*/ 0 h 3332107"/>
              <a:gd name="connsiteX0" fmla="*/ 1637551 w 3479781"/>
              <a:gd name="connsiteY0" fmla="*/ 1295726 h 3343252"/>
              <a:gd name="connsiteX1" fmla="*/ 1863795 w 3479781"/>
              <a:gd name="connsiteY1" fmla="*/ 1521970 h 3343252"/>
              <a:gd name="connsiteX2" fmla="*/ 1637551 w 3479781"/>
              <a:gd name="connsiteY2" fmla="*/ 1748214 h 3343252"/>
              <a:gd name="connsiteX3" fmla="*/ 1411307 w 3479781"/>
              <a:gd name="connsiteY3" fmla="*/ 1521970 h 3343252"/>
              <a:gd name="connsiteX4" fmla="*/ 1637551 w 3479781"/>
              <a:gd name="connsiteY4" fmla="*/ 1295726 h 3343252"/>
              <a:gd name="connsiteX5" fmla="*/ 1637550 w 3479781"/>
              <a:gd name="connsiteY5" fmla="*/ 904513 h 3343252"/>
              <a:gd name="connsiteX6" fmla="*/ 1020094 w 3479781"/>
              <a:gd name="connsiteY6" fmla="*/ 1521969 h 3343252"/>
              <a:gd name="connsiteX7" fmla="*/ 1637550 w 3479781"/>
              <a:gd name="connsiteY7" fmla="*/ 2139425 h 3343252"/>
              <a:gd name="connsiteX8" fmla="*/ 2255006 w 3479781"/>
              <a:gd name="connsiteY8" fmla="*/ 1521969 h 3343252"/>
              <a:gd name="connsiteX9" fmla="*/ 1637550 w 3479781"/>
              <a:gd name="connsiteY9" fmla="*/ 904513 h 3343252"/>
              <a:gd name="connsiteX10" fmla="*/ 1637550 w 3479781"/>
              <a:gd name="connsiteY10" fmla="*/ 0 h 3343252"/>
              <a:gd name="connsiteX11" fmla="*/ 2605664 w 3479781"/>
              <a:gd name="connsiteY11" fmla="*/ 347544 h 3343252"/>
              <a:gd name="connsiteX12" fmla="*/ 2711518 w 3479781"/>
              <a:gd name="connsiteY12" fmla="*/ 443751 h 3343252"/>
              <a:gd name="connsiteX13" fmla="*/ 3258821 w 3479781"/>
              <a:gd name="connsiteY13" fmla="*/ 223552 h 3343252"/>
              <a:gd name="connsiteX14" fmla="*/ 2850430 w 3479781"/>
              <a:gd name="connsiteY14" fmla="*/ 605280 h 3343252"/>
              <a:gd name="connsiteX15" fmla="*/ 2899591 w 3479781"/>
              <a:gd name="connsiteY15" fmla="*/ 671022 h 3343252"/>
              <a:gd name="connsiteX16" fmla="*/ 3005766 w 3479781"/>
              <a:gd name="connsiteY16" fmla="*/ 855747 h 3343252"/>
              <a:gd name="connsiteX17" fmla="*/ 3479781 w 3479781"/>
              <a:gd name="connsiteY17" fmla="*/ 665034 h 3343252"/>
              <a:gd name="connsiteX18" fmla="*/ 3079277 w 3479781"/>
              <a:gd name="connsiteY18" fmla="*/ 1039390 h 3343252"/>
              <a:gd name="connsiteX19" fmla="*/ 3091095 w 3479781"/>
              <a:gd name="connsiteY19" fmla="*/ 1069382 h 3343252"/>
              <a:gd name="connsiteX20" fmla="*/ 3159519 w 3479781"/>
              <a:gd name="connsiteY20" fmla="*/ 1521969 h 3343252"/>
              <a:gd name="connsiteX21" fmla="*/ 2989851 w 3479781"/>
              <a:gd name="connsiteY21" fmla="*/ 2255845 h 3343252"/>
              <a:gd name="connsiteX22" fmla="*/ 2859035 w 3479781"/>
              <a:gd name="connsiteY22" fmla="*/ 2489637 h 3343252"/>
              <a:gd name="connsiteX23" fmla="*/ 1273823 w 3479781"/>
              <a:gd name="connsiteY23" fmla="*/ 3341866 h 3343252"/>
              <a:gd name="connsiteX24" fmla="*/ 65757 w 3479781"/>
              <a:gd name="connsiteY24" fmla="*/ 2887797 h 3343252"/>
              <a:gd name="connsiteX25" fmla="*/ 0 w 3479781"/>
              <a:gd name="connsiteY25" fmla="*/ 2826628 h 3343252"/>
              <a:gd name="connsiteX26" fmla="*/ 93858 w 3479781"/>
              <a:gd name="connsiteY26" fmla="*/ 2889191 h 3343252"/>
              <a:gd name="connsiteX27" fmla="*/ 936366 w 3479781"/>
              <a:gd name="connsiteY27" fmla="*/ 3123258 h 3343252"/>
              <a:gd name="connsiteX28" fmla="*/ 1335539 w 3479781"/>
              <a:gd name="connsiteY28" fmla="*/ 3073598 h 3343252"/>
              <a:gd name="connsiteX29" fmla="*/ 1462525 w 3479781"/>
              <a:gd name="connsiteY29" fmla="*/ 3033118 h 3343252"/>
              <a:gd name="connsiteX30" fmla="*/ 1330820 w 3479781"/>
              <a:gd name="connsiteY30" fmla="*/ 3013017 h 3343252"/>
              <a:gd name="connsiteX31" fmla="*/ 115581 w 3479781"/>
              <a:gd name="connsiteY31" fmla="*/ 1521969 h 3343252"/>
              <a:gd name="connsiteX32" fmla="*/ 1637550 w 3479781"/>
              <a:gd name="connsiteY32" fmla="*/ 0 h 3343252"/>
              <a:gd name="connsiteX0" fmla="*/ 1637551 w 3479781"/>
              <a:gd name="connsiteY0" fmla="*/ 1295726 h 3342782"/>
              <a:gd name="connsiteX1" fmla="*/ 1863795 w 3479781"/>
              <a:gd name="connsiteY1" fmla="*/ 1521970 h 3342782"/>
              <a:gd name="connsiteX2" fmla="*/ 1637551 w 3479781"/>
              <a:gd name="connsiteY2" fmla="*/ 1748214 h 3342782"/>
              <a:gd name="connsiteX3" fmla="*/ 1411307 w 3479781"/>
              <a:gd name="connsiteY3" fmla="*/ 1521970 h 3342782"/>
              <a:gd name="connsiteX4" fmla="*/ 1637551 w 3479781"/>
              <a:gd name="connsiteY4" fmla="*/ 1295726 h 3342782"/>
              <a:gd name="connsiteX5" fmla="*/ 1637550 w 3479781"/>
              <a:gd name="connsiteY5" fmla="*/ 904513 h 3342782"/>
              <a:gd name="connsiteX6" fmla="*/ 1020094 w 3479781"/>
              <a:gd name="connsiteY6" fmla="*/ 1521969 h 3342782"/>
              <a:gd name="connsiteX7" fmla="*/ 1637550 w 3479781"/>
              <a:gd name="connsiteY7" fmla="*/ 2139425 h 3342782"/>
              <a:gd name="connsiteX8" fmla="*/ 2255006 w 3479781"/>
              <a:gd name="connsiteY8" fmla="*/ 1521969 h 3342782"/>
              <a:gd name="connsiteX9" fmla="*/ 1637550 w 3479781"/>
              <a:gd name="connsiteY9" fmla="*/ 904513 h 3342782"/>
              <a:gd name="connsiteX10" fmla="*/ 1637550 w 3479781"/>
              <a:gd name="connsiteY10" fmla="*/ 0 h 3342782"/>
              <a:gd name="connsiteX11" fmla="*/ 2605664 w 3479781"/>
              <a:gd name="connsiteY11" fmla="*/ 347544 h 3342782"/>
              <a:gd name="connsiteX12" fmla="*/ 2711518 w 3479781"/>
              <a:gd name="connsiteY12" fmla="*/ 443751 h 3342782"/>
              <a:gd name="connsiteX13" fmla="*/ 3258821 w 3479781"/>
              <a:gd name="connsiteY13" fmla="*/ 223552 h 3342782"/>
              <a:gd name="connsiteX14" fmla="*/ 2850430 w 3479781"/>
              <a:gd name="connsiteY14" fmla="*/ 605280 h 3342782"/>
              <a:gd name="connsiteX15" fmla="*/ 2899591 w 3479781"/>
              <a:gd name="connsiteY15" fmla="*/ 671022 h 3342782"/>
              <a:gd name="connsiteX16" fmla="*/ 3005766 w 3479781"/>
              <a:gd name="connsiteY16" fmla="*/ 855747 h 3342782"/>
              <a:gd name="connsiteX17" fmla="*/ 3479781 w 3479781"/>
              <a:gd name="connsiteY17" fmla="*/ 665034 h 3342782"/>
              <a:gd name="connsiteX18" fmla="*/ 3079277 w 3479781"/>
              <a:gd name="connsiteY18" fmla="*/ 1039390 h 3342782"/>
              <a:gd name="connsiteX19" fmla="*/ 3091095 w 3479781"/>
              <a:gd name="connsiteY19" fmla="*/ 1069382 h 3342782"/>
              <a:gd name="connsiteX20" fmla="*/ 3159519 w 3479781"/>
              <a:gd name="connsiteY20" fmla="*/ 1521969 h 3342782"/>
              <a:gd name="connsiteX21" fmla="*/ 2989851 w 3479781"/>
              <a:gd name="connsiteY21" fmla="*/ 2255845 h 3342782"/>
              <a:gd name="connsiteX22" fmla="*/ 2859035 w 3479781"/>
              <a:gd name="connsiteY22" fmla="*/ 2489637 h 3342782"/>
              <a:gd name="connsiteX23" fmla="*/ 1273823 w 3479781"/>
              <a:gd name="connsiteY23" fmla="*/ 3341866 h 3342782"/>
              <a:gd name="connsiteX24" fmla="*/ 65757 w 3479781"/>
              <a:gd name="connsiteY24" fmla="*/ 2887797 h 3342782"/>
              <a:gd name="connsiteX25" fmla="*/ 0 w 3479781"/>
              <a:gd name="connsiteY25" fmla="*/ 2826628 h 3342782"/>
              <a:gd name="connsiteX26" fmla="*/ 93858 w 3479781"/>
              <a:gd name="connsiteY26" fmla="*/ 2889191 h 3342782"/>
              <a:gd name="connsiteX27" fmla="*/ 936366 w 3479781"/>
              <a:gd name="connsiteY27" fmla="*/ 3123258 h 3342782"/>
              <a:gd name="connsiteX28" fmla="*/ 1335539 w 3479781"/>
              <a:gd name="connsiteY28" fmla="*/ 3073598 h 3342782"/>
              <a:gd name="connsiteX29" fmla="*/ 1462525 w 3479781"/>
              <a:gd name="connsiteY29" fmla="*/ 3033118 h 3342782"/>
              <a:gd name="connsiteX30" fmla="*/ 1330820 w 3479781"/>
              <a:gd name="connsiteY30" fmla="*/ 3013017 h 3342782"/>
              <a:gd name="connsiteX31" fmla="*/ 115581 w 3479781"/>
              <a:gd name="connsiteY31" fmla="*/ 1521969 h 3342782"/>
              <a:gd name="connsiteX32" fmla="*/ 1637550 w 3479781"/>
              <a:gd name="connsiteY32" fmla="*/ 0 h 3342782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3910 w 3479781"/>
              <a:gd name="connsiteY20" fmla="*/ 153318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3910 w 3479781"/>
              <a:gd name="connsiteY20" fmla="*/ 153318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479781" h="3341955">
                <a:moveTo>
                  <a:pt x="1637551" y="1295726"/>
                </a:moveTo>
                <a:cubicBezTo>
                  <a:pt x="1762502" y="1295726"/>
                  <a:pt x="1863795" y="1397019"/>
                  <a:pt x="1863795" y="1521970"/>
                </a:cubicBezTo>
                <a:cubicBezTo>
                  <a:pt x="1863795" y="1646921"/>
                  <a:pt x="1762502" y="1748214"/>
                  <a:pt x="1637551" y="1748214"/>
                </a:cubicBezTo>
                <a:cubicBezTo>
                  <a:pt x="1512600" y="1748214"/>
                  <a:pt x="1411307" y="1646921"/>
                  <a:pt x="1411307" y="1521970"/>
                </a:cubicBezTo>
                <a:cubicBezTo>
                  <a:pt x="1411307" y="1397019"/>
                  <a:pt x="1512600" y="1295726"/>
                  <a:pt x="1637551" y="1295726"/>
                </a:cubicBezTo>
                <a:close/>
                <a:moveTo>
                  <a:pt x="1637550" y="904513"/>
                </a:moveTo>
                <a:cubicBezTo>
                  <a:pt x="1296538" y="904513"/>
                  <a:pt x="1020094" y="1180957"/>
                  <a:pt x="1020094" y="1521969"/>
                </a:cubicBezTo>
                <a:cubicBezTo>
                  <a:pt x="1020094" y="1862981"/>
                  <a:pt x="1296538" y="2139425"/>
                  <a:pt x="1637550" y="2139425"/>
                </a:cubicBezTo>
                <a:cubicBezTo>
                  <a:pt x="1978562" y="2139425"/>
                  <a:pt x="2255006" y="1862981"/>
                  <a:pt x="2255006" y="1521969"/>
                </a:cubicBezTo>
                <a:cubicBezTo>
                  <a:pt x="2255006" y="1180957"/>
                  <a:pt x="1978562" y="904513"/>
                  <a:pt x="1637550" y="904513"/>
                </a:cubicBezTo>
                <a:close/>
                <a:moveTo>
                  <a:pt x="1637550" y="0"/>
                </a:moveTo>
                <a:cubicBezTo>
                  <a:pt x="2005295" y="0"/>
                  <a:pt x="2342578" y="130426"/>
                  <a:pt x="2605664" y="347544"/>
                </a:cubicBezTo>
                <a:lnTo>
                  <a:pt x="2711518" y="443751"/>
                </a:lnTo>
                <a:lnTo>
                  <a:pt x="3258821" y="223552"/>
                </a:lnTo>
                <a:lnTo>
                  <a:pt x="2850430" y="605280"/>
                </a:lnTo>
                <a:lnTo>
                  <a:pt x="2899591" y="671022"/>
                </a:lnTo>
                <a:lnTo>
                  <a:pt x="3005766" y="855747"/>
                </a:lnTo>
                <a:lnTo>
                  <a:pt x="3479781" y="665034"/>
                </a:lnTo>
                <a:lnTo>
                  <a:pt x="3079277" y="1039390"/>
                </a:lnTo>
                <a:lnTo>
                  <a:pt x="3091095" y="1069382"/>
                </a:lnTo>
                <a:cubicBezTo>
                  <a:pt x="3103534" y="1151682"/>
                  <a:pt x="3150460" y="1334756"/>
                  <a:pt x="3153910" y="1533189"/>
                </a:cubicBezTo>
                <a:cubicBezTo>
                  <a:pt x="3157505" y="1739963"/>
                  <a:pt x="3076146" y="2068241"/>
                  <a:pt x="2989851" y="2255845"/>
                </a:cubicBezTo>
                <a:lnTo>
                  <a:pt x="2859035" y="2489637"/>
                </a:lnTo>
                <a:cubicBezTo>
                  <a:pt x="2428771" y="3154163"/>
                  <a:pt x="1742412" y="3336465"/>
                  <a:pt x="1273823" y="3341866"/>
                </a:cubicBezTo>
                <a:cubicBezTo>
                  <a:pt x="865549" y="3346572"/>
                  <a:pt x="393288" y="3164455"/>
                  <a:pt x="65757" y="2887797"/>
                </a:cubicBezTo>
                <a:lnTo>
                  <a:pt x="0" y="2826628"/>
                </a:lnTo>
                <a:lnTo>
                  <a:pt x="93858" y="2889191"/>
                </a:lnTo>
                <a:cubicBezTo>
                  <a:pt x="344305" y="3038466"/>
                  <a:pt x="631311" y="3123258"/>
                  <a:pt x="936366" y="3123258"/>
                </a:cubicBezTo>
                <a:cubicBezTo>
                  <a:pt x="1073641" y="3123258"/>
                  <a:pt x="1207261" y="3106088"/>
                  <a:pt x="1335539" y="3073598"/>
                </a:cubicBezTo>
                <a:lnTo>
                  <a:pt x="1462525" y="3033118"/>
                </a:lnTo>
                <a:lnTo>
                  <a:pt x="1330820" y="3013017"/>
                </a:lnTo>
                <a:cubicBezTo>
                  <a:pt x="637285" y="2871099"/>
                  <a:pt x="115581" y="2257459"/>
                  <a:pt x="115581" y="1521969"/>
                </a:cubicBezTo>
                <a:cubicBezTo>
                  <a:pt x="115581" y="681409"/>
                  <a:pt x="796990" y="0"/>
                  <a:pt x="1637550" y="0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90058" y="694186"/>
            <a:ext cx="245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Group Ltd. Co.</a:t>
            </a:r>
            <a:endParaRPr lang="zh-CN" alt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0417" y="1320801"/>
            <a:ext cx="1656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5417" y="1320801"/>
            <a:ext cx="1656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GenRay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20417" y="1320801"/>
            <a:ext cx="1656000" cy="304800"/>
          </a:xfrm>
          <a:prstGeom prst="rect">
            <a:avLst/>
          </a:prstGeom>
          <a:solidFill>
            <a:srgbClr val="0000FF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Consulting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85417" y="1320801"/>
            <a:ext cx="1656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Innovation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50417" y="1320801"/>
            <a:ext cx="1656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90417" y="1761262"/>
            <a:ext cx="1656000" cy="3048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Consulting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90417" y="2201723"/>
            <a:ext cx="1656000" cy="3048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Material / Supplier Management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190417" y="2642184"/>
            <a:ext cx="1656000" cy="304800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Marketing</a:t>
            </a:r>
            <a:endParaRPr lang="zh-CN" altLang="en-US" sz="11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内容占位符 2"/>
          <p:cNvSpPr txBox="1">
            <a:spLocks/>
          </p:cNvSpPr>
          <p:nvPr/>
        </p:nvSpPr>
        <p:spPr>
          <a:xfrm>
            <a:off x="3226452" y="1913662"/>
            <a:ext cx="7977968" cy="4655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6000"/>
              </a:lnSpc>
              <a:spcBef>
                <a:spcPts val="1500"/>
              </a:spcBef>
            </a:pPr>
            <a:r>
              <a:rPr lang="en-US" altLang="zh-C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Create targeted winning consumer sensory design and solutions</a:t>
            </a:r>
          </a:p>
          <a:p>
            <a:pPr marL="342900" indent="-342900" algn="l">
              <a:lnSpc>
                <a:spcPct val="76000"/>
              </a:lnSpc>
              <a:spcBef>
                <a:spcPts val="1500"/>
              </a:spcBef>
            </a:pPr>
            <a:r>
              <a:rPr lang="en-US" altLang="zh-C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Stage I: QDA 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(quantitative descriptive analysis) provides sensory descriptions of products based on the perceptions of a group of trained panelists. The panel performs as a calibrated human instrument</a:t>
            </a:r>
          </a:p>
          <a:p>
            <a:pPr marL="342900" indent="-342900" algn="l">
              <a:lnSpc>
                <a:spcPct val="76000"/>
              </a:lnSpc>
              <a:spcBef>
                <a:spcPts val="1500"/>
              </a:spcBef>
            </a:pPr>
            <a:r>
              <a:rPr lang="en-US" altLang="zh-C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Stage II: sensory road map via sensory workshop and unique sensory consumer research</a:t>
            </a:r>
          </a:p>
          <a:p>
            <a:pPr marL="800100" lvl="2" indent="-342900" algn="l">
              <a:lnSpc>
                <a:spcPct val="76000"/>
              </a:lnSpc>
              <a:spcBef>
                <a:spcPts val="1500"/>
              </a:spcBef>
            </a:pP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Identify Core Sensory attribute Opportunity– partner with client team, 1-2 months</a:t>
            </a:r>
          </a:p>
          <a:p>
            <a:pPr marL="800100" lvl="2" indent="-342900" algn="l">
              <a:lnSpc>
                <a:spcPct val="76000"/>
              </a:lnSpc>
              <a:spcBef>
                <a:spcPts val="1500"/>
              </a:spcBef>
            </a:pP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Sensory profiling/mapping and provide prototype design guidance – 4 months</a:t>
            </a:r>
          </a:p>
          <a:p>
            <a:pPr marL="800100" lvl="2" indent="-342900" algn="l">
              <a:lnSpc>
                <a:spcPct val="76000"/>
              </a:lnSpc>
              <a:spcBef>
                <a:spcPts val="1500"/>
              </a:spcBef>
            </a:pP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Prototype qualification with unique analysis – 4 months</a:t>
            </a:r>
          </a:p>
          <a:p>
            <a:pPr marL="342900" indent="-342900" algn="l">
              <a:lnSpc>
                <a:spcPct val="76000"/>
              </a:lnSpc>
              <a:spcBef>
                <a:spcPts val="1500"/>
              </a:spcBef>
            </a:pPr>
            <a:r>
              <a:rPr lang="en-US" altLang="zh-C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Stage III: Sensory technology map and direction for new technology development</a:t>
            </a:r>
            <a:endParaRPr lang="en-US" altLang="zh-C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Picture 16" descr="http://t2.gstatic.com/images?q=tbn:ANd9GcR5t7qc34-jCzHjlug93riXBpBBiroXDLlS57vgX2Li7YUaZVn7-cFVFGyb">
            <a:hlinkClick r:id="rId2"/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5" r="9867"/>
          <a:stretch/>
        </p:blipFill>
        <p:spPr bwMode="auto">
          <a:xfrm>
            <a:off x="6311888" y="5328314"/>
            <a:ext cx="1080000" cy="1080000"/>
          </a:xfrm>
          <a:prstGeom prst="ellipse">
            <a:avLst/>
          </a:prstGeom>
          <a:noFill/>
          <a:ln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http://t0.gstatic.com/images?q=tbn:ANd9GcQRedwKnRvI53tO2ukKgB5sSdnqiwR2SHx99FkKvCCUb5W7ueiB_Ggn">
            <a:hlinkClick r:id="rId4"/>
          </p:cNvPr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452" y="5328314"/>
            <a:ext cx="1080000" cy="1080000"/>
          </a:xfrm>
          <a:prstGeom prst="ellipse">
            <a:avLst/>
          </a:prstGeom>
          <a:noFill/>
          <a:ln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0" descr="http://t3.gstatic.com/images?q=tbn:ANd9GcSz1Rsf5LZVfcFaZ65PLSoYNwc-Z31tDvf9fTTLuzpp2-VVzgc5tp9qpGo">
            <a:hlinkClick r:id="rId6"/>
          </p:cNvPr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325" y="5328314"/>
            <a:ext cx="1080000" cy="1080000"/>
          </a:xfrm>
          <a:prstGeom prst="ellipse">
            <a:avLst/>
          </a:prstGeom>
          <a:noFill/>
          <a:ln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88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ChangeAspect="1"/>
          </p:cNvSpPr>
          <p:nvPr/>
        </p:nvSpPr>
        <p:spPr>
          <a:xfrm>
            <a:off x="1233960" y="417289"/>
            <a:ext cx="710955" cy="682799"/>
          </a:xfrm>
          <a:custGeom>
            <a:avLst/>
            <a:gdLst>
              <a:gd name="connsiteX0" fmla="*/ 1637551 w 3479781"/>
              <a:gd name="connsiteY0" fmla="*/ 1295726 h 3330647"/>
              <a:gd name="connsiteX1" fmla="*/ 1863795 w 3479781"/>
              <a:gd name="connsiteY1" fmla="*/ 1521970 h 3330647"/>
              <a:gd name="connsiteX2" fmla="*/ 1637551 w 3479781"/>
              <a:gd name="connsiteY2" fmla="*/ 1748214 h 3330647"/>
              <a:gd name="connsiteX3" fmla="*/ 1411307 w 3479781"/>
              <a:gd name="connsiteY3" fmla="*/ 1521970 h 3330647"/>
              <a:gd name="connsiteX4" fmla="*/ 1637551 w 3479781"/>
              <a:gd name="connsiteY4" fmla="*/ 1295726 h 3330647"/>
              <a:gd name="connsiteX5" fmla="*/ 1637550 w 3479781"/>
              <a:gd name="connsiteY5" fmla="*/ 904513 h 3330647"/>
              <a:gd name="connsiteX6" fmla="*/ 1020094 w 3479781"/>
              <a:gd name="connsiteY6" fmla="*/ 1521969 h 3330647"/>
              <a:gd name="connsiteX7" fmla="*/ 1637550 w 3479781"/>
              <a:gd name="connsiteY7" fmla="*/ 2139425 h 3330647"/>
              <a:gd name="connsiteX8" fmla="*/ 2255006 w 3479781"/>
              <a:gd name="connsiteY8" fmla="*/ 1521969 h 3330647"/>
              <a:gd name="connsiteX9" fmla="*/ 1637550 w 3479781"/>
              <a:gd name="connsiteY9" fmla="*/ 904513 h 3330647"/>
              <a:gd name="connsiteX10" fmla="*/ 1637550 w 3479781"/>
              <a:gd name="connsiteY10" fmla="*/ 0 h 3330647"/>
              <a:gd name="connsiteX11" fmla="*/ 2605664 w 3479781"/>
              <a:gd name="connsiteY11" fmla="*/ 347544 h 3330647"/>
              <a:gd name="connsiteX12" fmla="*/ 2711518 w 3479781"/>
              <a:gd name="connsiteY12" fmla="*/ 443751 h 3330647"/>
              <a:gd name="connsiteX13" fmla="*/ 3258821 w 3479781"/>
              <a:gd name="connsiteY13" fmla="*/ 223552 h 3330647"/>
              <a:gd name="connsiteX14" fmla="*/ 2850430 w 3479781"/>
              <a:gd name="connsiteY14" fmla="*/ 605280 h 3330647"/>
              <a:gd name="connsiteX15" fmla="*/ 2899591 w 3479781"/>
              <a:gd name="connsiteY15" fmla="*/ 671022 h 3330647"/>
              <a:gd name="connsiteX16" fmla="*/ 3005766 w 3479781"/>
              <a:gd name="connsiteY16" fmla="*/ 855747 h 3330647"/>
              <a:gd name="connsiteX17" fmla="*/ 3479781 w 3479781"/>
              <a:gd name="connsiteY17" fmla="*/ 665034 h 3330647"/>
              <a:gd name="connsiteX18" fmla="*/ 3079277 w 3479781"/>
              <a:gd name="connsiteY18" fmla="*/ 1039390 h 3330647"/>
              <a:gd name="connsiteX19" fmla="*/ 3091095 w 3479781"/>
              <a:gd name="connsiteY19" fmla="*/ 1069382 h 3330647"/>
              <a:gd name="connsiteX20" fmla="*/ 3159519 w 3479781"/>
              <a:gd name="connsiteY20" fmla="*/ 1521969 h 3330647"/>
              <a:gd name="connsiteX21" fmla="*/ 2975826 w 3479781"/>
              <a:gd name="connsiteY21" fmla="*/ 2247430 h 3330647"/>
              <a:gd name="connsiteX22" fmla="*/ 2933121 w 3479781"/>
              <a:gd name="connsiteY22" fmla="*/ 2317723 h 3330647"/>
              <a:gd name="connsiteX23" fmla="*/ 2935923 w 3479781"/>
              <a:gd name="connsiteY23" fmla="*/ 2317723 h 3330647"/>
              <a:gd name="connsiteX24" fmla="*/ 2842206 w 3479781"/>
              <a:gd name="connsiteY24" fmla="*/ 2475613 h 3330647"/>
              <a:gd name="connsiteX25" fmla="*/ 1271018 w 3479781"/>
              <a:gd name="connsiteY25" fmla="*/ 3330647 h 3330647"/>
              <a:gd name="connsiteX26" fmla="*/ 65757 w 3479781"/>
              <a:gd name="connsiteY26" fmla="*/ 2887797 h 3330647"/>
              <a:gd name="connsiteX27" fmla="*/ 0 w 3479781"/>
              <a:gd name="connsiteY27" fmla="*/ 2826628 h 3330647"/>
              <a:gd name="connsiteX28" fmla="*/ 93858 w 3479781"/>
              <a:gd name="connsiteY28" fmla="*/ 2889191 h 3330647"/>
              <a:gd name="connsiteX29" fmla="*/ 936366 w 3479781"/>
              <a:gd name="connsiteY29" fmla="*/ 3123258 h 3330647"/>
              <a:gd name="connsiteX30" fmla="*/ 1335539 w 3479781"/>
              <a:gd name="connsiteY30" fmla="*/ 3073598 h 3330647"/>
              <a:gd name="connsiteX31" fmla="*/ 1462525 w 3479781"/>
              <a:gd name="connsiteY31" fmla="*/ 3033118 h 3330647"/>
              <a:gd name="connsiteX32" fmla="*/ 1330820 w 3479781"/>
              <a:gd name="connsiteY32" fmla="*/ 3013017 h 3330647"/>
              <a:gd name="connsiteX33" fmla="*/ 115581 w 3479781"/>
              <a:gd name="connsiteY33" fmla="*/ 1521969 h 3330647"/>
              <a:gd name="connsiteX34" fmla="*/ 1637550 w 3479781"/>
              <a:gd name="connsiteY34" fmla="*/ 0 h 3330647"/>
              <a:gd name="connsiteX0" fmla="*/ 1637551 w 3479781"/>
              <a:gd name="connsiteY0" fmla="*/ 1295726 h 3330647"/>
              <a:gd name="connsiteX1" fmla="*/ 1863795 w 3479781"/>
              <a:gd name="connsiteY1" fmla="*/ 1521970 h 3330647"/>
              <a:gd name="connsiteX2" fmla="*/ 1637551 w 3479781"/>
              <a:gd name="connsiteY2" fmla="*/ 1748214 h 3330647"/>
              <a:gd name="connsiteX3" fmla="*/ 1411307 w 3479781"/>
              <a:gd name="connsiteY3" fmla="*/ 1521970 h 3330647"/>
              <a:gd name="connsiteX4" fmla="*/ 1637551 w 3479781"/>
              <a:gd name="connsiteY4" fmla="*/ 1295726 h 3330647"/>
              <a:gd name="connsiteX5" fmla="*/ 1637550 w 3479781"/>
              <a:gd name="connsiteY5" fmla="*/ 904513 h 3330647"/>
              <a:gd name="connsiteX6" fmla="*/ 1020094 w 3479781"/>
              <a:gd name="connsiteY6" fmla="*/ 1521969 h 3330647"/>
              <a:gd name="connsiteX7" fmla="*/ 1637550 w 3479781"/>
              <a:gd name="connsiteY7" fmla="*/ 2139425 h 3330647"/>
              <a:gd name="connsiteX8" fmla="*/ 2255006 w 3479781"/>
              <a:gd name="connsiteY8" fmla="*/ 1521969 h 3330647"/>
              <a:gd name="connsiteX9" fmla="*/ 1637550 w 3479781"/>
              <a:gd name="connsiteY9" fmla="*/ 904513 h 3330647"/>
              <a:gd name="connsiteX10" fmla="*/ 1637550 w 3479781"/>
              <a:gd name="connsiteY10" fmla="*/ 0 h 3330647"/>
              <a:gd name="connsiteX11" fmla="*/ 2605664 w 3479781"/>
              <a:gd name="connsiteY11" fmla="*/ 347544 h 3330647"/>
              <a:gd name="connsiteX12" fmla="*/ 2711518 w 3479781"/>
              <a:gd name="connsiteY12" fmla="*/ 443751 h 3330647"/>
              <a:gd name="connsiteX13" fmla="*/ 3258821 w 3479781"/>
              <a:gd name="connsiteY13" fmla="*/ 223552 h 3330647"/>
              <a:gd name="connsiteX14" fmla="*/ 2850430 w 3479781"/>
              <a:gd name="connsiteY14" fmla="*/ 605280 h 3330647"/>
              <a:gd name="connsiteX15" fmla="*/ 2899591 w 3479781"/>
              <a:gd name="connsiteY15" fmla="*/ 671022 h 3330647"/>
              <a:gd name="connsiteX16" fmla="*/ 3005766 w 3479781"/>
              <a:gd name="connsiteY16" fmla="*/ 855747 h 3330647"/>
              <a:gd name="connsiteX17" fmla="*/ 3479781 w 3479781"/>
              <a:gd name="connsiteY17" fmla="*/ 665034 h 3330647"/>
              <a:gd name="connsiteX18" fmla="*/ 3079277 w 3479781"/>
              <a:gd name="connsiteY18" fmla="*/ 1039390 h 3330647"/>
              <a:gd name="connsiteX19" fmla="*/ 3091095 w 3479781"/>
              <a:gd name="connsiteY19" fmla="*/ 1069382 h 3330647"/>
              <a:gd name="connsiteX20" fmla="*/ 3159519 w 3479781"/>
              <a:gd name="connsiteY20" fmla="*/ 1521969 h 3330647"/>
              <a:gd name="connsiteX21" fmla="*/ 2975826 w 3479781"/>
              <a:gd name="connsiteY21" fmla="*/ 2247430 h 3330647"/>
              <a:gd name="connsiteX22" fmla="*/ 2933121 w 3479781"/>
              <a:gd name="connsiteY22" fmla="*/ 2317723 h 3330647"/>
              <a:gd name="connsiteX23" fmla="*/ 2935923 w 3479781"/>
              <a:gd name="connsiteY23" fmla="*/ 2317723 h 3330647"/>
              <a:gd name="connsiteX24" fmla="*/ 2842206 w 3479781"/>
              <a:gd name="connsiteY24" fmla="*/ 2475613 h 3330647"/>
              <a:gd name="connsiteX25" fmla="*/ 1271018 w 3479781"/>
              <a:gd name="connsiteY25" fmla="*/ 3330647 h 3330647"/>
              <a:gd name="connsiteX26" fmla="*/ 65757 w 3479781"/>
              <a:gd name="connsiteY26" fmla="*/ 2887797 h 3330647"/>
              <a:gd name="connsiteX27" fmla="*/ 0 w 3479781"/>
              <a:gd name="connsiteY27" fmla="*/ 2826628 h 3330647"/>
              <a:gd name="connsiteX28" fmla="*/ 93858 w 3479781"/>
              <a:gd name="connsiteY28" fmla="*/ 2889191 h 3330647"/>
              <a:gd name="connsiteX29" fmla="*/ 936366 w 3479781"/>
              <a:gd name="connsiteY29" fmla="*/ 3123258 h 3330647"/>
              <a:gd name="connsiteX30" fmla="*/ 1335539 w 3479781"/>
              <a:gd name="connsiteY30" fmla="*/ 3073598 h 3330647"/>
              <a:gd name="connsiteX31" fmla="*/ 1462525 w 3479781"/>
              <a:gd name="connsiteY31" fmla="*/ 3033118 h 3330647"/>
              <a:gd name="connsiteX32" fmla="*/ 1330820 w 3479781"/>
              <a:gd name="connsiteY32" fmla="*/ 3013017 h 3330647"/>
              <a:gd name="connsiteX33" fmla="*/ 115581 w 3479781"/>
              <a:gd name="connsiteY33" fmla="*/ 1521969 h 3330647"/>
              <a:gd name="connsiteX34" fmla="*/ 1637550 w 3479781"/>
              <a:gd name="connsiteY34" fmla="*/ 0 h 3330647"/>
              <a:gd name="connsiteX0" fmla="*/ 1637551 w 3479781"/>
              <a:gd name="connsiteY0" fmla="*/ 1295726 h 3330647"/>
              <a:gd name="connsiteX1" fmla="*/ 1863795 w 3479781"/>
              <a:gd name="connsiteY1" fmla="*/ 1521970 h 3330647"/>
              <a:gd name="connsiteX2" fmla="*/ 1637551 w 3479781"/>
              <a:gd name="connsiteY2" fmla="*/ 1748214 h 3330647"/>
              <a:gd name="connsiteX3" fmla="*/ 1411307 w 3479781"/>
              <a:gd name="connsiteY3" fmla="*/ 1521970 h 3330647"/>
              <a:gd name="connsiteX4" fmla="*/ 1637551 w 3479781"/>
              <a:gd name="connsiteY4" fmla="*/ 1295726 h 3330647"/>
              <a:gd name="connsiteX5" fmla="*/ 1637550 w 3479781"/>
              <a:gd name="connsiteY5" fmla="*/ 904513 h 3330647"/>
              <a:gd name="connsiteX6" fmla="*/ 1020094 w 3479781"/>
              <a:gd name="connsiteY6" fmla="*/ 1521969 h 3330647"/>
              <a:gd name="connsiteX7" fmla="*/ 1637550 w 3479781"/>
              <a:gd name="connsiteY7" fmla="*/ 2139425 h 3330647"/>
              <a:gd name="connsiteX8" fmla="*/ 2255006 w 3479781"/>
              <a:gd name="connsiteY8" fmla="*/ 1521969 h 3330647"/>
              <a:gd name="connsiteX9" fmla="*/ 1637550 w 3479781"/>
              <a:gd name="connsiteY9" fmla="*/ 904513 h 3330647"/>
              <a:gd name="connsiteX10" fmla="*/ 1637550 w 3479781"/>
              <a:gd name="connsiteY10" fmla="*/ 0 h 3330647"/>
              <a:gd name="connsiteX11" fmla="*/ 2605664 w 3479781"/>
              <a:gd name="connsiteY11" fmla="*/ 347544 h 3330647"/>
              <a:gd name="connsiteX12" fmla="*/ 2711518 w 3479781"/>
              <a:gd name="connsiteY12" fmla="*/ 443751 h 3330647"/>
              <a:gd name="connsiteX13" fmla="*/ 3258821 w 3479781"/>
              <a:gd name="connsiteY13" fmla="*/ 223552 h 3330647"/>
              <a:gd name="connsiteX14" fmla="*/ 2850430 w 3479781"/>
              <a:gd name="connsiteY14" fmla="*/ 605280 h 3330647"/>
              <a:gd name="connsiteX15" fmla="*/ 2899591 w 3479781"/>
              <a:gd name="connsiteY15" fmla="*/ 671022 h 3330647"/>
              <a:gd name="connsiteX16" fmla="*/ 3005766 w 3479781"/>
              <a:gd name="connsiteY16" fmla="*/ 855747 h 3330647"/>
              <a:gd name="connsiteX17" fmla="*/ 3479781 w 3479781"/>
              <a:gd name="connsiteY17" fmla="*/ 665034 h 3330647"/>
              <a:gd name="connsiteX18" fmla="*/ 3079277 w 3479781"/>
              <a:gd name="connsiteY18" fmla="*/ 1039390 h 3330647"/>
              <a:gd name="connsiteX19" fmla="*/ 3091095 w 3479781"/>
              <a:gd name="connsiteY19" fmla="*/ 1069382 h 3330647"/>
              <a:gd name="connsiteX20" fmla="*/ 3159519 w 3479781"/>
              <a:gd name="connsiteY20" fmla="*/ 1521969 h 3330647"/>
              <a:gd name="connsiteX21" fmla="*/ 2975826 w 3479781"/>
              <a:gd name="connsiteY21" fmla="*/ 2247430 h 3330647"/>
              <a:gd name="connsiteX22" fmla="*/ 2933121 w 3479781"/>
              <a:gd name="connsiteY22" fmla="*/ 2317723 h 3330647"/>
              <a:gd name="connsiteX23" fmla="*/ 2842206 w 3479781"/>
              <a:gd name="connsiteY23" fmla="*/ 2475613 h 3330647"/>
              <a:gd name="connsiteX24" fmla="*/ 1271018 w 3479781"/>
              <a:gd name="connsiteY24" fmla="*/ 3330647 h 3330647"/>
              <a:gd name="connsiteX25" fmla="*/ 65757 w 3479781"/>
              <a:gd name="connsiteY25" fmla="*/ 2887797 h 3330647"/>
              <a:gd name="connsiteX26" fmla="*/ 0 w 3479781"/>
              <a:gd name="connsiteY26" fmla="*/ 2826628 h 3330647"/>
              <a:gd name="connsiteX27" fmla="*/ 93858 w 3479781"/>
              <a:gd name="connsiteY27" fmla="*/ 2889191 h 3330647"/>
              <a:gd name="connsiteX28" fmla="*/ 936366 w 3479781"/>
              <a:gd name="connsiteY28" fmla="*/ 3123258 h 3330647"/>
              <a:gd name="connsiteX29" fmla="*/ 1335539 w 3479781"/>
              <a:gd name="connsiteY29" fmla="*/ 3073598 h 3330647"/>
              <a:gd name="connsiteX30" fmla="*/ 1462525 w 3479781"/>
              <a:gd name="connsiteY30" fmla="*/ 3033118 h 3330647"/>
              <a:gd name="connsiteX31" fmla="*/ 1330820 w 3479781"/>
              <a:gd name="connsiteY31" fmla="*/ 3013017 h 3330647"/>
              <a:gd name="connsiteX32" fmla="*/ 115581 w 3479781"/>
              <a:gd name="connsiteY32" fmla="*/ 1521969 h 3330647"/>
              <a:gd name="connsiteX33" fmla="*/ 1637550 w 3479781"/>
              <a:gd name="connsiteY33" fmla="*/ 0 h 3330647"/>
              <a:gd name="connsiteX0" fmla="*/ 1637551 w 3479781"/>
              <a:gd name="connsiteY0" fmla="*/ 1295726 h 3330647"/>
              <a:gd name="connsiteX1" fmla="*/ 1863795 w 3479781"/>
              <a:gd name="connsiteY1" fmla="*/ 1521970 h 3330647"/>
              <a:gd name="connsiteX2" fmla="*/ 1637551 w 3479781"/>
              <a:gd name="connsiteY2" fmla="*/ 1748214 h 3330647"/>
              <a:gd name="connsiteX3" fmla="*/ 1411307 w 3479781"/>
              <a:gd name="connsiteY3" fmla="*/ 1521970 h 3330647"/>
              <a:gd name="connsiteX4" fmla="*/ 1637551 w 3479781"/>
              <a:gd name="connsiteY4" fmla="*/ 1295726 h 3330647"/>
              <a:gd name="connsiteX5" fmla="*/ 1637550 w 3479781"/>
              <a:gd name="connsiteY5" fmla="*/ 904513 h 3330647"/>
              <a:gd name="connsiteX6" fmla="*/ 1020094 w 3479781"/>
              <a:gd name="connsiteY6" fmla="*/ 1521969 h 3330647"/>
              <a:gd name="connsiteX7" fmla="*/ 1637550 w 3479781"/>
              <a:gd name="connsiteY7" fmla="*/ 2139425 h 3330647"/>
              <a:gd name="connsiteX8" fmla="*/ 2255006 w 3479781"/>
              <a:gd name="connsiteY8" fmla="*/ 1521969 h 3330647"/>
              <a:gd name="connsiteX9" fmla="*/ 1637550 w 3479781"/>
              <a:gd name="connsiteY9" fmla="*/ 904513 h 3330647"/>
              <a:gd name="connsiteX10" fmla="*/ 1637550 w 3479781"/>
              <a:gd name="connsiteY10" fmla="*/ 0 h 3330647"/>
              <a:gd name="connsiteX11" fmla="*/ 2605664 w 3479781"/>
              <a:gd name="connsiteY11" fmla="*/ 347544 h 3330647"/>
              <a:gd name="connsiteX12" fmla="*/ 2711518 w 3479781"/>
              <a:gd name="connsiteY12" fmla="*/ 443751 h 3330647"/>
              <a:gd name="connsiteX13" fmla="*/ 3258821 w 3479781"/>
              <a:gd name="connsiteY13" fmla="*/ 223552 h 3330647"/>
              <a:gd name="connsiteX14" fmla="*/ 2850430 w 3479781"/>
              <a:gd name="connsiteY14" fmla="*/ 605280 h 3330647"/>
              <a:gd name="connsiteX15" fmla="*/ 2899591 w 3479781"/>
              <a:gd name="connsiteY15" fmla="*/ 671022 h 3330647"/>
              <a:gd name="connsiteX16" fmla="*/ 3005766 w 3479781"/>
              <a:gd name="connsiteY16" fmla="*/ 855747 h 3330647"/>
              <a:gd name="connsiteX17" fmla="*/ 3479781 w 3479781"/>
              <a:gd name="connsiteY17" fmla="*/ 665034 h 3330647"/>
              <a:gd name="connsiteX18" fmla="*/ 3079277 w 3479781"/>
              <a:gd name="connsiteY18" fmla="*/ 1039390 h 3330647"/>
              <a:gd name="connsiteX19" fmla="*/ 3091095 w 3479781"/>
              <a:gd name="connsiteY19" fmla="*/ 1069382 h 3330647"/>
              <a:gd name="connsiteX20" fmla="*/ 3159519 w 3479781"/>
              <a:gd name="connsiteY20" fmla="*/ 1521969 h 3330647"/>
              <a:gd name="connsiteX21" fmla="*/ 2975826 w 3479781"/>
              <a:gd name="connsiteY21" fmla="*/ 2247430 h 3330647"/>
              <a:gd name="connsiteX22" fmla="*/ 2842206 w 3479781"/>
              <a:gd name="connsiteY22" fmla="*/ 2475613 h 3330647"/>
              <a:gd name="connsiteX23" fmla="*/ 1271018 w 3479781"/>
              <a:gd name="connsiteY23" fmla="*/ 3330647 h 3330647"/>
              <a:gd name="connsiteX24" fmla="*/ 65757 w 3479781"/>
              <a:gd name="connsiteY24" fmla="*/ 2887797 h 3330647"/>
              <a:gd name="connsiteX25" fmla="*/ 0 w 3479781"/>
              <a:gd name="connsiteY25" fmla="*/ 2826628 h 3330647"/>
              <a:gd name="connsiteX26" fmla="*/ 93858 w 3479781"/>
              <a:gd name="connsiteY26" fmla="*/ 2889191 h 3330647"/>
              <a:gd name="connsiteX27" fmla="*/ 936366 w 3479781"/>
              <a:gd name="connsiteY27" fmla="*/ 3123258 h 3330647"/>
              <a:gd name="connsiteX28" fmla="*/ 1335539 w 3479781"/>
              <a:gd name="connsiteY28" fmla="*/ 3073598 h 3330647"/>
              <a:gd name="connsiteX29" fmla="*/ 1462525 w 3479781"/>
              <a:gd name="connsiteY29" fmla="*/ 3033118 h 3330647"/>
              <a:gd name="connsiteX30" fmla="*/ 1330820 w 3479781"/>
              <a:gd name="connsiteY30" fmla="*/ 3013017 h 3330647"/>
              <a:gd name="connsiteX31" fmla="*/ 115581 w 3479781"/>
              <a:gd name="connsiteY31" fmla="*/ 1521969 h 3330647"/>
              <a:gd name="connsiteX32" fmla="*/ 1637550 w 3479781"/>
              <a:gd name="connsiteY32" fmla="*/ 0 h 3330647"/>
              <a:gd name="connsiteX0" fmla="*/ 1637551 w 3479781"/>
              <a:gd name="connsiteY0" fmla="*/ 1295726 h 3342072"/>
              <a:gd name="connsiteX1" fmla="*/ 1863795 w 3479781"/>
              <a:gd name="connsiteY1" fmla="*/ 1521970 h 3342072"/>
              <a:gd name="connsiteX2" fmla="*/ 1637551 w 3479781"/>
              <a:gd name="connsiteY2" fmla="*/ 1748214 h 3342072"/>
              <a:gd name="connsiteX3" fmla="*/ 1411307 w 3479781"/>
              <a:gd name="connsiteY3" fmla="*/ 1521970 h 3342072"/>
              <a:gd name="connsiteX4" fmla="*/ 1637551 w 3479781"/>
              <a:gd name="connsiteY4" fmla="*/ 1295726 h 3342072"/>
              <a:gd name="connsiteX5" fmla="*/ 1637550 w 3479781"/>
              <a:gd name="connsiteY5" fmla="*/ 904513 h 3342072"/>
              <a:gd name="connsiteX6" fmla="*/ 1020094 w 3479781"/>
              <a:gd name="connsiteY6" fmla="*/ 1521969 h 3342072"/>
              <a:gd name="connsiteX7" fmla="*/ 1637550 w 3479781"/>
              <a:gd name="connsiteY7" fmla="*/ 2139425 h 3342072"/>
              <a:gd name="connsiteX8" fmla="*/ 2255006 w 3479781"/>
              <a:gd name="connsiteY8" fmla="*/ 1521969 h 3342072"/>
              <a:gd name="connsiteX9" fmla="*/ 1637550 w 3479781"/>
              <a:gd name="connsiteY9" fmla="*/ 904513 h 3342072"/>
              <a:gd name="connsiteX10" fmla="*/ 1637550 w 3479781"/>
              <a:gd name="connsiteY10" fmla="*/ 0 h 3342072"/>
              <a:gd name="connsiteX11" fmla="*/ 2605664 w 3479781"/>
              <a:gd name="connsiteY11" fmla="*/ 347544 h 3342072"/>
              <a:gd name="connsiteX12" fmla="*/ 2711518 w 3479781"/>
              <a:gd name="connsiteY12" fmla="*/ 443751 h 3342072"/>
              <a:gd name="connsiteX13" fmla="*/ 3258821 w 3479781"/>
              <a:gd name="connsiteY13" fmla="*/ 223552 h 3342072"/>
              <a:gd name="connsiteX14" fmla="*/ 2850430 w 3479781"/>
              <a:gd name="connsiteY14" fmla="*/ 605280 h 3342072"/>
              <a:gd name="connsiteX15" fmla="*/ 2899591 w 3479781"/>
              <a:gd name="connsiteY15" fmla="*/ 671022 h 3342072"/>
              <a:gd name="connsiteX16" fmla="*/ 3005766 w 3479781"/>
              <a:gd name="connsiteY16" fmla="*/ 855747 h 3342072"/>
              <a:gd name="connsiteX17" fmla="*/ 3479781 w 3479781"/>
              <a:gd name="connsiteY17" fmla="*/ 665034 h 3342072"/>
              <a:gd name="connsiteX18" fmla="*/ 3079277 w 3479781"/>
              <a:gd name="connsiteY18" fmla="*/ 1039390 h 3342072"/>
              <a:gd name="connsiteX19" fmla="*/ 3091095 w 3479781"/>
              <a:gd name="connsiteY19" fmla="*/ 1069382 h 3342072"/>
              <a:gd name="connsiteX20" fmla="*/ 3159519 w 3479781"/>
              <a:gd name="connsiteY20" fmla="*/ 1521969 h 3342072"/>
              <a:gd name="connsiteX21" fmla="*/ 2975826 w 3479781"/>
              <a:gd name="connsiteY21" fmla="*/ 2247430 h 3342072"/>
              <a:gd name="connsiteX22" fmla="*/ 2859035 w 3479781"/>
              <a:gd name="connsiteY22" fmla="*/ 2489637 h 3342072"/>
              <a:gd name="connsiteX23" fmla="*/ 1271018 w 3479781"/>
              <a:gd name="connsiteY23" fmla="*/ 3330647 h 3342072"/>
              <a:gd name="connsiteX24" fmla="*/ 65757 w 3479781"/>
              <a:gd name="connsiteY24" fmla="*/ 2887797 h 3342072"/>
              <a:gd name="connsiteX25" fmla="*/ 0 w 3479781"/>
              <a:gd name="connsiteY25" fmla="*/ 2826628 h 3342072"/>
              <a:gd name="connsiteX26" fmla="*/ 93858 w 3479781"/>
              <a:gd name="connsiteY26" fmla="*/ 2889191 h 3342072"/>
              <a:gd name="connsiteX27" fmla="*/ 936366 w 3479781"/>
              <a:gd name="connsiteY27" fmla="*/ 3123258 h 3342072"/>
              <a:gd name="connsiteX28" fmla="*/ 1335539 w 3479781"/>
              <a:gd name="connsiteY28" fmla="*/ 3073598 h 3342072"/>
              <a:gd name="connsiteX29" fmla="*/ 1462525 w 3479781"/>
              <a:gd name="connsiteY29" fmla="*/ 3033118 h 3342072"/>
              <a:gd name="connsiteX30" fmla="*/ 1330820 w 3479781"/>
              <a:gd name="connsiteY30" fmla="*/ 3013017 h 3342072"/>
              <a:gd name="connsiteX31" fmla="*/ 115581 w 3479781"/>
              <a:gd name="connsiteY31" fmla="*/ 1521969 h 3342072"/>
              <a:gd name="connsiteX32" fmla="*/ 1637550 w 3479781"/>
              <a:gd name="connsiteY32" fmla="*/ 0 h 3342072"/>
              <a:gd name="connsiteX0" fmla="*/ 1637551 w 3479781"/>
              <a:gd name="connsiteY0" fmla="*/ 1295726 h 3342072"/>
              <a:gd name="connsiteX1" fmla="*/ 1863795 w 3479781"/>
              <a:gd name="connsiteY1" fmla="*/ 1521970 h 3342072"/>
              <a:gd name="connsiteX2" fmla="*/ 1637551 w 3479781"/>
              <a:gd name="connsiteY2" fmla="*/ 1748214 h 3342072"/>
              <a:gd name="connsiteX3" fmla="*/ 1411307 w 3479781"/>
              <a:gd name="connsiteY3" fmla="*/ 1521970 h 3342072"/>
              <a:gd name="connsiteX4" fmla="*/ 1637551 w 3479781"/>
              <a:gd name="connsiteY4" fmla="*/ 1295726 h 3342072"/>
              <a:gd name="connsiteX5" fmla="*/ 1637550 w 3479781"/>
              <a:gd name="connsiteY5" fmla="*/ 904513 h 3342072"/>
              <a:gd name="connsiteX6" fmla="*/ 1020094 w 3479781"/>
              <a:gd name="connsiteY6" fmla="*/ 1521969 h 3342072"/>
              <a:gd name="connsiteX7" fmla="*/ 1637550 w 3479781"/>
              <a:gd name="connsiteY7" fmla="*/ 2139425 h 3342072"/>
              <a:gd name="connsiteX8" fmla="*/ 2255006 w 3479781"/>
              <a:gd name="connsiteY8" fmla="*/ 1521969 h 3342072"/>
              <a:gd name="connsiteX9" fmla="*/ 1637550 w 3479781"/>
              <a:gd name="connsiteY9" fmla="*/ 904513 h 3342072"/>
              <a:gd name="connsiteX10" fmla="*/ 1637550 w 3479781"/>
              <a:gd name="connsiteY10" fmla="*/ 0 h 3342072"/>
              <a:gd name="connsiteX11" fmla="*/ 2605664 w 3479781"/>
              <a:gd name="connsiteY11" fmla="*/ 347544 h 3342072"/>
              <a:gd name="connsiteX12" fmla="*/ 2711518 w 3479781"/>
              <a:gd name="connsiteY12" fmla="*/ 443751 h 3342072"/>
              <a:gd name="connsiteX13" fmla="*/ 3258821 w 3479781"/>
              <a:gd name="connsiteY13" fmla="*/ 223552 h 3342072"/>
              <a:gd name="connsiteX14" fmla="*/ 2850430 w 3479781"/>
              <a:gd name="connsiteY14" fmla="*/ 605280 h 3342072"/>
              <a:gd name="connsiteX15" fmla="*/ 2899591 w 3479781"/>
              <a:gd name="connsiteY15" fmla="*/ 671022 h 3342072"/>
              <a:gd name="connsiteX16" fmla="*/ 3005766 w 3479781"/>
              <a:gd name="connsiteY16" fmla="*/ 855747 h 3342072"/>
              <a:gd name="connsiteX17" fmla="*/ 3479781 w 3479781"/>
              <a:gd name="connsiteY17" fmla="*/ 665034 h 3342072"/>
              <a:gd name="connsiteX18" fmla="*/ 3079277 w 3479781"/>
              <a:gd name="connsiteY18" fmla="*/ 1039390 h 3342072"/>
              <a:gd name="connsiteX19" fmla="*/ 3091095 w 3479781"/>
              <a:gd name="connsiteY19" fmla="*/ 1069382 h 3342072"/>
              <a:gd name="connsiteX20" fmla="*/ 3159519 w 3479781"/>
              <a:gd name="connsiteY20" fmla="*/ 1521969 h 3342072"/>
              <a:gd name="connsiteX21" fmla="*/ 2989851 w 3479781"/>
              <a:gd name="connsiteY21" fmla="*/ 2255845 h 3342072"/>
              <a:gd name="connsiteX22" fmla="*/ 2859035 w 3479781"/>
              <a:gd name="connsiteY22" fmla="*/ 2489637 h 3342072"/>
              <a:gd name="connsiteX23" fmla="*/ 1271018 w 3479781"/>
              <a:gd name="connsiteY23" fmla="*/ 3330647 h 3342072"/>
              <a:gd name="connsiteX24" fmla="*/ 65757 w 3479781"/>
              <a:gd name="connsiteY24" fmla="*/ 2887797 h 3342072"/>
              <a:gd name="connsiteX25" fmla="*/ 0 w 3479781"/>
              <a:gd name="connsiteY25" fmla="*/ 2826628 h 3342072"/>
              <a:gd name="connsiteX26" fmla="*/ 93858 w 3479781"/>
              <a:gd name="connsiteY26" fmla="*/ 2889191 h 3342072"/>
              <a:gd name="connsiteX27" fmla="*/ 936366 w 3479781"/>
              <a:gd name="connsiteY27" fmla="*/ 3123258 h 3342072"/>
              <a:gd name="connsiteX28" fmla="*/ 1335539 w 3479781"/>
              <a:gd name="connsiteY28" fmla="*/ 3073598 h 3342072"/>
              <a:gd name="connsiteX29" fmla="*/ 1462525 w 3479781"/>
              <a:gd name="connsiteY29" fmla="*/ 3033118 h 3342072"/>
              <a:gd name="connsiteX30" fmla="*/ 1330820 w 3479781"/>
              <a:gd name="connsiteY30" fmla="*/ 3013017 h 3342072"/>
              <a:gd name="connsiteX31" fmla="*/ 115581 w 3479781"/>
              <a:gd name="connsiteY31" fmla="*/ 1521969 h 3342072"/>
              <a:gd name="connsiteX32" fmla="*/ 1637550 w 3479781"/>
              <a:gd name="connsiteY32" fmla="*/ 0 h 3342072"/>
              <a:gd name="connsiteX0" fmla="*/ 1637551 w 3479781"/>
              <a:gd name="connsiteY0" fmla="*/ 1295726 h 3342072"/>
              <a:gd name="connsiteX1" fmla="*/ 1863795 w 3479781"/>
              <a:gd name="connsiteY1" fmla="*/ 1521970 h 3342072"/>
              <a:gd name="connsiteX2" fmla="*/ 1637551 w 3479781"/>
              <a:gd name="connsiteY2" fmla="*/ 1748214 h 3342072"/>
              <a:gd name="connsiteX3" fmla="*/ 1411307 w 3479781"/>
              <a:gd name="connsiteY3" fmla="*/ 1521970 h 3342072"/>
              <a:gd name="connsiteX4" fmla="*/ 1637551 w 3479781"/>
              <a:gd name="connsiteY4" fmla="*/ 1295726 h 3342072"/>
              <a:gd name="connsiteX5" fmla="*/ 1637550 w 3479781"/>
              <a:gd name="connsiteY5" fmla="*/ 904513 h 3342072"/>
              <a:gd name="connsiteX6" fmla="*/ 1020094 w 3479781"/>
              <a:gd name="connsiteY6" fmla="*/ 1521969 h 3342072"/>
              <a:gd name="connsiteX7" fmla="*/ 1637550 w 3479781"/>
              <a:gd name="connsiteY7" fmla="*/ 2139425 h 3342072"/>
              <a:gd name="connsiteX8" fmla="*/ 2255006 w 3479781"/>
              <a:gd name="connsiteY8" fmla="*/ 1521969 h 3342072"/>
              <a:gd name="connsiteX9" fmla="*/ 1637550 w 3479781"/>
              <a:gd name="connsiteY9" fmla="*/ 904513 h 3342072"/>
              <a:gd name="connsiteX10" fmla="*/ 1637550 w 3479781"/>
              <a:gd name="connsiteY10" fmla="*/ 0 h 3342072"/>
              <a:gd name="connsiteX11" fmla="*/ 2605664 w 3479781"/>
              <a:gd name="connsiteY11" fmla="*/ 347544 h 3342072"/>
              <a:gd name="connsiteX12" fmla="*/ 2711518 w 3479781"/>
              <a:gd name="connsiteY12" fmla="*/ 443751 h 3342072"/>
              <a:gd name="connsiteX13" fmla="*/ 3258821 w 3479781"/>
              <a:gd name="connsiteY13" fmla="*/ 223552 h 3342072"/>
              <a:gd name="connsiteX14" fmla="*/ 2850430 w 3479781"/>
              <a:gd name="connsiteY14" fmla="*/ 605280 h 3342072"/>
              <a:gd name="connsiteX15" fmla="*/ 2899591 w 3479781"/>
              <a:gd name="connsiteY15" fmla="*/ 671022 h 3342072"/>
              <a:gd name="connsiteX16" fmla="*/ 3005766 w 3479781"/>
              <a:gd name="connsiteY16" fmla="*/ 855747 h 3342072"/>
              <a:gd name="connsiteX17" fmla="*/ 3479781 w 3479781"/>
              <a:gd name="connsiteY17" fmla="*/ 665034 h 3342072"/>
              <a:gd name="connsiteX18" fmla="*/ 3079277 w 3479781"/>
              <a:gd name="connsiteY18" fmla="*/ 1039390 h 3342072"/>
              <a:gd name="connsiteX19" fmla="*/ 3091095 w 3479781"/>
              <a:gd name="connsiteY19" fmla="*/ 1069382 h 3342072"/>
              <a:gd name="connsiteX20" fmla="*/ 3159519 w 3479781"/>
              <a:gd name="connsiteY20" fmla="*/ 1521969 h 3342072"/>
              <a:gd name="connsiteX21" fmla="*/ 2989851 w 3479781"/>
              <a:gd name="connsiteY21" fmla="*/ 2255845 h 3342072"/>
              <a:gd name="connsiteX22" fmla="*/ 2859035 w 3479781"/>
              <a:gd name="connsiteY22" fmla="*/ 2489637 h 3342072"/>
              <a:gd name="connsiteX23" fmla="*/ 1271018 w 3479781"/>
              <a:gd name="connsiteY23" fmla="*/ 3330647 h 3342072"/>
              <a:gd name="connsiteX24" fmla="*/ 65757 w 3479781"/>
              <a:gd name="connsiteY24" fmla="*/ 2887797 h 3342072"/>
              <a:gd name="connsiteX25" fmla="*/ 0 w 3479781"/>
              <a:gd name="connsiteY25" fmla="*/ 2826628 h 3342072"/>
              <a:gd name="connsiteX26" fmla="*/ 93858 w 3479781"/>
              <a:gd name="connsiteY26" fmla="*/ 2889191 h 3342072"/>
              <a:gd name="connsiteX27" fmla="*/ 936366 w 3479781"/>
              <a:gd name="connsiteY27" fmla="*/ 3123258 h 3342072"/>
              <a:gd name="connsiteX28" fmla="*/ 1335539 w 3479781"/>
              <a:gd name="connsiteY28" fmla="*/ 3073598 h 3342072"/>
              <a:gd name="connsiteX29" fmla="*/ 1462525 w 3479781"/>
              <a:gd name="connsiteY29" fmla="*/ 3033118 h 3342072"/>
              <a:gd name="connsiteX30" fmla="*/ 1330820 w 3479781"/>
              <a:gd name="connsiteY30" fmla="*/ 3013017 h 3342072"/>
              <a:gd name="connsiteX31" fmla="*/ 115581 w 3479781"/>
              <a:gd name="connsiteY31" fmla="*/ 1521969 h 3342072"/>
              <a:gd name="connsiteX32" fmla="*/ 1637550 w 3479781"/>
              <a:gd name="connsiteY32" fmla="*/ 0 h 3342072"/>
              <a:gd name="connsiteX0" fmla="*/ 1637551 w 3479781"/>
              <a:gd name="connsiteY0" fmla="*/ 1295726 h 3332107"/>
              <a:gd name="connsiteX1" fmla="*/ 1863795 w 3479781"/>
              <a:gd name="connsiteY1" fmla="*/ 1521970 h 3332107"/>
              <a:gd name="connsiteX2" fmla="*/ 1637551 w 3479781"/>
              <a:gd name="connsiteY2" fmla="*/ 1748214 h 3332107"/>
              <a:gd name="connsiteX3" fmla="*/ 1411307 w 3479781"/>
              <a:gd name="connsiteY3" fmla="*/ 1521970 h 3332107"/>
              <a:gd name="connsiteX4" fmla="*/ 1637551 w 3479781"/>
              <a:gd name="connsiteY4" fmla="*/ 1295726 h 3332107"/>
              <a:gd name="connsiteX5" fmla="*/ 1637550 w 3479781"/>
              <a:gd name="connsiteY5" fmla="*/ 904513 h 3332107"/>
              <a:gd name="connsiteX6" fmla="*/ 1020094 w 3479781"/>
              <a:gd name="connsiteY6" fmla="*/ 1521969 h 3332107"/>
              <a:gd name="connsiteX7" fmla="*/ 1637550 w 3479781"/>
              <a:gd name="connsiteY7" fmla="*/ 2139425 h 3332107"/>
              <a:gd name="connsiteX8" fmla="*/ 2255006 w 3479781"/>
              <a:gd name="connsiteY8" fmla="*/ 1521969 h 3332107"/>
              <a:gd name="connsiteX9" fmla="*/ 1637550 w 3479781"/>
              <a:gd name="connsiteY9" fmla="*/ 904513 h 3332107"/>
              <a:gd name="connsiteX10" fmla="*/ 1637550 w 3479781"/>
              <a:gd name="connsiteY10" fmla="*/ 0 h 3332107"/>
              <a:gd name="connsiteX11" fmla="*/ 2605664 w 3479781"/>
              <a:gd name="connsiteY11" fmla="*/ 347544 h 3332107"/>
              <a:gd name="connsiteX12" fmla="*/ 2711518 w 3479781"/>
              <a:gd name="connsiteY12" fmla="*/ 443751 h 3332107"/>
              <a:gd name="connsiteX13" fmla="*/ 3258821 w 3479781"/>
              <a:gd name="connsiteY13" fmla="*/ 223552 h 3332107"/>
              <a:gd name="connsiteX14" fmla="*/ 2850430 w 3479781"/>
              <a:gd name="connsiteY14" fmla="*/ 605280 h 3332107"/>
              <a:gd name="connsiteX15" fmla="*/ 2899591 w 3479781"/>
              <a:gd name="connsiteY15" fmla="*/ 671022 h 3332107"/>
              <a:gd name="connsiteX16" fmla="*/ 3005766 w 3479781"/>
              <a:gd name="connsiteY16" fmla="*/ 855747 h 3332107"/>
              <a:gd name="connsiteX17" fmla="*/ 3479781 w 3479781"/>
              <a:gd name="connsiteY17" fmla="*/ 665034 h 3332107"/>
              <a:gd name="connsiteX18" fmla="*/ 3079277 w 3479781"/>
              <a:gd name="connsiteY18" fmla="*/ 1039390 h 3332107"/>
              <a:gd name="connsiteX19" fmla="*/ 3091095 w 3479781"/>
              <a:gd name="connsiteY19" fmla="*/ 1069382 h 3332107"/>
              <a:gd name="connsiteX20" fmla="*/ 3159519 w 3479781"/>
              <a:gd name="connsiteY20" fmla="*/ 1521969 h 3332107"/>
              <a:gd name="connsiteX21" fmla="*/ 2989851 w 3479781"/>
              <a:gd name="connsiteY21" fmla="*/ 2255845 h 3332107"/>
              <a:gd name="connsiteX22" fmla="*/ 2859035 w 3479781"/>
              <a:gd name="connsiteY22" fmla="*/ 2489637 h 3332107"/>
              <a:gd name="connsiteX23" fmla="*/ 1271018 w 3479781"/>
              <a:gd name="connsiteY23" fmla="*/ 3330647 h 3332107"/>
              <a:gd name="connsiteX24" fmla="*/ 65757 w 3479781"/>
              <a:gd name="connsiteY24" fmla="*/ 2887797 h 3332107"/>
              <a:gd name="connsiteX25" fmla="*/ 0 w 3479781"/>
              <a:gd name="connsiteY25" fmla="*/ 2826628 h 3332107"/>
              <a:gd name="connsiteX26" fmla="*/ 93858 w 3479781"/>
              <a:gd name="connsiteY26" fmla="*/ 2889191 h 3332107"/>
              <a:gd name="connsiteX27" fmla="*/ 936366 w 3479781"/>
              <a:gd name="connsiteY27" fmla="*/ 3123258 h 3332107"/>
              <a:gd name="connsiteX28" fmla="*/ 1335539 w 3479781"/>
              <a:gd name="connsiteY28" fmla="*/ 3073598 h 3332107"/>
              <a:gd name="connsiteX29" fmla="*/ 1462525 w 3479781"/>
              <a:gd name="connsiteY29" fmla="*/ 3033118 h 3332107"/>
              <a:gd name="connsiteX30" fmla="*/ 1330820 w 3479781"/>
              <a:gd name="connsiteY30" fmla="*/ 3013017 h 3332107"/>
              <a:gd name="connsiteX31" fmla="*/ 115581 w 3479781"/>
              <a:gd name="connsiteY31" fmla="*/ 1521969 h 3332107"/>
              <a:gd name="connsiteX32" fmla="*/ 1637550 w 3479781"/>
              <a:gd name="connsiteY32" fmla="*/ 0 h 3332107"/>
              <a:gd name="connsiteX0" fmla="*/ 1637551 w 3479781"/>
              <a:gd name="connsiteY0" fmla="*/ 1295726 h 3343252"/>
              <a:gd name="connsiteX1" fmla="*/ 1863795 w 3479781"/>
              <a:gd name="connsiteY1" fmla="*/ 1521970 h 3343252"/>
              <a:gd name="connsiteX2" fmla="*/ 1637551 w 3479781"/>
              <a:gd name="connsiteY2" fmla="*/ 1748214 h 3343252"/>
              <a:gd name="connsiteX3" fmla="*/ 1411307 w 3479781"/>
              <a:gd name="connsiteY3" fmla="*/ 1521970 h 3343252"/>
              <a:gd name="connsiteX4" fmla="*/ 1637551 w 3479781"/>
              <a:gd name="connsiteY4" fmla="*/ 1295726 h 3343252"/>
              <a:gd name="connsiteX5" fmla="*/ 1637550 w 3479781"/>
              <a:gd name="connsiteY5" fmla="*/ 904513 h 3343252"/>
              <a:gd name="connsiteX6" fmla="*/ 1020094 w 3479781"/>
              <a:gd name="connsiteY6" fmla="*/ 1521969 h 3343252"/>
              <a:gd name="connsiteX7" fmla="*/ 1637550 w 3479781"/>
              <a:gd name="connsiteY7" fmla="*/ 2139425 h 3343252"/>
              <a:gd name="connsiteX8" fmla="*/ 2255006 w 3479781"/>
              <a:gd name="connsiteY8" fmla="*/ 1521969 h 3343252"/>
              <a:gd name="connsiteX9" fmla="*/ 1637550 w 3479781"/>
              <a:gd name="connsiteY9" fmla="*/ 904513 h 3343252"/>
              <a:gd name="connsiteX10" fmla="*/ 1637550 w 3479781"/>
              <a:gd name="connsiteY10" fmla="*/ 0 h 3343252"/>
              <a:gd name="connsiteX11" fmla="*/ 2605664 w 3479781"/>
              <a:gd name="connsiteY11" fmla="*/ 347544 h 3343252"/>
              <a:gd name="connsiteX12" fmla="*/ 2711518 w 3479781"/>
              <a:gd name="connsiteY12" fmla="*/ 443751 h 3343252"/>
              <a:gd name="connsiteX13" fmla="*/ 3258821 w 3479781"/>
              <a:gd name="connsiteY13" fmla="*/ 223552 h 3343252"/>
              <a:gd name="connsiteX14" fmla="*/ 2850430 w 3479781"/>
              <a:gd name="connsiteY14" fmla="*/ 605280 h 3343252"/>
              <a:gd name="connsiteX15" fmla="*/ 2899591 w 3479781"/>
              <a:gd name="connsiteY15" fmla="*/ 671022 h 3343252"/>
              <a:gd name="connsiteX16" fmla="*/ 3005766 w 3479781"/>
              <a:gd name="connsiteY16" fmla="*/ 855747 h 3343252"/>
              <a:gd name="connsiteX17" fmla="*/ 3479781 w 3479781"/>
              <a:gd name="connsiteY17" fmla="*/ 665034 h 3343252"/>
              <a:gd name="connsiteX18" fmla="*/ 3079277 w 3479781"/>
              <a:gd name="connsiteY18" fmla="*/ 1039390 h 3343252"/>
              <a:gd name="connsiteX19" fmla="*/ 3091095 w 3479781"/>
              <a:gd name="connsiteY19" fmla="*/ 1069382 h 3343252"/>
              <a:gd name="connsiteX20" fmla="*/ 3159519 w 3479781"/>
              <a:gd name="connsiteY20" fmla="*/ 1521969 h 3343252"/>
              <a:gd name="connsiteX21" fmla="*/ 2989851 w 3479781"/>
              <a:gd name="connsiteY21" fmla="*/ 2255845 h 3343252"/>
              <a:gd name="connsiteX22" fmla="*/ 2859035 w 3479781"/>
              <a:gd name="connsiteY22" fmla="*/ 2489637 h 3343252"/>
              <a:gd name="connsiteX23" fmla="*/ 1273823 w 3479781"/>
              <a:gd name="connsiteY23" fmla="*/ 3341866 h 3343252"/>
              <a:gd name="connsiteX24" fmla="*/ 65757 w 3479781"/>
              <a:gd name="connsiteY24" fmla="*/ 2887797 h 3343252"/>
              <a:gd name="connsiteX25" fmla="*/ 0 w 3479781"/>
              <a:gd name="connsiteY25" fmla="*/ 2826628 h 3343252"/>
              <a:gd name="connsiteX26" fmla="*/ 93858 w 3479781"/>
              <a:gd name="connsiteY26" fmla="*/ 2889191 h 3343252"/>
              <a:gd name="connsiteX27" fmla="*/ 936366 w 3479781"/>
              <a:gd name="connsiteY27" fmla="*/ 3123258 h 3343252"/>
              <a:gd name="connsiteX28" fmla="*/ 1335539 w 3479781"/>
              <a:gd name="connsiteY28" fmla="*/ 3073598 h 3343252"/>
              <a:gd name="connsiteX29" fmla="*/ 1462525 w 3479781"/>
              <a:gd name="connsiteY29" fmla="*/ 3033118 h 3343252"/>
              <a:gd name="connsiteX30" fmla="*/ 1330820 w 3479781"/>
              <a:gd name="connsiteY30" fmla="*/ 3013017 h 3343252"/>
              <a:gd name="connsiteX31" fmla="*/ 115581 w 3479781"/>
              <a:gd name="connsiteY31" fmla="*/ 1521969 h 3343252"/>
              <a:gd name="connsiteX32" fmla="*/ 1637550 w 3479781"/>
              <a:gd name="connsiteY32" fmla="*/ 0 h 3343252"/>
              <a:gd name="connsiteX0" fmla="*/ 1637551 w 3479781"/>
              <a:gd name="connsiteY0" fmla="*/ 1295726 h 3342782"/>
              <a:gd name="connsiteX1" fmla="*/ 1863795 w 3479781"/>
              <a:gd name="connsiteY1" fmla="*/ 1521970 h 3342782"/>
              <a:gd name="connsiteX2" fmla="*/ 1637551 w 3479781"/>
              <a:gd name="connsiteY2" fmla="*/ 1748214 h 3342782"/>
              <a:gd name="connsiteX3" fmla="*/ 1411307 w 3479781"/>
              <a:gd name="connsiteY3" fmla="*/ 1521970 h 3342782"/>
              <a:gd name="connsiteX4" fmla="*/ 1637551 w 3479781"/>
              <a:gd name="connsiteY4" fmla="*/ 1295726 h 3342782"/>
              <a:gd name="connsiteX5" fmla="*/ 1637550 w 3479781"/>
              <a:gd name="connsiteY5" fmla="*/ 904513 h 3342782"/>
              <a:gd name="connsiteX6" fmla="*/ 1020094 w 3479781"/>
              <a:gd name="connsiteY6" fmla="*/ 1521969 h 3342782"/>
              <a:gd name="connsiteX7" fmla="*/ 1637550 w 3479781"/>
              <a:gd name="connsiteY7" fmla="*/ 2139425 h 3342782"/>
              <a:gd name="connsiteX8" fmla="*/ 2255006 w 3479781"/>
              <a:gd name="connsiteY8" fmla="*/ 1521969 h 3342782"/>
              <a:gd name="connsiteX9" fmla="*/ 1637550 w 3479781"/>
              <a:gd name="connsiteY9" fmla="*/ 904513 h 3342782"/>
              <a:gd name="connsiteX10" fmla="*/ 1637550 w 3479781"/>
              <a:gd name="connsiteY10" fmla="*/ 0 h 3342782"/>
              <a:gd name="connsiteX11" fmla="*/ 2605664 w 3479781"/>
              <a:gd name="connsiteY11" fmla="*/ 347544 h 3342782"/>
              <a:gd name="connsiteX12" fmla="*/ 2711518 w 3479781"/>
              <a:gd name="connsiteY12" fmla="*/ 443751 h 3342782"/>
              <a:gd name="connsiteX13" fmla="*/ 3258821 w 3479781"/>
              <a:gd name="connsiteY13" fmla="*/ 223552 h 3342782"/>
              <a:gd name="connsiteX14" fmla="*/ 2850430 w 3479781"/>
              <a:gd name="connsiteY14" fmla="*/ 605280 h 3342782"/>
              <a:gd name="connsiteX15" fmla="*/ 2899591 w 3479781"/>
              <a:gd name="connsiteY15" fmla="*/ 671022 h 3342782"/>
              <a:gd name="connsiteX16" fmla="*/ 3005766 w 3479781"/>
              <a:gd name="connsiteY16" fmla="*/ 855747 h 3342782"/>
              <a:gd name="connsiteX17" fmla="*/ 3479781 w 3479781"/>
              <a:gd name="connsiteY17" fmla="*/ 665034 h 3342782"/>
              <a:gd name="connsiteX18" fmla="*/ 3079277 w 3479781"/>
              <a:gd name="connsiteY18" fmla="*/ 1039390 h 3342782"/>
              <a:gd name="connsiteX19" fmla="*/ 3091095 w 3479781"/>
              <a:gd name="connsiteY19" fmla="*/ 1069382 h 3342782"/>
              <a:gd name="connsiteX20" fmla="*/ 3159519 w 3479781"/>
              <a:gd name="connsiteY20" fmla="*/ 1521969 h 3342782"/>
              <a:gd name="connsiteX21" fmla="*/ 2989851 w 3479781"/>
              <a:gd name="connsiteY21" fmla="*/ 2255845 h 3342782"/>
              <a:gd name="connsiteX22" fmla="*/ 2859035 w 3479781"/>
              <a:gd name="connsiteY22" fmla="*/ 2489637 h 3342782"/>
              <a:gd name="connsiteX23" fmla="*/ 1273823 w 3479781"/>
              <a:gd name="connsiteY23" fmla="*/ 3341866 h 3342782"/>
              <a:gd name="connsiteX24" fmla="*/ 65757 w 3479781"/>
              <a:gd name="connsiteY24" fmla="*/ 2887797 h 3342782"/>
              <a:gd name="connsiteX25" fmla="*/ 0 w 3479781"/>
              <a:gd name="connsiteY25" fmla="*/ 2826628 h 3342782"/>
              <a:gd name="connsiteX26" fmla="*/ 93858 w 3479781"/>
              <a:gd name="connsiteY26" fmla="*/ 2889191 h 3342782"/>
              <a:gd name="connsiteX27" fmla="*/ 936366 w 3479781"/>
              <a:gd name="connsiteY27" fmla="*/ 3123258 h 3342782"/>
              <a:gd name="connsiteX28" fmla="*/ 1335539 w 3479781"/>
              <a:gd name="connsiteY28" fmla="*/ 3073598 h 3342782"/>
              <a:gd name="connsiteX29" fmla="*/ 1462525 w 3479781"/>
              <a:gd name="connsiteY29" fmla="*/ 3033118 h 3342782"/>
              <a:gd name="connsiteX30" fmla="*/ 1330820 w 3479781"/>
              <a:gd name="connsiteY30" fmla="*/ 3013017 h 3342782"/>
              <a:gd name="connsiteX31" fmla="*/ 115581 w 3479781"/>
              <a:gd name="connsiteY31" fmla="*/ 1521969 h 3342782"/>
              <a:gd name="connsiteX32" fmla="*/ 1637550 w 3479781"/>
              <a:gd name="connsiteY32" fmla="*/ 0 h 3342782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9519 w 3479781"/>
              <a:gd name="connsiteY20" fmla="*/ 152196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3910 w 3479781"/>
              <a:gd name="connsiteY20" fmla="*/ 153318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  <a:gd name="connsiteX0" fmla="*/ 1637551 w 3479781"/>
              <a:gd name="connsiteY0" fmla="*/ 1295726 h 3341955"/>
              <a:gd name="connsiteX1" fmla="*/ 1863795 w 3479781"/>
              <a:gd name="connsiteY1" fmla="*/ 1521970 h 3341955"/>
              <a:gd name="connsiteX2" fmla="*/ 1637551 w 3479781"/>
              <a:gd name="connsiteY2" fmla="*/ 1748214 h 3341955"/>
              <a:gd name="connsiteX3" fmla="*/ 1411307 w 3479781"/>
              <a:gd name="connsiteY3" fmla="*/ 1521970 h 3341955"/>
              <a:gd name="connsiteX4" fmla="*/ 1637551 w 3479781"/>
              <a:gd name="connsiteY4" fmla="*/ 1295726 h 3341955"/>
              <a:gd name="connsiteX5" fmla="*/ 1637550 w 3479781"/>
              <a:gd name="connsiteY5" fmla="*/ 904513 h 3341955"/>
              <a:gd name="connsiteX6" fmla="*/ 1020094 w 3479781"/>
              <a:gd name="connsiteY6" fmla="*/ 1521969 h 3341955"/>
              <a:gd name="connsiteX7" fmla="*/ 1637550 w 3479781"/>
              <a:gd name="connsiteY7" fmla="*/ 2139425 h 3341955"/>
              <a:gd name="connsiteX8" fmla="*/ 2255006 w 3479781"/>
              <a:gd name="connsiteY8" fmla="*/ 1521969 h 3341955"/>
              <a:gd name="connsiteX9" fmla="*/ 1637550 w 3479781"/>
              <a:gd name="connsiteY9" fmla="*/ 904513 h 3341955"/>
              <a:gd name="connsiteX10" fmla="*/ 1637550 w 3479781"/>
              <a:gd name="connsiteY10" fmla="*/ 0 h 3341955"/>
              <a:gd name="connsiteX11" fmla="*/ 2605664 w 3479781"/>
              <a:gd name="connsiteY11" fmla="*/ 347544 h 3341955"/>
              <a:gd name="connsiteX12" fmla="*/ 2711518 w 3479781"/>
              <a:gd name="connsiteY12" fmla="*/ 443751 h 3341955"/>
              <a:gd name="connsiteX13" fmla="*/ 3258821 w 3479781"/>
              <a:gd name="connsiteY13" fmla="*/ 223552 h 3341955"/>
              <a:gd name="connsiteX14" fmla="*/ 2850430 w 3479781"/>
              <a:gd name="connsiteY14" fmla="*/ 605280 h 3341955"/>
              <a:gd name="connsiteX15" fmla="*/ 2899591 w 3479781"/>
              <a:gd name="connsiteY15" fmla="*/ 671022 h 3341955"/>
              <a:gd name="connsiteX16" fmla="*/ 3005766 w 3479781"/>
              <a:gd name="connsiteY16" fmla="*/ 855747 h 3341955"/>
              <a:gd name="connsiteX17" fmla="*/ 3479781 w 3479781"/>
              <a:gd name="connsiteY17" fmla="*/ 665034 h 3341955"/>
              <a:gd name="connsiteX18" fmla="*/ 3079277 w 3479781"/>
              <a:gd name="connsiteY18" fmla="*/ 1039390 h 3341955"/>
              <a:gd name="connsiteX19" fmla="*/ 3091095 w 3479781"/>
              <a:gd name="connsiteY19" fmla="*/ 1069382 h 3341955"/>
              <a:gd name="connsiteX20" fmla="*/ 3153910 w 3479781"/>
              <a:gd name="connsiteY20" fmla="*/ 1533189 h 3341955"/>
              <a:gd name="connsiteX21" fmla="*/ 2989851 w 3479781"/>
              <a:gd name="connsiteY21" fmla="*/ 2255845 h 3341955"/>
              <a:gd name="connsiteX22" fmla="*/ 2859035 w 3479781"/>
              <a:gd name="connsiteY22" fmla="*/ 2489637 h 3341955"/>
              <a:gd name="connsiteX23" fmla="*/ 1273823 w 3479781"/>
              <a:gd name="connsiteY23" fmla="*/ 3341866 h 3341955"/>
              <a:gd name="connsiteX24" fmla="*/ 65757 w 3479781"/>
              <a:gd name="connsiteY24" fmla="*/ 2887797 h 3341955"/>
              <a:gd name="connsiteX25" fmla="*/ 0 w 3479781"/>
              <a:gd name="connsiteY25" fmla="*/ 2826628 h 3341955"/>
              <a:gd name="connsiteX26" fmla="*/ 93858 w 3479781"/>
              <a:gd name="connsiteY26" fmla="*/ 2889191 h 3341955"/>
              <a:gd name="connsiteX27" fmla="*/ 936366 w 3479781"/>
              <a:gd name="connsiteY27" fmla="*/ 3123258 h 3341955"/>
              <a:gd name="connsiteX28" fmla="*/ 1335539 w 3479781"/>
              <a:gd name="connsiteY28" fmla="*/ 3073598 h 3341955"/>
              <a:gd name="connsiteX29" fmla="*/ 1462525 w 3479781"/>
              <a:gd name="connsiteY29" fmla="*/ 3033118 h 3341955"/>
              <a:gd name="connsiteX30" fmla="*/ 1330820 w 3479781"/>
              <a:gd name="connsiteY30" fmla="*/ 3013017 h 3341955"/>
              <a:gd name="connsiteX31" fmla="*/ 115581 w 3479781"/>
              <a:gd name="connsiteY31" fmla="*/ 1521969 h 3341955"/>
              <a:gd name="connsiteX32" fmla="*/ 1637550 w 3479781"/>
              <a:gd name="connsiteY32" fmla="*/ 0 h 3341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479781" h="3341955">
                <a:moveTo>
                  <a:pt x="1637551" y="1295726"/>
                </a:moveTo>
                <a:cubicBezTo>
                  <a:pt x="1762502" y="1295726"/>
                  <a:pt x="1863795" y="1397019"/>
                  <a:pt x="1863795" y="1521970"/>
                </a:cubicBezTo>
                <a:cubicBezTo>
                  <a:pt x="1863795" y="1646921"/>
                  <a:pt x="1762502" y="1748214"/>
                  <a:pt x="1637551" y="1748214"/>
                </a:cubicBezTo>
                <a:cubicBezTo>
                  <a:pt x="1512600" y="1748214"/>
                  <a:pt x="1411307" y="1646921"/>
                  <a:pt x="1411307" y="1521970"/>
                </a:cubicBezTo>
                <a:cubicBezTo>
                  <a:pt x="1411307" y="1397019"/>
                  <a:pt x="1512600" y="1295726"/>
                  <a:pt x="1637551" y="1295726"/>
                </a:cubicBezTo>
                <a:close/>
                <a:moveTo>
                  <a:pt x="1637550" y="904513"/>
                </a:moveTo>
                <a:cubicBezTo>
                  <a:pt x="1296538" y="904513"/>
                  <a:pt x="1020094" y="1180957"/>
                  <a:pt x="1020094" y="1521969"/>
                </a:cubicBezTo>
                <a:cubicBezTo>
                  <a:pt x="1020094" y="1862981"/>
                  <a:pt x="1296538" y="2139425"/>
                  <a:pt x="1637550" y="2139425"/>
                </a:cubicBezTo>
                <a:cubicBezTo>
                  <a:pt x="1978562" y="2139425"/>
                  <a:pt x="2255006" y="1862981"/>
                  <a:pt x="2255006" y="1521969"/>
                </a:cubicBezTo>
                <a:cubicBezTo>
                  <a:pt x="2255006" y="1180957"/>
                  <a:pt x="1978562" y="904513"/>
                  <a:pt x="1637550" y="904513"/>
                </a:cubicBezTo>
                <a:close/>
                <a:moveTo>
                  <a:pt x="1637550" y="0"/>
                </a:moveTo>
                <a:cubicBezTo>
                  <a:pt x="2005295" y="0"/>
                  <a:pt x="2342578" y="130426"/>
                  <a:pt x="2605664" y="347544"/>
                </a:cubicBezTo>
                <a:lnTo>
                  <a:pt x="2711518" y="443751"/>
                </a:lnTo>
                <a:lnTo>
                  <a:pt x="3258821" y="223552"/>
                </a:lnTo>
                <a:lnTo>
                  <a:pt x="2850430" y="605280"/>
                </a:lnTo>
                <a:lnTo>
                  <a:pt x="2899591" y="671022"/>
                </a:lnTo>
                <a:lnTo>
                  <a:pt x="3005766" y="855747"/>
                </a:lnTo>
                <a:lnTo>
                  <a:pt x="3479781" y="665034"/>
                </a:lnTo>
                <a:lnTo>
                  <a:pt x="3079277" y="1039390"/>
                </a:lnTo>
                <a:lnTo>
                  <a:pt x="3091095" y="1069382"/>
                </a:lnTo>
                <a:cubicBezTo>
                  <a:pt x="3103534" y="1151682"/>
                  <a:pt x="3150460" y="1334756"/>
                  <a:pt x="3153910" y="1533189"/>
                </a:cubicBezTo>
                <a:cubicBezTo>
                  <a:pt x="3157505" y="1739963"/>
                  <a:pt x="3076146" y="2068241"/>
                  <a:pt x="2989851" y="2255845"/>
                </a:cubicBezTo>
                <a:lnTo>
                  <a:pt x="2859035" y="2489637"/>
                </a:lnTo>
                <a:cubicBezTo>
                  <a:pt x="2428771" y="3154163"/>
                  <a:pt x="1742412" y="3336465"/>
                  <a:pt x="1273823" y="3341866"/>
                </a:cubicBezTo>
                <a:cubicBezTo>
                  <a:pt x="865549" y="3346572"/>
                  <a:pt x="393288" y="3164455"/>
                  <a:pt x="65757" y="2887797"/>
                </a:cubicBezTo>
                <a:lnTo>
                  <a:pt x="0" y="2826628"/>
                </a:lnTo>
                <a:lnTo>
                  <a:pt x="93858" y="2889191"/>
                </a:lnTo>
                <a:cubicBezTo>
                  <a:pt x="344305" y="3038466"/>
                  <a:pt x="631311" y="3123258"/>
                  <a:pt x="936366" y="3123258"/>
                </a:cubicBezTo>
                <a:cubicBezTo>
                  <a:pt x="1073641" y="3123258"/>
                  <a:pt x="1207261" y="3106088"/>
                  <a:pt x="1335539" y="3073598"/>
                </a:cubicBezTo>
                <a:lnTo>
                  <a:pt x="1462525" y="3033118"/>
                </a:lnTo>
                <a:lnTo>
                  <a:pt x="1330820" y="3013017"/>
                </a:lnTo>
                <a:cubicBezTo>
                  <a:pt x="637285" y="2871099"/>
                  <a:pt x="115581" y="2257459"/>
                  <a:pt x="115581" y="1521969"/>
                </a:cubicBezTo>
                <a:cubicBezTo>
                  <a:pt x="115581" y="681409"/>
                  <a:pt x="796990" y="0"/>
                  <a:pt x="1637550" y="0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90058" y="694186"/>
            <a:ext cx="245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Group Ltd. Co.</a:t>
            </a:r>
            <a:endParaRPr lang="zh-CN" alt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0417" y="1320801"/>
            <a:ext cx="1656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5417" y="1320801"/>
            <a:ext cx="1656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GenRay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20417" y="1320801"/>
            <a:ext cx="1656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Consulting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85417" y="1320801"/>
            <a:ext cx="1656000" cy="304800"/>
          </a:xfrm>
          <a:prstGeom prst="rect">
            <a:avLst/>
          </a:prstGeom>
          <a:solidFill>
            <a:srgbClr val="0000FF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GenRay Innovation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50417" y="1320801"/>
            <a:ext cx="1656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90417" y="1761262"/>
            <a:ext cx="1656000" cy="304800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Skin Care</a:t>
            </a:r>
            <a:endParaRPr lang="zh-CN" altLang="en-US" sz="1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90417" y="2201723"/>
            <a:ext cx="1656000" cy="3048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Skin Cleanser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190417" y="2642184"/>
            <a:ext cx="1656000" cy="3048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071" y="1913662"/>
            <a:ext cx="1446069" cy="94414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Picture 3" descr="G3MO)CS~3P3J}IJ~{TM94F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072" y="3316177"/>
            <a:ext cx="1443834" cy="171302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24K金 瘦脸棒-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436" y="2986301"/>
            <a:ext cx="1435155" cy="2042899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S1130 600x600 2col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679" y="3085607"/>
            <a:ext cx="1940442" cy="194044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1219 3c ligh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181" y="1798572"/>
            <a:ext cx="1415902" cy="141590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S1319 600x600 2p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006" y="3776329"/>
            <a:ext cx="1584251" cy="1584251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S1108 600x600 new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952" y="4859079"/>
            <a:ext cx="1442060" cy="144206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云形标注 22"/>
          <p:cNvSpPr/>
          <p:nvPr/>
        </p:nvSpPr>
        <p:spPr>
          <a:xfrm>
            <a:off x="4220068" y="5308141"/>
            <a:ext cx="4424202" cy="1305310"/>
          </a:xfrm>
          <a:prstGeom prst="cloudCallout">
            <a:avLst>
              <a:gd name="adj1" fmla="val 17259"/>
              <a:gd name="adj2" fmla="val -1161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请将这些图片裁剪为大小一致。</a:t>
            </a:r>
            <a:endParaRPr lang="en-US" altLang="zh-CN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链接至每个产品介绍，产品介绍参见</a:t>
            </a:r>
            <a:r>
              <a:rPr lang="en-US" altLang="zh-CN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Christina</a:t>
            </a:r>
            <a:r>
              <a:rPr lang="zh-CN" alt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发的</a:t>
            </a:r>
            <a:r>
              <a:rPr lang="en-US" altLang="zh-CN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PPT</a:t>
            </a:r>
            <a:r>
              <a:rPr lang="zh-CN" alt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，英文版</a:t>
            </a:r>
            <a:endParaRPr lang="en-US" altLang="zh-CN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41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702</Words>
  <Application>Microsoft Office PowerPoint</Application>
  <PresentationFormat>宽屏</PresentationFormat>
  <Paragraphs>214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微软雅黑</vt:lpstr>
      <vt:lpstr>Arial</vt:lpstr>
      <vt:lpstr>Arial Black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18</cp:revision>
  <dcterms:created xsi:type="dcterms:W3CDTF">2014-06-27T10:33:53Z</dcterms:created>
  <dcterms:modified xsi:type="dcterms:W3CDTF">2014-06-27T13:07:09Z</dcterms:modified>
</cp:coreProperties>
</file>