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869" r:id="rId3"/>
    <p:sldId id="335" r:id="rId4"/>
    <p:sldId id="327" r:id="rId5"/>
    <p:sldId id="325" r:id="rId6"/>
    <p:sldId id="332" r:id="rId7"/>
    <p:sldId id="333" r:id="rId8"/>
    <p:sldId id="336" r:id="rId9"/>
    <p:sldId id="260" r:id="rId10"/>
    <p:sldId id="282" r:id="rId11"/>
    <p:sldId id="283" r:id="rId12"/>
    <p:sldId id="4788" r:id="rId13"/>
    <p:sldId id="4793" r:id="rId14"/>
    <p:sldId id="875" r:id="rId15"/>
    <p:sldId id="280" r:id="rId16"/>
    <p:sldId id="330" r:id="rId17"/>
    <p:sldId id="334" r:id="rId18"/>
    <p:sldId id="4794" r:id="rId19"/>
    <p:sldId id="4792" r:id="rId20"/>
    <p:sldId id="281" r:id="rId21"/>
    <p:sldId id="47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EE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66" autoAdjust="0"/>
  </p:normalViewPr>
  <p:slideViewPr>
    <p:cSldViewPr snapToGrid="0" showGuides="1">
      <p:cViewPr varScale="1">
        <p:scale>
          <a:sx n="60" d="100"/>
          <a:sy n="60" d="100"/>
        </p:scale>
        <p:origin x="78" y="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A22B4E70-1E5C-47BD-9961-352BAA01603F}" type="datetimeFigureOut">
              <a:rPr lang="zh-CN" altLang="en-US" smtClean="0"/>
              <a:pPr/>
              <a:t>2023/10/18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61F32E8-F9A0-447D-83BC-C3B600DA09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1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1B6C-F6B8-453E-A073-593D440AD3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3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2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74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8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1B6C-F6B8-453E-A073-593D440AD3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2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8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7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66229-F215-4686-9A4A-B0813F3F5C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4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36DE9-0668-49F0-8599-9025358A5F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8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8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7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1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1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1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A0E03-404B-4C6F-8BE1-26EE54BDCB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0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1B6C-F6B8-453E-A073-593D440AD3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7CA35-4F86-4394-9C3C-9784AF6EA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4A051-03B2-4129-BCA2-4740D3A0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648DA-CA57-40F1-BDC2-B9917BB4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552AE-22D3-4374-A4B8-871583B7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C1B92-94B0-47EE-B395-429B9AF2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B4EF2-1107-4E4E-86DB-BEFD5EA5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A229B-F357-4747-8743-65236536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22A19-38B1-44AC-A271-B2149AD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3E3BA-61F8-4C16-B6B8-B10F0CFE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8DE57-88DB-4790-8F28-BA4E804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73E9A1-D00F-497A-B032-0D2311D4A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FD77E-9B24-4110-8FBE-BE9651672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1E49F-AEFB-448B-87E5-9114E01B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19381-420E-4D35-9E37-090CC981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047FD-E044-4B00-838D-61A6FDAA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9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78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C9F91-0F0B-47BE-AEDE-E8918433F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2"/>
          <a:stretch/>
        </p:blipFill>
        <p:spPr>
          <a:xfrm>
            <a:off x="-19434" y="1850264"/>
            <a:ext cx="12211433" cy="498895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67FEB-897B-4778-91D9-80BC8330FED6}"/>
              </a:ext>
            </a:extLst>
          </p:cNvPr>
          <p:cNvGrpSpPr/>
          <p:nvPr userDrawn="1"/>
        </p:nvGrpSpPr>
        <p:grpSpPr>
          <a:xfrm>
            <a:off x="0" y="391596"/>
            <a:ext cx="3814304" cy="6074809"/>
            <a:chOff x="-7557743" y="342381"/>
            <a:chExt cx="3814304" cy="607480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F6031F0-CD9E-43E0-8E9C-70C6ABA96F32}"/>
                </a:ext>
              </a:extLst>
            </p:cNvPr>
            <p:cNvGrpSpPr/>
            <p:nvPr/>
          </p:nvGrpSpPr>
          <p:grpSpPr>
            <a:xfrm rot="653978">
              <a:off x="-5052027" y="884065"/>
              <a:ext cx="644464" cy="521450"/>
              <a:chOff x="-9931853" y="3786391"/>
              <a:chExt cx="397890" cy="321941"/>
            </a:xfrm>
          </p:grpSpPr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id="{39806E86-16A7-4AE0-B2CB-11F91F0A2CCD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70" name="泪滴形 69">
                <a:extLst>
                  <a:ext uri="{FF2B5EF4-FFF2-40B4-BE49-F238E27FC236}">
                    <a16:creationId xmlns:a16="http://schemas.microsoft.com/office/drawing/2014/main" id="{ED70336E-3AC6-486C-9F4B-5E2A23FC3631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B257E69-25C3-458B-87E3-F0BABF20BB11}"/>
                </a:ext>
              </a:extLst>
            </p:cNvPr>
            <p:cNvSpPr>
              <a:spLocks/>
            </p:cNvSpPr>
            <p:nvPr/>
          </p:nvSpPr>
          <p:spPr bwMode="auto">
            <a:xfrm rot="6053978">
              <a:off x="-7027143" y="53722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855BFD3-85A9-4976-9F9B-38CDF30791B6}"/>
                </a:ext>
              </a:extLst>
            </p:cNvPr>
            <p:cNvSpPr/>
            <p:nvPr/>
          </p:nvSpPr>
          <p:spPr>
            <a:xfrm rot="653978">
              <a:off x="-7420043" y="2979024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77494DE-B535-4011-B57D-BF7D26319B3A}"/>
                </a:ext>
              </a:extLst>
            </p:cNvPr>
            <p:cNvSpPr/>
            <p:nvPr/>
          </p:nvSpPr>
          <p:spPr>
            <a:xfrm rot="653978">
              <a:off x="-6840675" y="158857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FD0682D-EADC-434C-A4C3-14505A7F5BA2}"/>
                </a:ext>
              </a:extLst>
            </p:cNvPr>
            <p:cNvSpPr/>
            <p:nvPr/>
          </p:nvSpPr>
          <p:spPr>
            <a:xfrm rot="653978">
              <a:off x="-7557743" y="235233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A2D139C-9ACB-4AA8-BC9A-9CE1944E9FAF}"/>
                </a:ext>
              </a:extLst>
            </p:cNvPr>
            <p:cNvSpPr>
              <a:spLocks/>
            </p:cNvSpPr>
            <p:nvPr/>
          </p:nvSpPr>
          <p:spPr bwMode="auto">
            <a:xfrm rot="2453978">
              <a:off x="-7552895" y="887440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A0C4F0-E7AE-40B2-9862-738C284E606B}"/>
                </a:ext>
              </a:extLst>
            </p:cNvPr>
            <p:cNvGrpSpPr/>
            <p:nvPr/>
          </p:nvGrpSpPr>
          <p:grpSpPr>
            <a:xfrm rot="6053978">
              <a:off x="-6863761" y="3572862"/>
              <a:ext cx="495378" cy="400820"/>
              <a:chOff x="-9931853" y="3786391"/>
              <a:chExt cx="397890" cy="321941"/>
            </a:xfrm>
          </p:grpSpPr>
          <p:sp>
            <p:nvSpPr>
              <p:cNvPr id="67" name="泪滴形 66">
                <a:extLst>
                  <a:ext uri="{FF2B5EF4-FFF2-40B4-BE49-F238E27FC236}">
                    <a16:creationId xmlns:a16="http://schemas.microsoft.com/office/drawing/2014/main" id="{F8F15D07-8868-4C36-97FF-4170AF806544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id="{C5189914-EF28-4D68-B865-1AF84FF54203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76BF77B-92F4-4ADC-B8B4-857A69488D3D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6911983" y="2222128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871877-A108-4864-B20E-D5160878552C}"/>
                </a:ext>
              </a:extLst>
            </p:cNvPr>
            <p:cNvGrpSpPr/>
            <p:nvPr/>
          </p:nvGrpSpPr>
          <p:grpSpPr>
            <a:xfrm>
              <a:off x="-5907198" y="1713432"/>
              <a:ext cx="545728" cy="627520"/>
              <a:chOff x="-5899628" y="1869934"/>
              <a:chExt cx="336930" cy="387427"/>
            </a:xfrm>
          </p:grpSpPr>
          <p:sp>
            <p:nvSpPr>
              <p:cNvPr id="65" name="泪滴形 64">
                <a:extLst>
                  <a:ext uri="{FF2B5EF4-FFF2-40B4-BE49-F238E27FC236}">
                    <a16:creationId xmlns:a16="http://schemas.microsoft.com/office/drawing/2014/main" id="{4EB16D74-F1D8-4BA0-A4B1-C4EA53547FA6}"/>
                  </a:ext>
                </a:extLst>
              </p:cNvPr>
              <p:cNvSpPr/>
              <p:nvPr/>
            </p:nvSpPr>
            <p:spPr>
              <a:xfrm rot="5831774">
                <a:off x="-5899629" y="1869935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6" name="泪滴形 65">
                <a:extLst>
                  <a:ext uri="{FF2B5EF4-FFF2-40B4-BE49-F238E27FC236}">
                    <a16:creationId xmlns:a16="http://schemas.microsoft.com/office/drawing/2014/main" id="{5315376A-394D-4328-962A-157ADD3B8A0C}"/>
                  </a:ext>
                </a:extLst>
              </p:cNvPr>
              <p:cNvSpPr/>
              <p:nvPr/>
            </p:nvSpPr>
            <p:spPr>
              <a:xfrm rot="16631774">
                <a:off x="-5716039" y="2104019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6F5D80-B8E4-4774-9C71-16CE97BB86B1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5876768" y="3120149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A23AD53-E051-43C8-9482-85C468EF6BB3}"/>
                </a:ext>
              </a:extLst>
            </p:cNvPr>
            <p:cNvSpPr/>
            <p:nvPr/>
          </p:nvSpPr>
          <p:spPr>
            <a:xfrm rot="15953978">
              <a:off x="-4464216" y="3444683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03846E6-05CD-4EE5-91FA-B8FBB38F86AA}"/>
                </a:ext>
              </a:extLst>
            </p:cNvPr>
            <p:cNvSpPr/>
            <p:nvPr/>
          </p:nvSpPr>
          <p:spPr>
            <a:xfrm rot="15953978">
              <a:off x="-4689063" y="3904852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F211D2A-AC59-4655-A17B-FE9FB0A88405}"/>
                </a:ext>
              </a:extLst>
            </p:cNvPr>
            <p:cNvSpPr/>
            <p:nvPr/>
          </p:nvSpPr>
          <p:spPr>
            <a:xfrm rot="15953978">
              <a:off x="-3970651" y="360029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1" name="泪滴形 50">
              <a:extLst>
                <a:ext uri="{FF2B5EF4-FFF2-40B4-BE49-F238E27FC236}">
                  <a16:creationId xmlns:a16="http://schemas.microsoft.com/office/drawing/2014/main" id="{AD973A47-1239-4B2F-98ED-479487D304D5}"/>
                </a:ext>
              </a:extLst>
            </p:cNvPr>
            <p:cNvSpPr/>
            <p:nvPr/>
          </p:nvSpPr>
          <p:spPr>
            <a:xfrm rot="11231774">
              <a:off x="-4709011" y="2643411"/>
              <a:ext cx="265474" cy="265470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2" name="泪滴形 51">
              <a:extLst>
                <a:ext uri="{FF2B5EF4-FFF2-40B4-BE49-F238E27FC236}">
                  <a16:creationId xmlns:a16="http://schemas.microsoft.com/office/drawing/2014/main" id="{B3DE3242-D1B3-41B2-9DF7-E3A7AE9C64FD}"/>
                </a:ext>
              </a:extLst>
            </p:cNvPr>
            <p:cNvSpPr/>
            <p:nvPr/>
          </p:nvSpPr>
          <p:spPr>
            <a:xfrm rot="431774">
              <a:off x="-4828644" y="2798793"/>
              <a:ext cx="190912" cy="190912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A486262-1D24-4623-A8C7-DFB50C39D532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4439373" y="2658633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4" name="泪滴形 53">
              <a:extLst>
                <a:ext uri="{FF2B5EF4-FFF2-40B4-BE49-F238E27FC236}">
                  <a16:creationId xmlns:a16="http://schemas.microsoft.com/office/drawing/2014/main" id="{EC85F84A-B45D-4B72-8DB2-8C67C5402EE9}"/>
                </a:ext>
              </a:extLst>
            </p:cNvPr>
            <p:cNvSpPr/>
            <p:nvPr/>
          </p:nvSpPr>
          <p:spPr>
            <a:xfrm rot="5831774">
              <a:off x="-7225344" y="3918684"/>
              <a:ext cx="345374" cy="345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5" name="泪滴形 54">
              <a:extLst>
                <a:ext uri="{FF2B5EF4-FFF2-40B4-BE49-F238E27FC236}">
                  <a16:creationId xmlns:a16="http://schemas.microsoft.com/office/drawing/2014/main" id="{3526F7D7-44B8-4737-A409-1C36BFF96ACC}"/>
                </a:ext>
              </a:extLst>
            </p:cNvPr>
            <p:cNvSpPr/>
            <p:nvPr/>
          </p:nvSpPr>
          <p:spPr>
            <a:xfrm rot="16631774">
              <a:off x="-7023195" y="4171324"/>
              <a:ext cx="248368" cy="248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E5DC052-2BC7-4EA3-A1EE-5BC0C0B80706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7136411" y="523496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EAF084-86AA-43F5-AAA7-2B8696D5D13C}"/>
                </a:ext>
              </a:extLst>
            </p:cNvPr>
            <p:cNvSpPr/>
            <p:nvPr/>
          </p:nvSpPr>
          <p:spPr>
            <a:xfrm rot="15953978">
              <a:off x="-5723859" y="555950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09F3D7-99AA-4BB8-8D01-D7ABC705AB83}"/>
                </a:ext>
              </a:extLst>
            </p:cNvPr>
            <p:cNvSpPr/>
            <p:nvPr/>
          </p:nvSpPr>
          <p:spPr>
            <a:xfrm rot="15953978">
              <a:off x="-5948706" y="601967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87B2265-D454-4278-95F1-831CCB6D1163}"/>
                </a:ext>
              </a:extLst>
            </p:cNvPr>
            <p:cNvSpPr/>
            <p:nvPr/>
          </p:nvSpPr>
          <p:spPr>
            <a:xfrm rot="15953978">
              <a:off x="-5230294" y="571510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E59CD4E-6D97-4223-9354-2C74CC32DCAD}"/>
                </a:ext>
              </a:extLst>
            </p:cNvPr>
            <p:cNvSpPr>
              <a:spLocks/>
            </p:cNvSpPr>
            <p:nvPr/>
          </p:nvSpPr>
          <p:spPr bwMode="auto">
            <a:xfrm rot="17753978">
              <a:off x="-7258978" y="5930136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E5A3B39-111F-4454-BE01-959752EFE778}"/>
                </a:ext>
              </a:extLst>
            </p:cNvPr>
            <p:cNvGrpSpPr/>
            <p:nvPr/>
          </p:nvGrpSpPr>
          <p:grpSpPr>
            <a:xfrm>
              <a:off x="-6144039" y="4728767"/>
              <a:ext cx="482348" cy="419480"/>
              <a:chOff x="-9360085" y="715064"/>
              <a:chExt cx="297800" cy="258986"/>
            </a:xfrm>
          </p:grpSpPr>
          <p:sp>
            <p:nvSpPr>
              <p:cNvPr id="63" name="泪滴形 62">
                <a:extLst>
                  <a:ext uri="{FF2B5EF4-FFF2-40B4-BE49-F238E27FC236}">
                    <a16:creationId xmlns:a16="http://schemas.microsoft.com/office/drawing/2014/main" id="{6ADB76F1-A922-4BBA-8B5C-AF07EB442D2D}"/>
                  </a:ext>
                </a:extLst>
              </p:cNvPr>
              <p:cNvSpPr/>
              <p:nvPr/>
            </p:nvSpPr>
            <p:spPr>
              <a:xfrm rot="11231774">
                <a:off x="-9226188" y="715064"/>
                <a:ext cx="163903" cy="16390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4" name="泪滴形 63">
                <a:extLst>
                  <a:ext uri="{FF2B5EF4-FFF2-40B4-BE49-F238E27FC236}">
                    <a16:creationId xmlns:a16="http://schemas.microsoft.com/office/drawing/2014/main" id="{8C2D2636-93AA-46D4-BFEF-654D0F101542}"/>
                  </a:ext>
                </a:extLst>
              </p:cNvPr>
              <p:cNvSpPr/>
              <p:nvPr/>
            </p:nvSpPr>
            <p:spPr>
              <a:xfrm rot="431774">
                <a:off x="-9360085" y="856183"/>
                <a:ext cx="117868" cy="117867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9EC881B-F21E-4DB7-B990-04A89749875A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5699016" y="4773451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430D68A9-07FE-4F8D-B982-55107CB36534}"/>
              </a:ext>
            </a:extLst>
          </p:cNvPr>
          <p:cNvSpPr/>
          <p:nvPr userDrawn="1"/>
        </p:nvSpPr>
        <p:spPr>
          <a:xfrm>
            <a:off x="-7931" y="-407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16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415">
          <p15:clr>
            <a:srgbClr val="FBAE40"/>
          </p15:clr>
        </p15:guide>
        <p15:guide id="4" pos="7265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0295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2F57423-B9C1-4359-91E8-35B6372559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3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68DE35-9893-4B07-A31B-FE140405B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28D7D-304D-44D4-88B8-1DFCEB32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9E0A2-207D-4514-9C8D-1C57DA07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A9293-0819-4CF5-8172-4A1E672DB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224B58-D035-4FFE-A623-8D7FD33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061CF-4D8B-4EED-9A20-2882F3C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93230-6F98-4FAB-8539-51470BB6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0BBA-5E7C-439F-9911-0AF0AA8B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7356E-129C-4A45-8584-1DC4ED6C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E16D6-B9A6-45A0-9939-BFC2BDAA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48BFA-C093-48FA-B82F-A5974BB56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98EB41-AF08-4990-B9F0-DCC79BDB4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31D7C-3E09-499B-986E-040728E0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46B0D9-5E5E-4FB1-AD92-F77A1D1C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BD664B-C59B-4FC5-85F4-0F90298A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3C1D4-BFAE-4696-A198-EDA563BE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AED553-05F3-4050-AEC2-34C526A0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3CB42-24B5-432C-9C6F-92F4C4AD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8B015-960A-44A1-9F70-A2C2754D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19E7A-69E4-4C05-A856-54E7CC70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4FE2FB-2ABE-4B56-B636-44EDEF37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84B83-4E8C-4949-BF65-0E01C26B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9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AEE3-2574-4E78-B472-2E17CB6B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31993-2E59-43BD-B38A-B3772160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ECEA7F-8DDA-48AA-9BC1-BF46B105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12B30-669D-412A-A1B0-55B9242C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A6936-4E07-439A-85E7-0FAD77FC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37C42-BF14-4422-9406-B23C60F5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9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D3B04-FEC9-4E25-AD74-A409267C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F1FB3F-4F18-4BE3-8EA0-78BE74269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63F1DD-1159-47F6-87F6-D2A56255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090D4-63E5-453C-8DCD-4AE38F70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1F0B1-69E0-4CC8-8061-B24C72E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D5EC3-7D69-43BD-BAC4-72D1F1A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D304D-3602-4D17-B27B-3C0605CD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DA196-78DC-473F-B580-7B9288250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3F31-B214-4F3C-8233-2E94AA9EA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DCB1B397-F90C-4B28-912B-DD2E036DB285}" type="datetimeFigureOut">
              <a:rPr lang="zh-CN" altLang="en-US" smtClean="0"/>
              <a:pPr/>
              <a:t>2023/10/18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7F891-2FB7-4A2E-8A39-252D1831D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302D6-48D0-4563-B50A-0339B2A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363292" y="2257547"/>
            <a:ext cx="114684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Herrramienta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de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Automatización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,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Monitoreo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y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Análisis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de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Componentes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y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Artefactos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Basados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en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el</a:t>
            </a: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 Internet de las </a:t>
            </a:r>
            <a:r>
              <a:rPr lang="en-US" altLang="zh-CN" sz="6000" dirty="0" err="1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Cosas</a:t>
            </a:r>
            <a:endParaRPr lang="zh-CN" altLang="en-US" sz="60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7DA991-ED86-4FBA-B9F1-69FED1D23D1D}"/>
              </a:ext>
            </a:extLst>
          </p:cNvPr>
          <p:cNvSpPr txBox="1"/>
          <p:nvPr/>
        </p:nvSpPr>
        <p:spPr>
          <a:xfrm>
            <a:off x="3020027" y="3644578"/>
            <a:ext cx="61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Graduation  Thesis  Proposal  Template</a:t>
            </a:r>
            <a:endParaRPr lang="zh-CN" altLang="en-US" sz="2000" dirty="0">
              <a:solidFill>
                <a:srgbClr val="2F559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1321462-328B-457D-A375-127074333333}"/>
              </a:ext>
            </a:extLst>
          </p:cNvPr>
          <p:cNvGrpSpPr/>
          <p:nvPr/>
        </p:nvGrpSpPr>
        <p:grpSpPr>
          <a:xfrm>
            <a:off x="2359709" y="1871956"/>
            <a:ext cx="4673763" cy="4399469"/>
            <a:chOff x="2359709" y="1871956"/>
            <a:chExt cx="4673763" cy="4399469"/>
          </a:xfrm>
        </p:grpSpPr>
        <p:sp>
          <p:nvSpPr>
            <p:cNvPr id="40" name="椭圆 3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40F501FF-5A04-4A68-AA30-3DF82BB3B65F}"/>
                </a:ext>
              </a:extLst>
            </p:cNvPr>
            <p:cNvSpPr/>
            <p:nvPr/>
          </p:nvSpPr>
          <p:spPr>
            <a:xfrm>
              <a:off x="235970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4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31E0723A-5558-49F5-BBE5-86AA91DB8C06}"/>
                </a:ext>
              </a:extLst>
            </p:cNvPr>
            <p:cNvSpPr/>
            <p:nvPr/>
          </p:nvSpPr>
          <p:spPr>
            <a:xfrm>
              <a:off x="3486871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60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CE0A0209-6FC2-4296-9BCE-6F82DDC8D7A0}"/>
                </a:ext>
              </a:extLst>
            </p:cNvPr>
            <p:cNvGrpSpPr/>
            <p:nvPr/>
          </p:nvGrpSpPr>
          <p:grpSpPr>
            <a:xfrm>
              <a:off x="3394391" y="2158201"/>
              <a:ext cx="2611761" cy="527660"/>
              <a:chOff x="4531434" y="2940216"/>
              <a:chExt cx="3129130" cy="634461"/>
            </a:xfrm>
          </p:grpSpPr>
          <p:sp>
            <p:nvSpPr>
              <p:cNvPr id="66" name="Right Triangle 86">
                <a:extLst>
                  <a:ext uri="{FF2B5EF4-FFF2-40B4-BE49-F238E27FC236}">
                    <a16:creationId xmlns:a16="http://schemas.microsoft.com/office/drawing/2014/main" id="{C98CBCB8-35E1-4B25-9A31-5436CF3DAA03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3" name="Right Triangle 87">
                <a:extLst>
                  <a:ext uri="{FF2B5EF4-FFF2-40B4-BE49-F238E27FC236}">
                    <a16:creationId xmlns:a16="http://schemas.microsoft.com/office/drawing/2014/main" id="{B0DE2499-5529-4971-9BBC-F5F9A27D436F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4" name="Rectangle 88">
                <a:extLst>
                  <a:ext uri="{FF2B5EF4-FFF2-40B4-BE49-F238E27FC236}">
                    <a16:creationId xmlns:a16="http://schemas.microsoft.com/office/drawing/2014/main" id="{261B6F41-18B2-472F-AD74-2F00C731BDD0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004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</a:p>
            </p:txBody>
          </p:sp>
        </p:grpSp>
        <p:sp>
          <p:nvSpPr>
            <p:cNvPr id="96" name="文本框 9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C5F17FC-1DFD-4AF5-9B90-5EAF8864CC4D}"/>
                </a:ext>
              </a:extLst>
            </p:cNvPr>
            <p:cNvSpPr txBox="1"/>
            <p:nvPr/>
          </p:nvSpPr>
          <p:spPr>
            <a:xfrm>
              <a:off x="3820550" y="3718954"/>
              <a:ext cx="166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59595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000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0" name="文本框 9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C401010B-CEBB-47C4-A8FD-8D9997B4CC66}"/>
                </a:ext>
              </a:extLst>
            </p:cNvPr>
            <p:cNvSpPr txBox="1"/>
            <p:nvPr/>
          </p:nvSpPr>
          <p:spPr>
            <a:xfrm>
              <a:off x="3602043" y="4009238"/>
              <a:ext cx="2070685" cy="133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3" name="Freeform 9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8646DD0-A3D6-434C-8F95-53006AAFCD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97705" y="3018197"/>
              <a:ext cx="479360" cy="388669"/>
            </a:xfrm>
            <a:custGeom>
              <a:avLst/>
              <a:gdLst>
                <a:gd name="T0" fmla="*/ 46 w 47"/>
                <a:gd name="T1" fmla="*/ 7 h 38"/>
                <a:gd name="T2" fmla="*/ 35 w 47"/>
                <a:gd name="T3" fmla="*/ 0 h 38"/>
                <a:gd name="T4" fmla="*/ 34 w 47"/>
                <a:gd name="T5" fmla="*/ 0 h 38"/>
                <a:gd name="T6" fmla="*/ 24 w 47"/>
                <a:gd name="T7" fmla="*/ 7 h 38"/>
                <a:gd name="T8" fmla="*/ 14 w 47"/>
                <a:gd name="T9" fmla="*/ 0 h 38"/>
                <a:gd name="T10" fmla="*/ 12 w 47"/>
                <a:gd name="T11" fmla="*/ 0 h 38"/>
                <a:gd name="T12" fmla="*/ 1 w 47"/>
                <a:gd name="T13" fmla="*/ 7 h 38"/>
                <a:gd name="T14" fmla="*/ 0 w 47"/>
                <a:gd name="T15" fmla="*/ 9 h 38"/>
                <a:gd name="T16" fmla="*/ 0 w 47"/>
                <a:gd name="T17" fmla="*/ 36 h 38"/>
                <a:gd name="T18" fmla="*/ 1 w 47"/>
                <a:gd name="T19" fmla="*/ 38 h 38"/>
                <a:gd name="T20" fmla="*/ 3 w 47"/>
                <a:gd name="T21" fmla="*/ 38 h 38"/>
                <a:gd name="T22" fmla="*/ 13 w 47"/>
                <a:gd name="T23" fmla="*/ 31 h 38"/>
                <a:gd name="T24" fmla="*/ 23 w 47"/>
                <a:gd name="T25" fmla="*/ 38 h 38"/>
                <a:gd name="T26" fmla="*/ 24 w 47"/>
                <a:gd name="T27" fmla="*/ 38 h 38"/>
                <a:gd name="T28" fmla="*/ 35 w 47"/>
                <a:gd name="T29" fmla="*/ 31 h 38"/>
                <a:gd name="T30" fmla="*/ 45 w 47"/>
                <a:gd name="T31" fmla="*/ 38 h 38"/>
                <a:gd name="T32" fmla="*/ 46 w 47"/>
                <a:gd name="T33" fmla="*/ 38 h 38"/>
                <a:gd name="T34" fmla="*/ 46 w 47"/>
                <a:gd name="T35" fmla="*/ 38 h 38"/>
                <a:gd name="T36" fmla="*/ 47 w 47"/>
                <a:gd name="T37" fmla="*/ 36 h 38"/>
                <a:gd name="T38" fmla="*/ 47 w 47"/>
                <a:gd name="T39" fmla="*/ 9 h 38"/>
                <a:gd name="T40" fmla="*/ 46 w 47"/>
                <a:gd name="T41" fmla="*/ 7 h 38"/>
                <a:gd name="T42" fmla="*/ 11 w 47"/>
                <a:gd name="T43" fmla="*/ 28 h 38"/>
                <a:gd name="T44" fmla="*/ 3 w 47"/>
                <a:gd name="T45" fmla="*/ 33 h 38"/>
                <a:gd name="T46" fmla="*/ 3 w 47"/>
                <a:gd name="T47" fmla="*/ 10 h 38"/>
                <a:gd name="T48" fmla="*/ 11 w 47"/>
                <a:gd name="T49" fmla="*/ 5 h 38"/>
                <a:gd name="T50" fmla="*/ 11 w 47"/>
                <a:gd name="T51" fmla="*/ 28 h 38"/>
                <a:gd name="T52" fmla="*/ 22 w 47"/>
                <a:gd name="T53" fmla="*/ 33 h 38"/>
                <a:gd name="T54" fmla="*/ 14 w 47"/>
                <a:gd name="T55" fmla="*/ 28 h 38"/>
                <a:gd name="T56" fmla="*/ 14 w 47"/>
                <a:gd name="T57" fmla="*/ 5 h 38"/>
                <a:gd name="T58" fmla="*/ 22 w 47"/>
                <a:gd name="T59" fmla="*/ 10 h 38"/>
                <a:gd name="T60" fmla="*/ 22 w 47"/>
                <a:gd name="T61" fmla="*/ 33 h 38"/>
                <a:gd name="T62" fmla="*/ 33 w 47"/>
                <a:gd name="T63" fmla="*/ 28 h 38"/>
                <a:gd name="T64" fmla="*/ 25 w 47"/>
                <a:gd name="T65" fmla="*/ 33 h 38"/>
                <a:gd name="T66" fmla="*/ 25 w 47"/>
                <a:gd name="T67" fmla="*/ 10 h 38"/>
                <a:gd name="T68" fmla="*/ 33 w 47"/>
                <a:gd name="T69" fmla="*/ 5 h 38"/>
                <a:gd name="T70" fmla="*/ 33 w 47"/>
                <a:gd name="T71" fmla="*/ 28 h 38"/>
                <a:gd name="T72" fmla="*/ 44 w 47"/>
                <a:gd name="T73" fmla="*/ 33 h 38"/>
                <a:gd name="T74" fmla="*/ 36 w 47"/>
                <a:gd name="T75" fmla="*/ 28 h 38"/>
                <a:gd name="T76" fmla="*/ 36 w 47"/>
                <a:gd name="T77" fmla="*/ 5 h 38"/>
                <a:gd name="T78" fmla="*/ 44 w 47"/>
                <a:gd name="T79" fmla="*/ 10 h 38"/>
                <a:gd name="T80" fmla="*/ 44 w 47"/>
                <a:gd name="T81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38">
                  <a:moveTo>
                    <a:pt x="46" y="7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7"/>
                    <a:pt x="1" y="38"/>
                  </a:cubicBezTo>
                  <a:cubicBezTo>
                    <a:pt x="1" y="38"/>
                    <a:pt x="2" y="38"/>
                    <a:pt x="3" y="3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4" y="38"/>
                    <a:pt x="24" y="3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8"/>
                    <a:pt x="46" y="7"/>
                  </a:cubicBezTo>
                  <a:close/>
                  <a:moveTo>
                    <a:pt x="11" y="28"/>
                  </a:moveTo>
                  <a:cubicBezTo>
                    <a:pt x="3" y="33"/>
                    <a:pt x="3" y="33"/>
                    <a:pt x="3" y="3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1" y="5"/>
                    <a:pt x="11" y="5"/>
                    <a:pt x="11" y="5"/>
                  </a:cubicBezTo>
                  <a:lnTo>
                    <a:pt x="11" y="28"/>
                  </a:lnTo>
                  <a:close/>
                  <a:moveTo>
                    <a:pt x="22" y="33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2" y="10"/>
                    <a:pt x="22" y="10"/>
                    <a:pt x="22" y="10"/>
                  </a:cubicBezTo>
                  <a:lnTo>
                    <a:pt x="22" y="33"/>
                  </a:lnTo>
                  <a:close/>
                  <a:moveTo>
                    <a:pt x="33" y="28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33" y="5"/>
                    <a:pt x="33" y="5"/>
                    <a:pt x="33" y="5"/>
                  </a:cubicBezTo>
                  <a:lnTo>
                    <a:pt x="33" y="28"/>
                  </a:lnTo>
                  <a:close/>
                  <a:moveTo>
                    <a:pt x="44" y="33"/>
                  </a:moveTo>
                  <a:cubicBezTo>
                    <a:pt x="36" y="28"/>
                    <a:pt x="36" y="28"/>
                    <a:pt x="36" y="28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44" y="10"/>
                    <a:pt x="44" y="10"/>
                    <a:pt x="44" y="10"/>
                  </a:cubicBezTo>
                  <a:lnTo>
                    <a:pt x="44" y="3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A40AF8-590F-4A99-9E19-BF2C73AD6F93}"/>
              </a:ext>
            </a:extLst>
          </p:cNvPr>
          <p:cNvGrpSpPr/>
          <p:nvPr/>
        </p:nvGrpSpPr>
        <p:grpSpPr>
          <a:xfrm>
            <a:off x="-431749" y="1871956"/>
            <a:ext cx="4673763" cy="4399469"/>
            <a:chOff x="-431749" y="1871956"/>
            <a:chExt cx="4673763" cy="4399469"/>
          </a:xfrm>
        </p:grpSpPr>
        <p:sp>
          <p:nvSpPr>
            <p:cNvPr id="43" name="椭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C2B2700-AD53-4BF8-BA83-76706945D551}"/>
                </a:ext>
              </a:extLst>
            </p:cNvPr>
            <p:cNvSpPr/>
            <p:nvPr/>
          </p:nvSpPr>
          <p:spPr>
            <a:xfrm>
              <a:off x="-431749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4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6019A27-67C4-4197-9010-865173605686}"/>
                </a:ext>
              </a:extLst>
            </p:cNvPr>
            <p:cNvSpPr/>
            <p:nvPr/>
          </p:nvSpPr>
          <p:spPr>
            <a:xfrm>
              <a:off x="695413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45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BFB3A85-3846-447A-AEEF-6ABBDD470C3C}"/>
                </a:ext>
              </a:extLst>
            </p:cNvPr>
            <p:cNvGrpSpPr/>
            <p:nvPr/>
          </p:nvGrpSpPr>
          <p:grpSpPr>
            <a:xfrm>
              <a:off x="602933" y="2158201"/>
              <a:ext cx="2611761" cy="527660"/>
              <a:chOff x="4531434" y="2940216"/>
              <a:chExt cx="3129130" cy="634461"/>
            </a:xfrm>
          </p:grpSpPr>
          <p:sp>
            <p:nvSpPr>
              <p:cNvPr id="46" name="Right Triangle 86">
                <a:extLst>
                  <a:ext uri="{FF2B5EF4-FFF2-40B4-BE49-F238E27FC236}">
                    <a16:creationId xmlns:a16="http://schemas.microsoft.com/office/drawing/2014/main" id="{40966AC9-103E-4023-83BA-B097E46871D0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7" name="Right Triangle 87">
                <a:extLst>
                  <a:ext uri="{FF2B5EF4-FFF2-40B4-BE49-F238E27FC236}">
                    <a16:creationId xmlns:a16="http://schemas.microsoft.com/office/drawing/2014/main" id="{067ECF0A-1E7B-4E35-BE99-7617511BC47A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48" name="Rectangle 88">
                <a:extLst>
                  <a:ext uri="{FF2B5EF4-FFF2-40B4-BE49-F238E27FC236}">
                    <a16:creationId xmlns:a16="http://schemas.microsoft.com/office/drawing/2014/main" id="{89E71E8C-02C0-4E74-9EDD-D8CA790B6CD1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C32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</a:p>
            </p:txBody>
          </p:sp>
        </p:grpSp>
        <p:sp>
          <p:nvSpPr>
            <p:cNvPr id="95" name="文本框 9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74656C9-FC37-4D16-8886-18B5FC5DBFE5}"/>
                </a:ext>
              </a:extLst>
            </p:cNvPr>
            <p:cNvSpPr txBox="1"/>
            <p:nvPr/>
          </p:nvSpPr>
          <p:spPr>
            <a:xfrm>
              <a:off x="1074326" y="3717718"/>
              <a:ext cx="166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59595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000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9" name="文本框 9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741F4CF-85EF-4141-A210-A7C6AC037AE8}"/>
                </a:ext>
              </a:extLst>
            </p:cNvPr>
            <p:cNvSpPr txBox="1"/>
            <p:nvPr/>
          </p:nvSpPr>
          <p:spPr>
            <a:xfrm>
              <a:off x="869789" y="4009238"/>
              <a:ext cx="2070685" cy="133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/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  <a:endPara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4" name="Freeform 10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B91EC922-63E5-49E4-B72D-B9EF12C5ED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7763" y="2976145"/>
              <a:ext cx="479359" cy="431854"/>
            </a:xfrm>
            <a:custGeom>
              <a:avLst/>
              <a:gdLst>
                <a:gd name="T0" fmla="*/ 29 w 47"/>
                <a:gd name="T1" fmla="*/ 31 h 42"/>
                <a:gd name="T2" fmla="*/ 21 w 47"/>
                <a:gd name="T3" fmla="*/ 24 h 42"/>
                <a:gd name="T4" fmla="*/ 24 w 47"/>
                <a:gd name="T5" fmla="*/ 18 h 42"/>
                <a:gd name="T6" fmla="*/ 26 w 47"/>
                <a:gd name="T7" fmla="*/ 14 h 42"/>
                <a:gd name="T8" fmla="*/ 25 w 47"/>
                <a:gd name="T9" fmla="*/ 12 h 42"/>
                <a:gd name="T10" fmla="*/ 26 w 47"/>
                <a:gd name="T11" fmla="*/ 8 h 42"/>
                <a:gd name="T12" fmla="*/ 16 w 47"/>
                <a:gd name="T13" fmla="*/ 0 h 42"/>
                <a:gd name="T14" fmla="*/ 7 w 47"/>
                <a:gd name="T15" fmla="*/ 8 h 42"/>
                <a:gd name="T16" fmla="*/ 8 w 47"/>
                <a:gd name="T17" fmla="*/ 12 h 42"/>
                <a:gd name="T18" fmla="*/ 7 w 47"/>
                <a:gd name="T19" fmla="*/ 14 h 42"/>
                <a:gd name="T20" fmla="*/ 9 w 47"/>
                <a:gd name="T21" fmla="*/ 18 h 42"/>
                <a:gd name="T22" fmla="*/ 11 w 47"/>
                <a:gd name="T23" fmla="*/ 24 h 42"/>
                <a:gd name="T24" fmla="*/ 4 w 47"/>
                <a:gd name="T25" fmla="*/ 31 h 42"/>
                <a:gd name="T26" fmla="*/ 0 w 47"/>
                <a:gd name="T27" fmla="*/ 33 h 42"/>
                <a:gd name="T28" fmla="*/ 0 w 47"/>
                <a:gd name="T29" fmla="*/ 42 h 42"/>
                <a:gd name="T30" fmla="*/ 37 w 47"/>
                <a:gd name="T31" fmla="*/ 42 h 42"/>
                <a:gd name="T32" fmla="*/ 37 w 47"/>
                <a:gd name="T33" fmla="*/ 37 h 42"/>
                <a:gd name="T34" fmla="*/ 29 w 47"/>
                <a:gd name="T35" fmla="*/ 31 h 42"/>
                <a:gd name="T36" fmla="*/ 40 w 47"/>
                <a:gd name="T37" fmla="*/ 19 h 42"/>
                <a:gd name="T38" fmla="*/ 40 w 47"/>
                <a:gd name="T39" fmla="*/ 12 h 42"/>
                <a:gd name="T40" fmla="*/ 35 w 47"/>
                <a:gd name="T41" fmla="*/ 12 h 42"/>
                <a:gd name="T42" fmla="*/ 35 w 47"/>
                <a:gd name="T43" fmla="*/ 19 h 42"/>
                <a:gd name="T44" fmla="*/ 28 w 47"/>
                <a:gd name="T45" fmla="*/ 19 h 42"/>
                <a:gd name="T46" fmla="*/ 28 w 47"/>
                <a:gd name="T47" fmla="*/ 23 h 42"/>
                <a:gd name="T48" fmla="*/ 35 w 47"/>
                <a:gd name="T49" fmla="*/ 23 h 42"/>
                <a:gd name="T50" fmla="*/ 35 w 47"/>
                <a:gd name="T51" fmla="*/ 30 h 42"/>
                <a:gd name="T52" fmla="*/ 40 w 47"/>
                <a:gd name="T53" fmla="*/ 30 h 42"/>
                <a:gd name="T54" fmla="*/ 40 w 47"/>
                <a:gd name="T55" fmla="*/ 23 h 42"/>
                <a:gd name="T56" fmla="*/ 47 w 47"/>
                <a:gd name="T57" fmla="*/ 23 h 42"/>
                <a:gd name="T58" fmla="*/ 47 w 47"/>
                <a:gd name="T59" fmla="*/ 19 h 42"/>
                <a:gd name="T60" fmla="*/ 40 w 47"/>
                <a:gd name="T61" fmla="*/ 1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42">
                  <a:moveTo>
                    <a:pt x="29" y="31"/>
                  </a:moveTo>
                  <a:cubicBezTo>
                    <a:pt x="23" y="29"/>
                    <a:pt x="21" y="28"/>
                    <a:pt x="21" y="24"/>
                  </a:cubicBezTo>
                  <a:cubicBezTo>
                    <a:pt x="21" y="21"/>
                    <a:pt x="23" y="22"/>
                    <a:pt x="24" y="18"/>
                  </a:cubicBezTo>
                  <a:cubicBezTo>
                    <a:pt x="24" y="16"/>
                    <a:pt x="26" y="18"/>
                    <a:pt x="26" y="14"/>
                  </a:cubicBezTo>
                  <a:cubicBezTo>
                    <a:pt x="26" y="12"/>
                    <a:pt x="25" y="12"/>
                    <a:pt x="25" y="12"/>
                  </a:cubicBezTo>
                  <a:cubicBezTo>
                    <a:pt x="25" y="12"/>
                    <a:pt x="26" y="10"/>
                    <a:pt x="26" y="8"/>
                  </a:cubicBezTo>
                  <a:cubicBezTo>
                    <a:pt x="26" y="6"/>
                    <a:pt x="24" y="0"/>
                    <a:pt x="16" y="0"/>
                  </a:cubicBezTo>
                  <a:cubicBezTo>
                    <a:pt x="8" y="0"/>
                    <a:pt x="7" y="6"/>
                    <a:pt x="7" y="8"/>
                  </a:cubicBezTo>
                  <a:cubicBezTo>
                    <a:pt x="7" y="10"/>
                    <a:pt x="8" y="12"/>
                    <a:pt x="8" y="12"/>
                  </a:cubicBezTo>
                  <a:cubicBezTo>
                    <a:pt x="8" y="12"/>
                    <a:pt x="7" y="12"/>
                    <a:pt x="7" y="14"/>
                  </a:cubicBezTo>
                  <a:cubicBezTo>
                    <a:pt x="7" y="18"/>
                    <a:pt x="9" y="16"/>
                    <a:pt x="9" y="18"/>
                  </a:cubicBezTo>
                  <a:cubicBezTo>
                    <a:pt x="10" y="22"/>
                    <a:pt x="11" y="21"/>
                    <a:pt x="11" y="24"/>
                  </a:cubicBezTo>
                  <a:cubicBezTo>
                    <a:pt x="11" y="28"/>
                    <a:pt x="10" y="29"/>
                    <a:pt x="4" y="31"/>
                  </a:cubicBezTo>
                  <a:cubicBezTo>
                    <a:pt x="3" y="32"/>
                    <a:pt x="1" y="32"/>
                    <a:pt x="0" y="3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39"/>
                    <a:pt x="37" y="37"/>
                  </a:cubicBezTo>
                  <a:cubicBezTo>
                    <a:pt x="37" y="36"/>
                    <a:pt x="35" y="34"/>
                    <a:pt x="29" y="31"/>
                  </a:cubicBezTo>
                  <a:close/>
                  <a:moveTo>
                    <a:pt x="40" y="19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0" y="1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9753A8-4D56-400A-A30D-A497A9AEFD4F}"/>
              </a:ext>
            </a:extLst>
          </p:cNvPr>
          <p:cNvGrpSpPr/>
          <p:nvPr/>
        </p:nvGrpSpPr>
        <p:grpSpPr>
          <a:xfrm>
            <a:off x="7942623" y="1871956"/>
            <a:ext cx="4673763" cy="4399469"/>
            <a:chOff x="7942623" y="1871956"/>
            <a:chExt cx="4673763" cy="4399469"/>
          </a:xfrm>
        </p:grpSpPr>
        <p:sp>
          <p:nvSpPr>
            <p:cNvPr id="42" name="椭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360EC6F-7483-4F0E-ADA8-41EED332D291}"/>
                </a:ext>
              </a:extLst>
            </p:cNvPr>
            <p:cNvSpPr/>
            <p:nvPr/>
          </p:nvSpPr>
          <p:spPr>
            <a:xfrm>
              <a:off x="7942623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0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0869766-507A-443C-A560-72082F350943}"/>
                </a:ext>
              </a:extLst>
            </p:cNvPr>
            <p:cNvSpPr/>
            <p:nvPr/>
          </p:nvSpPr>
          <p:spPr>
            <a:xfrm>
              <a:off x="9069785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91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CE234E98-5156-4267-998E-6CB176A50672}"/>
                </a:ext>
              </a:extLst>
            </p:cNvPr>
            <p:cNvGrpSpPr/>
            <p:nvPr/>
          </p:nvGrpSpPr>
          <p:grpSpPr>
            <a:xfrm>
              <a:off x="8977305" y="2158201"/>
              <a:ext cx="2611761" cy="527660"/>
              <a:chOff x="4531434" y="2940216"/>
              <a:chExt cx="3129130" cy="634461"/>
            </a:xfrm>
          </p:grpSpPr>
          <p:sp>
            <p:nvSpPr>
              <p:cNvPr id="92" name="Right Triangle 86">
                <a:extLst>
                  <a:ext uri="{FF2B5EF4-FFF2-40B4-BE49-F238E27FC236}">
                    <a16:creationId xmlns:a16="http://schemas.microsoft.com/office/drawing/2014/main" id="{51A9B082-2BAA-4A2D-B33A-2F057F288546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3" name="Right Triangle 87">
                <a:extLst>
                  <a:ext uri="{FF2B5EF4-FFF2-40B4-BE49-F238E27FC236}">
                    <a16:creationId xmlns:a16="http://schemas.microsoft.com/office/drawing/2014/main" id="{7B31B2A1-74BD-4476-9853-9AFB33D78F1A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4" name="Rectangle 88">
                <a:extLst>
                  <a:ext uri="{FF2B5EF4-FFF2-40B4-BE49-F238E27FC236}">
                    <a16:creationId xmlns:a16="http://schemas.microsoft.com/office/drawing/2014/main" id="{B71B008B-5C61-4384-8490-138792E34DF4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004B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</a:p>
            </p:txBody>
          </p:sp>
        </p:grpSp>
        <p:sp>
          <p:nvSpPr>
            <p:cNvPr id="98" name="文本框 9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69C79AA-B913-49ED-82EA-C90255FD1991}"/>
                </a:ext>
              </a:extLst>
            </p:cNvPr>
            <p:cNvSpPr txBox="1"/>
            <p:nvPr/>
          </p:nvSpPr>
          <p:spPr>
            <a:xfrm>
              <a:off x="9448699" y="3717718"/>
              <a:ext cx="166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59595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000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2" name="文本框 10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43B40CA1-93E2-4FD7-AFEC-E986567C0A76}"/>
                </a:ext>
              </a:extLst>
            </p:cNvPr>
            <p:cNvSpPr txBox="1"/>
            <p:nvPr/>
          </p:nvSpPr>
          <p:spPr>
            <a:xfrm>
              <a:off x="9157613" y="4009238"/>
              <a:ext cx="2070685" cy="133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5" name="Freeform 12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7D31E9E-54F1-475D-86F7-DAEC0B4D3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7788" y="3031940"/>
              <a:ext cx="263432" cy="479359"/>
            </a:xfrm>
            <a:custGeom>
              <a:avLst/>
              <a:gdLst>
                <a:gd name="T0" fmla="*/ 26 w 26"/>
                <a:gd name="T1" fmla="*/ 11 h 47"/>
                <a:gd name="T2" fmla="*/ 26 w 26"/>
                <a:gd name="T3" fmla="*/ 5 h 47"/>
                <a:gd name="T4" fmla="*/ 13 w 26"/>
                <a:gd name="T5" fmla="*/ 0 h 47"/>
                <a:gd name="T6" fmla="*/ 0 w 26"/>
                <a:gd name="T7" fmla="*/ 5 h 47"/>
                <a:gd name="T8" fmla="*/ 0 w 26"/>
                <a:gd name="T9" fmla="*/ 11 h 47"/>
                <a:gd name="T10" fmla="*/ 9 w 26"/>
                <a:gd name="T11" fmla="*/ 24 h 47"/>
                <a:gd name="T12" fmla="*/ 0 w 26"/>
                <a:gd name="T13" fmla="*/ 36 h 47"/>
                <a:gd name="T14" fmla="*/ 0 w 26"/>
                <a:gd name="T15" fmla="*/ 42 h 47"/>
                <a:gd name="T16" fmla="*/ 13 w 26"/>
                <a:gd name="T17" fmla="*/ 47 h 47"/>
                <a:gd name="T18" fmla="*/ 26 w 26"/>
                <a:gd name="T19" fmla="*/ 42 h 47"/>
                <a:gd name="T20" fmla="*/ 26 w 26"/>
                <a:gd name="T21" fmla="*/ 36 h 47"/>
                <a:gd name="T22" fmla="*/ 17 w 26"/>
                <a:gd name="T23" fmla="*/ 24 h 47"/>
                <a:gd name="T24" fmla="*/ 26 w 26"/>
                <a:gd name="T25" fmla="*/ 11 h 47"/>
                <a:gd name="T26" fmla="*/ 4 w 26"/>
                <a:gd name="T27" fmla="*/ 6 h 47"/>
                <a:gd name="T28" fmla="*/ 13 w 26"/>
                <a:gd name="T29" fmla="*/ 3 h 47"/>
                <a:gd name="T30" fmla="*/ 23 w 26"/>
                <a:gd name="T31" fmla="*/ 6 h 47"/>
                <a:gd name="T32" fmla="*/ 24 w 26"/>
                <a:gd name="T33" fmla="*/ 7 h 47"/>
                <a:gd name="T34" fmla="*/ 13 w 26"/>
                <a:gd name="T35" fmla="*/ 9 h 47"/>
                <a:gd name="T36" fmla="*/ 3 w 26"/>
                <a:gd name="T37" fmla="*/ 7 h 47"/>
                <a:gd name="T38" fmla="*/ 4 w 26"/>
                <a:gd name="T39" fmla="*/ 6 h 47"/>
                <a:gd name="T40" fmla="*/ 15 w 26"/>
                <a:gd name="T41" fmla="*/ 24 h 47"/>
                <a:gd name="T42" fmla="*/ 19 w 26"/>
                <a:gd name="T43" fmla="*/ 31 h 47"/>
                <a:gd name="T44" fmla="*/ 24 w 26"/>
                <a:gd name="T45" fmla="*/ 36 h 47"/>
                <a:gd name="T46" fmla="*/ 24 w 26"/>
                <a:gd name="T47" fmla="*/ 39 h 47"/>
                <a:gd name="T48" fmla="*/ 15 w 26"/>
                <a:gd name="T49" fmla="*/ 34 h 47"/>
                <a:gd name="T50" fmla="*/ 12 w 26"/>
                <a:gd name="T51" fmla="*/ 34 h 47"/>
                <a:gd name="T52" fmla="*/ 3 w 26"/>
                <a:gd name="T53" fmla="*/ 39 h 47"/>
                <a:gd name="T54" fmla="*/ 3 w 26"/>
                <a:gd name="T55" fmla="*/ 36 h 47"/>
                <a:gd name="T56" fmla="*/ 7 w 26"/>
                <a:gd name="T57" fmla="*/ 31 h 47"/>
                <a:gd name="T58" fmla="*/ 12 w 26"/>
                <a:gd name="T59" fmla="*/ 24 h 47"/>
                <a:gd name="T60" fmla="*/ 7 w 26"/>
                <a:gd name="T61" fmla="*/ 17 h 47"/>
                <a:gd name="T62" fmla="*/ 3 w 26"/>
                <a:gd name="T63" fmla="*/ 11 h 47"/>
                <a:gd name="T64" fmla="*/ 3 w 26"/>
                <a:gd name="T65" fmla="*/ 9 h 47"/>
                <a:gd name="T66" fmla="*/ 13 w 26"/>
                <a:gd name="T67" fmla="*/ 11 h 47"/>
                <a:gd name="T68" fmla="*/ 24 w 26"/>
                <a:gd name="T69" fmla="*/ 9 h 47"/>
                <a:gd name="T70" fmla="*/ 24 w 26"/>
                <a:gd name="T71" fmla="*/ 11 h 47"/>
                <a:gd name="T72" fmla="*/ 19 w 26"/>
                <a:gd name="T73" fmla="*/ 17 h 47"/>
                <a:gd name="T74" fmla="*/ 15 w 26"/>
                <a:gd name="T7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" h="47">
                  <a:moveTo>
                    <a:pt x="26" y="11"/>
                  </a:moveTo>
                  <a:cubicBezTo>
                    <a:pt x="26" y="6"/>
                    <a:pt x="26" y="5"/>
                    <a:pt x="26" y="5"/>
                  </a:cubicBezTo>
                  <a:cubicBezTo>
                    <a:pt x="26" y="4"/>
                    <a:pt x="21" y="0"/>
                    <a:pt x="13" y="0"/>
                  </a:cubicBezTo>
                  <a:cubicBezTo>
                    <a:pt x="6" y="0"/>
                    <a:pt x="0" y="4"/>
                    <a:pt x="0" y="5"/>
                  </a:cubicBezTo>
                  <a:cubicBezTo>
                    <a:pt x="0" y="5"/>
                    <a:pt x="0" y="6"/>
                    <a:pt x="0" y="11"/>
                  </a:cubicBezTo>
                  <a:cubicBezTo>
                    <a:pt x="0" y="16"/>
                    <a:pt x="9" y="20"/>
                    <a:pt x="9" y="24"/>
                  </a:cubicBezTo>
                  <a:cubicBezTo>
                    <a:pt x="9" y="27"/>
                    <a:pt x="0" y="31"/>
                    <a:pt x="0" y="36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4"/>
                    <a:pt x="6" y="47"/>
                    <a:pt x="13" y="47"/>
                  </a:cubicBezTo>
                  <a:cubicBezTo>
                    <a:pt x="21" y="47"/>
                    <a:pt x="26" y="44"/>
                    <a:pt x="26" y="42"/>
                  </a:cubicBezTo>
                  <a:cubicBezTo>
                    <a:pt x="26" y="42"/>
                    <a:pt x="26" y="41"/>
                    <a:pt x="26" y="36"/>
                  </a:cubicBezTo>
                  <a:cubicBezTo>
                    <a:pt x="26" y="31"/>
                    <a:pt x="17" y="27"/>
                    <a:pt x="17" y="24"/>
                  </a:cubicBezTo>
                  <a:cubicBezTo>
                    <a:pt x="17" y="20"/>
                    <a:pt x="26" y="16"/>
                    <a:pt x="26" y="11"/>
                  </a:cubicBezTo>
                  <a:close/>
                  <a:moveTo>
                    <a:pt x="4" y="6"/>
                  </a:moveTo>
                  <a:cubicBezTo>
                    <a:pt x="5" y="5"/>
                    <a:pt x="9" y="3"/>
                    <a:pt x="13" y="3"/>
                  </a:cubicBezTo>
                  <a:cubicBezTo>
                    <a:pt x="18" y="3"/>
                    <a:pt x="23" y="6"/>
                    <a:pt x="23" y="6"/>
                  </a:cubicBezTo>
                  <a:cubicBezTo>
                    <a:pt x="23" y="6"/>
                    <a:pt x="25" y="6"/>
                    <a:pt x="24" y="7"/>
                  </a:cubicBezTo>
                  <a:cubicBezTo>
                    <a:pt x="22" y="8"/>
                    <a:pt x="18" y="9"/>
                    <a:pt x="13" y="9"/>
                  </a:cubicBezTo>
                  <a:cubicBezTo>
                    <a:pt x="9" y="9"/>
                    <a:pt x="5" y="8"/>
                    <a:pt x="3" y="7"/>
                  </a:cubicBezTo>
                  <a:cubicBezTo>
                    <a:pt x="2" y="6"/>
                    <a:pt x="4" y="6"/>
                    <a:pt x="4" y="6"/>
                  </a:cubicBezTo>
                  <a:close/>
                  <a:moveTo>
                    <a:pt x="15" y="24"/>
                  </a:moveTo>
                  <a:cubicBezTo>
                    <a:pt x="15" y="26"/>
                    <a:pt x="17" y="28"/>
                    <a:pt x="19" y="31"/>
                  </a:cubicBezTo>
                  <a:cubicBezTo>
                    <a:pt x="21" y="32"/>
                    <a:pt x="24" y="35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1" y="38"/>
                    <a:pt x="15" y="37"/>
                    <a:pt x="15" y="34"/>
                  </a:cubicBezTo>
                  <a:cubicBezTo>
                    <a:pt x="15" y="32"/>
                    <a:pt x="12" y="32"/>
                    <a:pt x="12" y="34"/>
                  </a:cubicBezTo>
                  <a:cubicBezTo>
                    <a:pt x="12" y="37"/>
                    <a:pt x="5" y="38"/>
                    <a:pt x="3" y="39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5"/>
                    <a:pt x="6" y="32"/>
                    <a:pt x="7" y="31"/>
                  </a:cubicBezTo>
                  <a:cubicBezTo>
                    <a:pt x="10" y="28"/>
                    <a:pt x="12" y="26"/>
                    <a:pt x="12" y="24"/>
                  </a:cubicBezTo>
                  <a:cubicBezTo>
                    <a:pt x="12" y="21"/>
                    <a:pt x="10" y="19"/>
                    <a:pt x="7" y="17"/>
                  </a:cubicBezTo>
                  <a:cubicBezTo>
                    <a:pt x="6" y="15"/>
                    <a:pt x="3" y="12"/>
                    <a:pt x="3" y="1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5" y="10"/>
                    <a:pt x="9" y="11"/>
                    <a:pt x="13" y="11"/>
                  </a:cubicBezTo>
                  <a:cubicBezTo>
                    <a:pt x="18" y="11"/>
                    <a:pt x="21" y="10"/>
                    <a:pt x="24" y="9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2"/>
                    <a:pt x="21" y="15"/>
                    <a:pt x="19" y="17"/>
                  </a:cubicBezTo>
                  <a:cubicBezTo>
                    <a:pt x="17" y="19"/>
                    <a:pt x="15" y="21"/>
                    <a:pt x="15" y="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CCDD080-5A2A-4AF4-97C5-0C100BA258ED}"/>
              </a:ext>
            </a:extLst>
          </p:cNvPr>
          <p:cNvGrpSpPr/>
          <p:nvPr/>
        </p:nvGrpSpPr>
        <p:grpSpPr>
          <a:xfrm>
            <a:off x="5151167" y="1871956"/>
            <a:ext cx="4673763" cy="4399469"/>
            <a:chOff x="5151167" y="1871956"/>
            <a:chExt cx="4673763" cy="4399469"/>
          </a:xfrm>
        </p:grpSpPr>
        <p:sp>
          <p:nvSpPr>
            <p:cNvPr id="41" name="椭圆 4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D45D2B79-9C4E-4672-AC61-00983A671890}"/>
                </a:ext>
              </a:extLst>
            </p:cNvPr>
            <p:cNvSpPr/>
            <p:nvPr/>
          </p:nvSpPr>
          <p:spPr>
            <a:xfrm>
              <a:off x="5151167" y="5629741"/>
              <a:ext cx="4673763" cy="64168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alpha val="58000"/>
                  </a:schemeClr>
                </a:gs>
                <a:gs pos="100000">
                  <a:srgbClr val="FCFCFC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5" name="Rectangle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6C0DCBF-F049-4286-A965-8F8188B5D0FA}"/>
                </a:ext>
              </a:extLst>
            </p:cNvPr>
            <p:cNvSpPr/>
            <p:nvPr/>
          </p:nvSpPr>
          <p:spPr>
            <a:xfrm>
              <a:off x="6278328" y="1871956"/>
              <a:ext cx="2419441" cy="4030079"/>
            </a:xfrm>
            <a:prstGeom prst="rect">
              <a:avLst/>
            </a:prstGeom>
            <a:solidFill>
              <a:srgbClr val="E2E2E2">
                <a:alpha val="84706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86" name="Group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F2915271-1198-4FBA-9AA6-91E5D73C2A0E}"/>
                </a:ext>
              </a:extLst>
            </p:cNvPr>
            <p:cNvGrpSpPr/>
            <p:nvPr/>
          </p:nvGrpSpPr>
          <p:grpSpPr>
            <a:xfrm>
              <a:off x="6185848" y="2158201"/>
              <a:ext cx="2611761" cy="527660"/>
              <a:chOff x="4531434" y="2940216"/>
              <a:chExt cx="3129130" cy="634461"/>
            </a:xfrm>
          </p:grpSpPr>
          <p:sp>
            <p:nvSpPr>
              <p:cNvPr id="87" name="Right Triangle 86">
                <a:extLst>
                  <a:ext uri="{FF2B5EF4-FFF2-40B4-BE49-F238E27FC236}">
                    <a16:creationId xmlns:a16="http://schemas.microsoft.com/office/drawing/2014/main" id="{5C003784-6038-4E95-956A-CFE455672F4D}"/>
                  </a:ext>
                </a:extLst>
              </p:cNvPr>
              <p:cNvSpPr/>
              <p:nvPr/>
            </p:nvSpPr>
            <p:spPr>
              <a:xfrm rot="10800000">
                <a:off x="4531434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8" name="Right Triangle 87">
                <a:extLst>
                  <a:ext uri="{FF2B5EF4-FFF2-40B4-BE49-F238E27FC236}">
                    <a16:creationId xmlns:a16="http://schemas.microsoft.com/office/drawing/2014/main" id="{849E5052-C333-42E5-B21C-F88034CCF910}"/>
                  </a:ext>
                </a:extLst>
              </p:cNvPr>
              <p:cNvSpPr/>
              <p:nvPr/>
            </p:nvSpPr>
            <p:spPr>
              <a:xfrm rot="10800000" flipH="1">
                <a:off x="7540947" y="3457927"/>
                <a:ext cx="116750" cy="116750"/>
              </a:xfrm>
              <a:prstGeom prst="rtTriangle">
                <a:avLst/>
              </a:pr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1CE2355-D1D4-4B15-B649-E5C51FDF8D58}"/>
                  </a:ext>
                </a:extLst>
              </p:cNvPr>
              <p:cNvSpPr/>
              <p:nvPr/>
            </p:nvSpPr>
            <p:spPr>
              <a:xfrm>
                <a:off x="4531435" y="2940216"/>
                <a:ext cx="3129129" cy="517713"/>
              </a:xfrm>
              <a:prstGeom prst="rect">
                <a:avLst/>
              </a:prstGeom>
              <a:solidFill>
                <a:srgbClr val="C32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</a:p>
            </p:txBody>
          </p:sp>
        </p:grpSp>
        <p:sp>
          <p:nvSpPr>
            <p:cNvPr id="97" name="文本框 9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FFC6338-6F4A-4167-9B52-8A5A7786D2D7}"/>
                </a:ext>
              </a:extLst>
            </p:cNvPr>
            <p:cNvSpPr txBox="1"/>
            <p:nvPr/>
          </p:nvSpPr>
          <p:spPr>
            <a:xfrm>
              <a:off x="6601545" y="3718954"/>
              <a:ext cx="16616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595959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000" dirty="0">
                <a:solidFill>
                  <a:srgbClr val="595959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1" name="文本框 10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79A62524-F066-443C-BBAC-1E285411FB95}"/>
                </a:ext>
              </a:extLst>
            </p:cNvPr>
            <p:cNvSpPr txBox="1"/>
            <p:nvPr/>
          </p:nvSpPr>
          <p:spPr>
            <a:xfrm>
              <a:off x="6363098" y="4009238"/>
              <a:ext cx="2070685" cy="1337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6" name="Freeform 17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D6A5109A-E692-42AC-BF6F-34437B498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3633" y="3042738"/>
              <a:ext cx="462085" cy="457765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2 h 45"/>
                <a:gd name="T4" fmla="*/ 22 w 45"/>
                <a:gd name="T5" fmla="*/ 45 h 45"/>
                <a:gd name="T6" fmla="*/ 45 w 45"/>
                <a:gd name="T7" fmla="*/ 22 h 45"/>
                <a:gd name="T8" fmla="*/ 22 w 45"/>
                <a:gd name="T9" fmla="*/ 0 h 45"/>
                <a:gd name="T10" fmla="*/ 42 w 45"/>
                <a:gd name="T11" fmla="*/ 22 h 45"/>
                <a:gd name="T12" fmla="*/ 38 w 45"/>
                <a:gd name="T13" fmla="*/ 34 h 45"/>
                <a:gd name="T14" fmla="*/ 37 w 45"/>
                <a:gd name="T15" fmla="*/ 31 h 45"/>
                <a:gd name="T16" fmla="*/ 38 w 45"/>
                <a:gd name="T17" fmla="*/ 24 h 45"/>
                <a:gd name="T18" fmla="*/ 35 w 45"/>
                <a:gd name="T19" fmla="*/ 19 h 45"/>
                <a:gd name="T20" fmla="*/ 30 w 45"/>
                <a:gd name="T21" fmla="*/ 16 h 45"/>
                <a:gd name="T22" fmla="*/ 33 w 45"/>
                <a:gd name="T23" fmla="*/ 8 h 45"/>
                <a:gd name="T24" fmla="*/ 28 w 45"/>
                <a:gd name="T25" fmla="*/ 6 h 45"/>
                <a:gd name="T26" fmla="*/ 29 w 45"/>
                <a:gd name="T27" fmla="*/ 4 h 45"/>
                <a:gd name="T28" fmla="*/ 42 w 45"/>
                <a:gd name="T29" fmla="*/ 22 h 45"/>
                <a:gd name="T30" fmla="*/ 20 w 45"/>
                <a:gd name="T31" fmla="*/ 3 h 45"/>
                <a:gd name="T32" fmla="*/ 17 w 45"/>
                <a:gd name="T33" fmla="*/ 5 h 45"/>
                <a:gd name="T34" fmla="*/ 14 w 45"/>
                <a:gd name="T35" fmla="*/ 8 h 45"/>
                <a:gd name="T36" fmla="*/ 11 w 45"/>
                <a:gd name="T37" fmla="*/ 12 h 45"/>
                <a:gd name="T38" fmla="*/ 13 w 45"/>
                <a:gd name="T39" fmla="*/ 14 h 45"/>
                <a:gd name="T40" fmla="*/ 16 w 45"/>
                <a:gd name="T41" fmla="*/ 15 h 45"/>
                <a:gd name="T42" fmla="*/ 23 w 45"/>
                <a:gd name="T43" fmla="*/ 22 h 45"/>
                <a:gd name="T44" fmla="*/ 18 w 45"/>
                <a:gd name="T45" fmla="*/ 28 h 45"/>
                <a:gd name="T46" fmla="*/ 17 w 45"/>
                <a:gd name="T47" fmla="*/ 31 h 45"/>
                <a:gd name="T48" fmla="*/ 17 w 45"/>
                <a:gd name="T49" fmla="*/ 37 h 45"/>
                <a:gd name="T50" fmla="*/ 13 w 45"/>
                <a:gd name="T51" fmla="*/ 32 h 45"/>
                <a:gd name="T52" fmla="*/ 12 w 45"/>
                <a:gd name="T53" fmla="*/ 27 h 45"/>
                <a:gd name="T54" fmla="*/ 8 w 45"/>
                <a:gd name="T55" fmla="*/ 22 h 45"/>
                <a:gd name="T56" fmla="*/ 10 w 45"/>
                <a:gd name="T57" fmla="*/ 17 h 45"/>
                <a:gd name="T58" fmla="*/ 5 w 45"/>
                <a:gd name="T59" fmla="*/ 16 h 45"/>
                <a:gd name="T60" fmla="*/ 20 w 45"/>
                <a:gd name="T61" fmla="*/ 3 h 45"/>
                <a:gd name="T62" fmla="*/ 16 w 45"/>
                <a:gd name="T63" fmla="*/ 41 h 45"/>
                <a:gd name="T64" fmla="*/ 19 w 45"/>
                <a:gd name="T65" fmla="*/ 39 h 45"/>
                <a:gd name="T66" fmla="*/ 22 w 45"/>
                <a:gd name="T67" fmla="*/ 38 h 45"/>
                <a:gd name="T68" fmla="*/ 28 w 45"/>
                <a:gd name="T69" fmla="*/ 37 h 45"/>
                <a:gd name="T70" fmla="*/ 33 w 45"/>
                <a:gd name="T71" fmla="*/ 38 h 45"/>
                <a:gd name="T72" fmla="*/ 22 w 45"/>
                <a:gd name="T73" fmla="*/ 42 h 45"/>
                <a:gd name="T74" fmla="*/ 16 w 45"/>
                <a:gd name="T75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42" y="22"/>
                  </a:moveTo>
                  <a:cubicBezTo>
                    <a:pt x="42" y="27"/>
                    <a:pt x="40" y="31"/>
                    <a:pt x="38" y="34"/>
                  </a:cubicBezTo>
                  <a:cubicBezTo>
                    <a:pt x="37" y="34"/>
                    <a:pt x="36" y="32"/>
                    <a:pt x="37" y="31"/>
                  </a:cubicBezTo>
                  <a:cubicBezTo>
                    <a:pt x="38" y="29"/>
                    <a:pt x="38" y="25"/>
                    <a:pt x="38" y="24"/>
                  </a:cubicBezTo>
                  <a:cubicBezTo>
                    <a:pt x="38" y="23"/>
                    <a:pt x="37" y="19"/>
                    <a:pt x="35" y="19"/>
                  </a:cubicBezTo>
                  <a:cubicBezTo>
                    <a:pt x="33" y="19"/>
                    <a:pt x="32" y="19"/>
                    <a:pt x="30" y="16"/>
                  </a:cubicBezTo>
                  <a:cubicBezTo>
                    <a:pt x="28" y="11"/>
                    <a:pt x="35" y="10"/>
                    <a:pt x="33" y="8"/>
                  </a:cubicBezTo>
                  <a:cubicBezTo>
                    <a:pt x="32" y="7"/>
                    <a:pt x="28" y="11"/>
                    <a:pt x="28" y="6"/>
                  </a:cubicBezTo>
                  <a:cubicBezTo>
                    <a:pt x="28" y="5"/>
                    <a:pt x="28" y="5"/>
                    <a:pt x="29" y="4"/>
                  </a:cubicBezTo>
                  <a:cubicBezTo>
                    <a:pt x="36" y="7"/>
                    <a:pt x="42" y="14"/>
                    <a:pt x="42" y="22"/>
                  </a:cubicBezTo>
                  <a:close/>
                  <a:moveTo>
                    <a:pt x="20" y="3"/>
                  </a:moveTo>
                  <a:cubicBezTo>
                    <a:pt x="19" y="4"/>
                    <a:pt x="18" y="5"/>
                    <a:pt x="17" y="5"/>
                  </a:cubicBezTo>
                  <a:cubicBezTo>
                    <a:pt x="16" y="7"/>
                    <a:pt x="15" y="7"/>
                    <a:pt x="14" y="8"/>
                  </a:cubicBezTo>
                  <a:cubicBezTo>
                    <a:pt x="13" y="9"/>
                    <a:pt x="11" y="11"/>
                    <a:pt x="11" y="12"/>
                  </a:cubicBezTo>
                  <a:cubicBezTo>
                    <a:pt x="11" y="13"/>
                    <a:pt x="12" y="15"/>
                    <a:pt x="13" y="14"/>
                  </a:cubicBezTo>
                  <a:cubicBezTo>
                    <a:pt x="13" y="14"/>
                    <a:pt x="15" y="14"/>
                    <a:pt x="16" y="15"/>
                  </a:cubicBezTo>
                  <a:cubicBezTo>
                    <a:pt x="18" y="15"/>
                    <a:pt x="26" y="15"/>
                    <a:pt x="23" y="22"/>
                  </a:cubicBezTo>
                  <a:cubicBezTo>
                    <a:pt x="22" y="24"/>
                    <a:pt x="19" y="24"/>
                    <a:pt x="18" y="28"/>
                  </a:cubicBezTo>
                  <a:cubicBezTo>
                    <a:pt x="18" y="28"/>
                    <a:pt x="17" y="30"/>
                    <a:pt x="17" y="31"/>
                  </a:cubicBezTo>
                  <a:cubicBezTo>
                    <a:pt x="17" y="32"/>
                    <a:pt x="18" y="37"/>
                    <a:pt x="17" y="37"/>
                  </a:cubicBezTo>
                  <a:cubicBezTo>
                    <a:pt x="16" y="37"/>
                    <a:pt x="13" y="33"/>
                    <a:pt x="13" y="32"/>
                  </a:cubicBezTo>
                  <a:cubicBezTo>
                    <a:pt x="13" y="31"/>
                    <a:pt x="12" y="29"/>
                    <a:pt x="12" y="27"/>
                  </a:cubicBezTo>
                  <a:cubicBezTo>
                    <a:pt x="12" y="25"/>
                    <a:pt x="8" y="25"/>
                    <a:pt x="8" y="22"/>
                  </a:cubicBezTo>
                  <a:cubicBezTo>
                    <a:pt x="8" y="19"/>
                    <a:pt x="10" y="18"/>
                    <a:pt x="10" y="17"/>
                  </a:cubicBezTo>
                  <a:cubicBezTo>
                    <a:pt x="9" y="16"/>
                    <a:pt x="6" y="16"/>
                    <a:pt x="5" y="16"/>
                  </a:cubicBezTo>
                  <a:cubicBezTo>
                    <a:pt x="7" y="9"/>
                    <a:pt x="13" y="4"/>
                    <a:pt x="20" y="3"/>
                  </a:cubicBezTo>
                  <a:close/>
                  <a:moveTo>
                    <a:pt x="16" y="41"/>
                  </a:moveTo>
                  <a:cubicBezTo>
                    <a:pt x="18" y="40"/>
                    <a:pt x="18" y="39"/>
                    <a:pt x="19" y="39"/>
                  </a:cubicBezTo>
                  <a:cubicBezTo>
                    <a:pt x="20" y="39"/>
                    <a:pt x="21" y="39"/>
                    <a:pt x="22" y="38"/>
                  </a:cubicBezTo>
                  <a:cubicBezTo>
                    <a:pt x="23" y="38"/>
                    <a:pt x="26" y="37"/>
                    <a:pt x="28" y="37"/>
                  </a:cubicBezTo>
                  <a:cubicBezTo>
                    <a:pt x="29" y="37"/>
                    <a:pt x="32" y="37"/>
                    <a:pt x="33" y="38"/>
                  </a:cubicBezTo>
                  <a:cubicBezTo>
                    <a:pt x="30" y="40"/>
                    <a:pt x="26" y="42"/>
                    <a:pt x="22" y="42"/>
                  </a:cubicBezTo>
                  <a:cubicBezTo>
                    <a:pt x="20" y="42"/>
                    <a:pt x="18" y="41"/>
                    <a:pt x="16" y="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9" name="矩形 48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E4F506C6-6851-4C48-BB74-0173279BF4B0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文本框 4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D04B15D-4F71-4652-A6B1-28100B278E58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Status Quo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B3283029-7E16-4036-9D7C-7BB9B8F43FCB}"/>
              </a:ext>
            </a:extLst>
          </p:cNvPr>
          <p:cNvSpPr txBox="1"/>
          <p:nvPr/>
        </p:nvSpPr>
        <p:spPr>
          <a:xfrm>
            <a:off x="476587" y="822016"/>
            <a:ext cx="6107093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51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7664329" y="1787308"/>
            <a:ext cx="3752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文本框 2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7664330" y="1431616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134598" y="5398549"/>
            <a:ext cx="3658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176284" y="5026753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0" y="5398549"/>
            <a:ext cx="3791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5" name="文本框 2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2129614" y="5042857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290747" y="1787308"/>
            <a:ext cx="3585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文本框 2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2214618" y="1431616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4116819" y="5534299"/>
            <a:ext cx="35044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5016185" y="5178607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4029650" y="1532407"/>
            <a:ext cx="1735824" cy="2002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C3262F"/>
          </a:solidFill>
          <a:ln w="9525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sp>
        <p:nvSpPr>
          <p:cNvPr id="3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4961050" y="3108980"/>
            <a:ext cx="1735824" cy="2002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C3262F"/>
          </a:solidFill>
          <a:ln w="9525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sp>
        <p:nvSpPr>
          <p:cNvPr id="5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3164213" y="3108980"/>
            <a:ext cx="1735824" cy="2002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4B8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sp>
        <p:nvSpPr>
          <p:cNvPr id="10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6757888" y="3108980"/>
            <a:ext cx="1735824" cy="2002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4B8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sp>
        <p:nvSpPr>
          <p:cNvPr id="15" name="AutoShape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5846990" y="1533504"/>
            <a:ext cx="1735824" cy="20023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004B8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>
            <a:lvl1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defTabSz="584200"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defTabSz="58420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sp>
        <p:nvSpPr>
          <p:cNvPr id="32" name="Freeform 16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 noEditPoints="1"/>
          </p:cNvSpPr>
          <p:nvPr/>
        </p:nvSpPr>
        <p:spPr bwMode="auto">
          <a:xfrm>
            <a:off x="4687198" y="2154617"/>
            <a:ext cx="420727" cy="332154"/>
          </a:xfrm>
          <a:custGeom>
            <a:avLst/>
            <a:gdLst>
              <a:gd name="T0" fmla="*/ 44 w 48"/>
              <a:gd name="T1" fmla="*/ 12 h 38"/>
              <a:gd name="T2" fmla="*/ 31 w 48"/>
              <a:gd name="T3" fmla="*/ 20 h 38"/>
              <a:gd name="T4" fmla="*/ 24 w 48"/>
              <a:gd name="T5" fmla="*/ 24 h 38"/>
              <a:gd name="T6" fmla="*/ 24 w 48"/>
              <a:gd name="T7" fmla="*/ 24 h 38"/>
              <a:gd name="T8" fmla="*/ 24 w 48"/>
              <a:gd name="T9" fmla="*/ 24 h 38"/>
              <a:gd name="T10" fmla="*/ 17 w 48"/>
              <a:gd name="T11" fmla="*/ 20 h 38"/>
              <a:gd name="T12" fmla="*/ 5 w 48"/>
              <a:gd name="T13" fmla="*/ 12 h 38"/>
              <a:gd name="T14" fmla="*/ 0 w 48"/>
              <a:gd name="T15" fmla="*/ 5 h 38"/>
              <a:gd name="T16" fmla="*/ 4 w 48"/>
              <a:gd name="T17" fmla="*/ 0 h 38"/>
              <a:gd name="T18" fmla="*/ 44 w 48"/>
              <a:gd name="T19" fmla="*/ 0 h 38"/>
              <a:gd name="T20" fmla="*/ 48 w 48"/>
              <a:gd name="T21" fmla="*/ 4 h 38"/>
              <a:gd name="T22" fmla="*/ 44 w 48"/>
              <a:gd name="T23" fmla="*/ 12 h 38"/>
              <a:gd name="T24" fmla="*/ 48 w 48"/>
              <a:gd name="T25" fmla="*/ 34 h 38"/>
              <a:gd name="T26" fmla="*/ 44 w 48"/>
              <a:gd name="T27" fmla="*/ 38 h 38"/>
              <a:gd name="T28" fmla="*/ 4 w 48"/>
              <a:gd name="T29" fmla="*/ 38 h 38"/>
              <a:gd name="T30" fmla="*/ 0 w 48"/>
              <a:gd name="T31" fmla="*/ 34 h 38"/>
              <a:gd name="T32" fmla="*/ 0 w 48"/>
              <a:gd name="T33" fmla="*/ 12 h 38"/>
              <a:gd name="T34" fmla="*/ 3 w 48"/>
              <a:gd name="T35" fmla="*/ 15 h 38"/>
              <a:gd name="T36" fmla="*/ 16 w 48"/>
              <a:gd name="T37" fmla="*/ 24 h 38"/>
              <a:gd name="T38" fmla="*/ 24 w 48"/>
              <a:gd name="T39" fmla="*/ 28 h 38"/>
              <a:gd name="T40" fmla="*/ 24 w 48"/>
              <a:gd name="T41" fmla="*/ 28 h 38"/>
              <a:gd name="T42" fmla="*/ 24 w 48"/>
              <a:gd name="T43" fmla="*/ 28 h 38"/>
              <a:gd name="T44" fmla="*/ 32 w 48"/>
              <a:gd name="T45" fmla="*/ 24 h 38"/>
              <a:gd name="T46" fmla="*/ 45 w 48"/>
              <a:gd name="T47" fmla="*/ 15 h 38"/>
              <a:gd name="T48" fmla="*/ 48 w 48"/>
              <a:gd name="T49" fmla="*/ 12 h 38"/>
              <a:gd name="T50" fmla="*/ 48 w 48"/>
              <a:gd name="T51" fmla="*/ 34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" h="38">
                <a:moveTo>
                  <a:pt x="44" y="12"/>
                </a:moveTo>
                <a:cubicBezTo>
                  <a:pt x="39" y="15"/>
                  <a:pt x="35" y="18"/>
                  <a:pt x="31" y="20"/>
                </a:cubicBezTo>
                <a:cubicBezTo>
                  <a:pt x="29" y="22"/>
                  <a:pt x="26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19" y="22"/>
                  <a:pt x="17" y="20"/>
                </a:cubicBezTo>
                <a:cubicBezTo>
                  <a:pt x="13" y="18"/>
                  <a:pt x="9" y="15"/>
                  <a:pt x="5" y="12"/>
                </a:cubicBezTo>
                <a:cubicBezTo>
                  <a:pt x="3" y="10"/>
                  <a:pt x="0" y="7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7"/>
                  <a:pt x="46" y="10"/>
                  <a:pt x="44" y="12"/>
                </a:cubicBezTo>
                <a:close/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12"/>
                  <a:pt x="0" y="12"/>
                  <a:pt x="0" y="12"/>
                </a:cubicBezTo>
                <a:cubicBezTo>
                  <a:pt x="1" y="13"/>
                  <a:pt x="2" y="14"/>
                  <a:pt x="3" y="15"/>
                </a:cubicBezTo>
                <a:cubicBezTo>
                  <a:pt x="7" y="18"/>
                  <a:pt x="12" y="21"/>
                  <a:pt x="16" y="24"/>
                </a:cubicBezTo>
                <a:cubicBezTo>
                  <a:pt x="18" y="26"/>
                  <a:pt x="21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7" y="28"/>
                  <a:pt x="30" y="26"/>
                  <a:pt x="32" y="24"/>
                </a:cubicBezTo>
                <a:cubicBezTo>
                  <a:pt x="37" y="21"/>
                  <a:pt x="41" y="18"/>
                  <a:pt x="45" y="15"/>
                </a:cubicBezTo>
                <a:cubicBezTo>
                  <a:pt x="46" y="14"/>
                  <a:pt x="47" y="13"/>
                  <a:pt x="48" y="12"/>
                </a:cubicBezTo>
                <a:lnTo>
                  <a:pt x="48" y="34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Freeform 21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3822977" y="3645404"/>
            <a:ext cx="413346" cy="402277"/>
          </a:xfrm>
          <a:custGeom>
            <a:avLst/>
            <a:gdLst>
              <a:gd name="T0" fmla="*/ 46 w 47"/>
              <a:gd name="T1" fmla="*/ 42 h 46"/>
              <a:gd name="T2" fmla="*/ 43 w 47"/>
              <a:gd name="T3" fmla="*/ 45 h 46"/>
              <a:gd name="T4" fmla="*/ 40 w 47"/>
              <a:gd name="T5" fmla="*/ 46 h 46"/>
              <a:gd name="T6" fmla="*/ 38 w 47"/>
              <a:gd name="T7" fmla="*/ 45 h 46"/>
              <a:gd name="T8" fmla="*/ 28 w 47"/>
              <a:gd name="T9" fmla="*/ 35 h 46"/>
              <a:gd name="T10" fmla="*/ 27 w 47"/>
              <a:gd name="T11" fmla="*/ 33 h 46"/>
              <a:gd name="T12" fmla="*/ 28 w 47"/>
              <a:gd name="T13" fmla="*/ 30 h 46"/>
              <a:gd name="T14" fmla="*/ 22 w 47"/>
              <a:gd name="T15" fmla="*/ 24 h 46"/>
              <a:gd name="T16" fmla="*/ 18 w 47"/>
              <a:gd name="T17" fmla="*/ 27 h 46"/>
              <a:gd name="T18" fmla="*/ 17 w 47"/>
              <a:gd name="T19" fmla="*/ 27 h 46"/>
              <a:gd name="T20" fmla="*/ 16 w 47"/>
              <a:gd name="T21" fmla="*/ 27 h 46"/>
              <a:gd name="T22" fmla="*/ 18 w 47"/>
              <a:gd name="T23" fmla="*/ 30 h 46"/>
              <a:gd name="T24" fmla="*/ 17 w 47"/>
              <a:gd name="T25" fmla="*/ 31 h 46"/>
              <a:gd name="T26" fmla="*/ 14 w 47"/>
              <a:gd name="T27" fmla="*/ 34 h 46"/>
              <a:gd name="T28" fmla="*/ 12 w 47"/>
              <a:gd name="T29" fmla="*/ 33 h 46"/>
              <a:gd name="T30" fmla="*/ 1 w 47"/>
              <a:gd name="T31" fmla="*/ 22 h 46"/>
              <a:gd name="T32" fmla="*/ 0 w 47"/>
              <a:gd name="T33" fmla="*/ 20 h 46"/>
              <a:gd name="T34" fmla="*/ 3 w 47"/>
              <a:gd name="T35" fmla="*/ 17 h 46"/>
              <a:gd name="T36" fmla="*/ 4 w 47"/>
              <a:gd name="T37" fmla="*/ 16 h 46"/>
              <a:gd name="T38" fmla="*/ 7 w 47"/>
              <a:gd name="T39" fmla="*/ 18 h 46"/>
              <a:gd name="T40" fmla="*/ 7 w 47"/>
              <a:gd name="T41" fmla="*/ 17 h 46"/>
              <a:gd name="T42" fmla="*/ 7 w 47"/>
              <a:gd name="T43" fmla="*/ 16 h 46"/>
              <a:gd name="T44" fmla="*/ 16 w 47"/>
              <a:gd name="T45" fmla="*/ 6 h 46"/>
              <a:gd name="T46" fmla="*/ 17 w 47"/>
              <a:gd name="T47" fmla="*/ 6 h 46"/>
              <a:gd name="T48" fmla="*/ 18 w 47"/>
              <a:gd name="T49" fmla="*/ 6 h 46"/>
              <a:gd name="T50" fmla="*/ 17 w 47"/>
              <a:gd name="T51" fmla="*/ 4 h 46"/>
              <a:gd name="T52" fmla="*/ 17 w 47"/>
              <a:gd name="T53" fmla="*/ 2 h 46"/>
              <a:gd name="T54" fmla="*/ 21 w 47"/>
              <a:gd name="T55" fmla="*/ 0 h 46"/>
              <a:gd name="T56" fmla="*/ 23 w 47"/>
              <a:gd name="T57" fmla="*/ 0 h 46"/>
              <a:gd name="T58" fmla="*/ 33 w 47"/>
              <a:gd name="T59" fmla="*/ 11 h 46"/>
              <a:gd name="T60" fmla="*/ 34 w 47"/>
              <a:gd name="T61" fmla="*/ 13 h 46"/>
              <a:gd name="T62" fmla="*/ 32 w 47"/>
              <a:gd name="T63" fmla="*/ 17 h 46"/>
              <a:gd name="T64" fmla="*/ 30 w 47"/>
              <a:gd name="T65" fmla="*/ 17 h 46"/>
              <a:gd name="T66" fmla="*/ 28 w 47"/>
              <a:gd name="T67" fmla="*/ 16 h 46"/>
              <a:gd name="T68" fmla="*/ 28 w 47"/>
              <a:gd name="T69" fmla="*/ 17 h 46"/>
              <a:gd name="T70" fmla="*/ 28 w 47"/>
              <a:gd name="T71" fmla="*/ 18 h 46"/>
              <a:gd name="T72" fmla="*/ 24 w 47"/>
              <a:gd name="T73" fmla="*/ 21 h 46"/>
              <a:gd name="T74" fmla="*/ 31 w 47"/>
              <a:gd name="T75" fmla="*/ 28 h 46"/>
              <a:gd name="T76" fmla="*/ 34 w 47"/>
              <a:gd name="T77" fmla="*/ 27 h 46"/>
              <a:gd name="T78" fmla="*/ 36 w 47"/>
              <a:gd name="T79" fmla="*/ 28 h 46"/>
              <a:gd name="T80" fmla="*/ 46 w 47"/>
              <a:gd name="T81" fmla="*/ 37 h 46"/>
              <a:gd name="T82" fmla="*/ 47 w 47"/>
              <a:gd name="T83" fmla="*/ 40 h 46"/>
              <a:gd name="T84" fmla="*/ 46 w 47"/>
              <a:gd name="T85" fmla="*/ 42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7" h="46">
                <a:moveTo>
                  <a:pt x="46" y="42"/>
                </a:moveTo>
                <a:cubicBezTo>
                  <a:pt x="43" y="45"/>
                  <a:pt x="43" y="45"/>
                  <a:pt x="43" y="45"/>
                </a:cubicBezTo>
                <a:cubicBezTo>
                  <a:pt x="42" y="46"/>
                  <a:pt x="41" y="46"/>
                  <a:pt x="40" y="46"/>
                </a:cubicBezTo>
                <a:cubicBezTo>
                  <a:pt x="40" y="46"/>
                  <a:pt x="39" y="46"/>
                  <a:pt x="38" y="45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35"/>
                  <a:pt x="27" y="34"/>
                  <a:pt x="27" y="33"/>
                </a:cubicBezTo>
                <a:cubicBezTo>
                  <a:pt x="27" y="32"/>
                  <a:pt x="28" y="31"/>
                  <a:pt x="28" y="30"/>
                </a:cubicBezTo>
                <a:cubicBezTo>
                  <a:pt x="22" y="24"/>
                  <a:pt x="22" y="24"/>
                  <a:pt x="22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7" y="27"/>
                </a:cubicBezTo>
                <a:cubicBezTo>
                  <a:pt x="17" y="27"/>
                  <a:pt x="17" y="27"/>
                  <a:pt x="16" y="27"/>
                </a:cubicBezTo>
                <a:cubicBezTo>
                  <a:pt x="17" y="28"/>
                  <a:pt x="18" y="28"/>
                  <a:pt x="18" y="30"/>
                </a:cubicBezTo>
                <a:cubicBezTo>
                  <a:pt x="18" y="30"/>
                  <a:pt x="18" y="31"/>
                  <a:pt x="17" y="31"/>
                </a:cubicBezTo>
                <a:cubicBezTo>
                  <a:pt x="16" y="32"/>
                  <a:pt x="15" y="34"/>
                  <a:pt x="14" y="34"/>
                </a:cubicBezTo>
                <a:cubicBezTo>
                  <a:pt x="13" y="34"/>
                  <a:pt x="13" y="33"/>
                  <a:pt x="12" y="3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1"/>
                  <a:pt x="0" y="21"/>
                  <a:pt x="0" y="20"/>
                </a:cubicBezTo>
                <a:cubicBezTo>
                  <a:pt x="0" y="19"/>
                  <a:pt x="2" y="18"/>
                  <a:pt x="3" y="17"/>
                </a:cubicBezTo>
                <a:cubicBezTo>
                  <a:pt x="3" y="16"/>
                  <a:pt x="4" y="16"/>
                  <a:pt x="4" y="16"/>
                </a:cubicBezTo>
                <a:cubicBezTo>
                  <a:pt x="6" y="16"/>
                  <a:pt x="6" y="17"/>
                  <a:pt x="7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6"/>
                  <a:pt x="7" y="16"/>
                  <a:pt x="7" y="1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7" y="6"/>
                  <a:pt x="17" y="5"/>
                  <a:pt x="17" y="4"/>
                </a:cubicBezTo>
                <a:cubicBezTo>
                  <a:pt x="17" y="3"/>
                  <a:pt x="17" y="2"/>
                  <a:pt x="17" y="2"/>
                </a:cubicBezTo>
                <a:cubicBezTo>
                  <a:pt x="18" y="1"/>
                  <a:pt x="19" y="0"/>
                  <a:pt x="21" y="0"/>
                </a:cubicBezTo>
                <a:cubicBezTo>
                  <a:pt x="21" y="0"/>
                  <a:pt x="22" y="0"/>
                  <a:pt x="23" y="0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2"/>
                  <a:pt x="34" y="13"/>
                  <a:pt x="34" y="13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7"/>
                  <a:pt x="31" y="17"/>
                  <a:pt x="30" y="17"/>
                </a:cubicBezTo>
                <a:cubicBezTo>
                  <a:pt x="29" y="17"/>
                  <a:pt x="28" y="17"/>
                  <a:pt x="28" y="16"/>
                </a:cubicBezTo>
                <a:cubicBezTo>
                  <a:pt x="28" y="16"/>
                  <a:pt x="28" y="16"/>
                  <a:pt x="28" y="17"/>
                </a:cubicBezTo>
                <a:cubicBezTo>
                  <a:pt x="28" y="17"/>
                  <a:pt x="28" y="17"/>
                  <a:pt x="28" y="18"/>
                </a:cubicBezTo>
                <a:cubicBezTo>
                  <a:pt x="24" y="21"/>
                  <a:pt x="24" y="21"/>
                  <a:pt x="24" y="21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7"/>
                  <a:pt x="33" y="27"/>
                  <a:pt x="34" y="27"/>
                </a:cubicBezTo>
                <a:cubicBezTo>
                  <a:pt x="34" y="27"/>
                  <a:pt x="35" y="27"/>
                  <a:pt x="36" y="2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8"/>
                  <a:pt x="47" y="39"/>
                  <a:pt x="47" y="40"/>
                </a:cubicBezTo>
                <a:cubicBezTo>
                  <a:pt x="47" y="41"/>
                  <a:pt x="46" y="42"/>
                  <a:pt x="46" y="42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Freeform 26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 noEditPoints="1"/>
          </p:cNvSpPr>
          <p:nvPr/>
        </p:nvSpPr>
        <p:spPr bwMode="auto">
          <a:xfrm>
            <a:off x="5713359" y="3659411"/>
            <a:ext cx="383821" cy="383821"/>
          </a:xfrm>
          <a:custGeom>
            <a:avLst/>
            <a:gdLst>
              <a:gd name="T0" fmla="*/ 42 w 44"/>
              <a:gd name="T1" fmla="*/ 38 h 44"/>
              <a:gd name="T2" fmla="*/ 38 w 44"/>
              <a:gd name="T3" fmla="*/ 42 h 44"/>
              <a:gd name="T4" fmla="*/ 32 w 44"/>
              <a:gd name="T5" fmla="*/ 44 h 44"/>
              <a:gd name="T6" fmla="*/ 27 w 44"/>
              <a:gd name="T7" fmla="*/ 42 h 44"/>
              <a:gd name="T8" fmla="*/ 21 w 44"/>
              <a:gd name="T9" fmla="*/ 36 h 44"/>
              <a:gd name="T10" fmla="*/ 19 w 44"/>
              <a:gd name="T11" fmla="*/ 31 h 44"/>
              <a:gd name="T12" fmla="*/ 21 w 44"/>
              <a:gd name="T13" fmla="*/ 25 h 44"/>
              <a:gd name="T14" fmla="*/ 19 w 44"/>
              <a:gd name="T15" fmla="*/ 23 h 44"/>
              <a:gd name="T16" fmla="*/ 13 w 44"/>
              <a:gd name="T17" fmla="*/ 25 h 44"/>
              <a:gd name="T18" fmla="*/ 8 w 44"/>
              <a:gd name="T19" fmla="*/ 23 h 44"/>
              <a:gd name="T20" fmla="*/ 2 w 44"/>
              <a:gd name="T21" fmla="*/ 17 h 44"/>
              <a:gd name="T22" fmla="*/ 0 w 44"/>
              <a:gd name="T23" fmla="*/ 12 h 44"/>
              <a:gd name="T24" fmla="*/ 2 w 44"/>
              <a:gd name="T25" fmla="*/ 6 h 44"/>
              <a:gd name="T26" fmla="*/ 6 w 44"/>
              <a:gd name="T27" fmla="*/ 2 h 44"/>
              <a:gd name="T28" fmla="*/ 12 w 44"/>
              <a:gd name="T29" fmla="*/ 0 h 44"/>
              <a:gd name="T30" fmla="*/ 17 w 44"/>
              <a:gd name="T31" fmla="*/ 2 h 44"/>
              <a:gd name="T32" fmla="*/ 23 w 44"/>
              <a:gd name="T33" fmla="*/ 8 h 44"/>
              <a:gd name="T34" fmla="*/ 25 w 44"/>
              <a:gd name="T35" fmla="*/ 13 h 44"/>
              <a:gd name="T36" fmla="*/ 23 w 44"/>
              <a:gd name="T37" fmla="*/ 19 h 44"/>
              <a:gd name="T38" fmla="*/ 25 w 44"/>
              <a:gd name="T39" fmla="*/ 21 h 44"/>
              <a:gd name="T40" fmla="*/ 31 w 44"/>
              <a:gd name="T41" fmla="*/ 19 h 44"/>
              <a:gd name="T42" fmla="*/ 36 w 44"/>
              <a:gd name="T43" fmla="*/ 21 h 44"/>
              <a:gd name="T44" fmla="*/ 42 w 44"/>
              <a:gd name="T45" fmla="*/ 27 h 44"/>
              <a:gd name="T46" fmla="*/ 44 w 44"/>
              <a:gd name="T47" fmla="*/ 32 h 44"/>
              <a:gd name="T48" fmla="*/ 42 w 44"/>
              <a:gd name="T49" fmla="*/ 38 h 44"/>
              <a:gd name="T50" fmla="*/ 19 w 44"/>
              <a:gd name="T51" fmla="*/ 12 h 44"/>
              <a:gd name="T52" fmla="*/ 14 w 44"/>
              <a:gd name="T53" fmla="*/ 6 h 44"/>
              <a:gd name="T54" fmla="*/ 12 w 44"/>
              <a:gd name="T55" fmla="*/ 5 h 44"/>
              <a:gd name="T56" fmla="*/ 10 w 44"/>
              <a:gd name="T57" fmla="*/ 6 h 44"/>
              <a:gd name="T58" fmla="*/ 6 w 44"/>
              <a:gd name="T59" fmla="*/ 10 h 44"/>
              <a:gd name="T60" fmla="*/ 5 w 44"/>
              <a:gd name="T61" fmla="*/ 12 h 44"/>
              <a:gd name="T62" fmla="*/ 6 w 44"/>
              <a:gd name="T63" fmla="*/ 13 h 44"/>
              <a:gd name="T64" fmla="*/ 12 w 44"/>
              <a:gd name="T65" fmla="*/ 19 h 44"/>
              <a:gd name="T66" fmla="*/ 13 w 44"/>
              <a:gd name="T67" fmla="*/ 20 h 44"/>
              <a:gd name="T68" fmla="*/ 15 w 44"/>
              <a:gd name="T69" fmla="*/ 19 h 44"/>
              <a:gd name="T70" fmla="*/ 13 w 44"/>
              <a:gd name="T71" fmla="*/ 16 h 44"/>
              <a:gd name="T72" fmla="*/ 16 w 44"/>
              <a:gd name="T73" fmla="*/ 13 h 44"/>
              <a:gd name="T74" fmla="*/ 19 w 44"/>
              <a:gd name="T75" fmla="*/ 15 h 44"/>
              <a:gd name="T76" fmla="*/ 20 w 44"/>
              <a:gd name="T77" fmla="*/ 13 h 44"/>
              <a:gd name="T78" fmla="*/ 19 w 44"/>
              <a:gd name="T79" fmla="*/ 12 h 44"/>
              <a:gd name="T80" fmla="*/ 38 w 44"/>
              <a:gd name="T81" fmla="*/ 30 h 44"/>
              <a:gd name="T82" fmla="*/ 32 w 44"/>
              <a:gd name="T83" fmla="*/ 25 h 44"/>
              <a:gd name="T84" fmla="*/ 31 w 44"/>
              <a:gd name="T85" fmla="*/ 24 h 44"/>
              <a:gd name="T86" fmla="*/ 29 w 44"/>
              <a:gd name="T87" fmla="*/ 25 h 44"/>
              <a:gd name="T88" fmla="*/ 31 w 44"/>
              <a:gd name="T89" fmla="*/ 28 h 44"/>
              <a:gd name="T90" fmla="*/ 28 w 44"/>
              <a:gd name="T91" fmla="*/ 31 h 44"/>
              <a:gd name="T92" fmla="*/ 25 w 44"/>
              <a:gd name="T93" fmla="*/ 29 h 44"/>
              <a:gd name="T94" fmla="*/ 24 w 44"/>
              <a:gd name="T95" fmla="*/ 31 h 44"/>
              <a:gd name="T96" fmla="*/ 25 w 44"/>
              <a:gd name="T97" fmla="*/ 32 h 44"/>
              <a:gd name="T98" fmla="*/ 30 w 44"/>
              <a:gd name="T99" fmla="*/ 38 h 44"/>
              <a:gd name="T100" fmla="*/ 32 w 44"/>
              <a:gd name="T101" fmla="*/ 39 h 44"/>
              <a:gd name="T102" fmla="*/ 34 w 44"/>
              <a:gd name="T103" fmla="*/ 38 h 44"/>
              <a:gd name="T104" fmla="*/ 38 w 44"/>
              <a:gd name="T105" fmla="*/ 34 h 44"/>
              <a:gd name="T106" fmla="*/ 39 w 44"/>
              <a:gd name="T107" fmla="*/ 32 h 44"/>
              <a:gd name="T108" fmla="*/ 38 w 44"/>
              <a:gd name="T109" fmla="*/ 3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4" h="44"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8" y="19"/>
                  <a:pt x="31" y="19"/>
                </a:cubicBezTo>
                <a:cubicBezTo>
                  <a:pt x="33" y="19"/>
                  <a:pt x="35" y="20"/>
                  <a:pt x="36" y="21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0"/>
                  <a:pt x="5" y="11"/>
                  <a:pt x="5" y="12"/>
                </a:cubicBezTo>
                <a:cubicBezTo>
                  <a:pt x="5" y="12"/>
                  <a:pt x="5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5"/>
                  <a:pt x="15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0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4"/>
                  <a:pt x="31" y="24"/>
                  <a:pt x="31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6"/>
                  <a:pt x="31" y="27"/>
                  <a:pt x="31" y="28"/>
                </a:cubicBezTo>
                <a:cubicBezTo>
                  <a:pt x="31" y="29"/>
                  <a:pt x="29" y="31"/>
                  <a:pt x="28" y="31"/>
                </a:cubicBezTo>
                <a:cubicBezTo>
                  <a:pt x="27" y="31"/>
                  <a:pt x="26" y="29"/>
                  <a:pt x="25" y="29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9"/>
                  <a:pt x="32" y="39"/>
                </a:cubicBezTo>
                <a:cubicBezTo>
                  <a:pt x="33" y="39"/>
                  <a:pt x="33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9" y="33"/>
                  <a:pt x="39" y="32"/>
                </a:cubicBezTo>
                <a:cubicBezTo>
                  <a:pt x="39" y="32"/>
                  <a:pt x="38" y="31"/>
                  <a:pt x="38" y="30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5" name="Freeform 37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/>
          </p:cNvSpPr>
          <p:nvPr/>
        </p:nvSpPr>
        <p:spPr bwMode="auto">
          <a:xfrm>
            <a:off x="6517879" y="2073450"/>
            <a:ext cx="357989" cy="365370"/>
          </a:xfrm>
          <a:custGeom>
            <a:avLst/>
            <a:gdLst>
              <a:gd name="T0" fmla="*/ 41 w 41"/>
              <a:gd name="T1" fmla="*/ 33 h 42"/>
              <a:gd name="T2" fmla="*/ 32 w 41"/>
              <a:gd name="T3" fmla="*/ 42 h 42"/>
              <a:gd name="T4" fmla="*/ 24 w 41"/>
              <a:gd name="T5" fmla="*/ 33 h 42"/>
              <a:gd name="T6" fmla="*/ 24 w 41"/>
              <a:gd name="T7" fmla="*/ 32 h 42"/>
              <a:gd name="T8" fmla="*/ 14 w 41"/>
              <a:gd name="T9" fmla="*/ 27 h 42"/>
              <a:gd name="T10" fmla="*/ 8 w 41"/>
              <a:gd name="T11" fmla="*/ 30 h 42"/>
              <a:gd name="T12" fmla="*/ 0 w 41"/>
              <a:gd name="T13" fmla="*/ 21 h 42"/>
              <a:gd name="T14" fmla="*/ 8 w 41"/>
              <a:gd name="T15" fmla="*/ 12 h 42"/>
              <a:gd name="T16" fmla="*/ 14 w 41"/>
              <a:gd name="T17" fmla="*/ 15 h 42"/>
              <a:gd name="T18" fmla="*/ 24 w 41"/>
              <a:gd name="T19" fmla="*/ 10 h 42"/>
              <a:gd name="T20" fmla="*/ 24 w 41"/>
              <a:gd name="T21" fmla="*/ 9 h 42"/>
              <a:gd name="T22" fmla="*/ 32 w 41"/>
              <a:gd name="T23" fmla="*/ 0 h 42"/>
              <a:gd name="T24" fmla="*/ 41 w 41"/>
              <a:gd name="T25" fmla="*/ 9 h 42"/>
              <a:gd name="T26" fmla="*/ 32 w 41"/>
              <a:gd name="T27" fmla="*/ 18 h 42"/>
              <a:gd name="T28" fmla="*/ 26 w 41"/>
              <a:gd name="T29" fmla="*/ 15 h 42"/>
              <a:gd name="T30" fmla="*/ 17 w 41"/>
              <a:gd name="T31" fmla="*/ 20 h 42"/>
              <a:gd name="T32" fmla="*/ 17 w 41"/>
              <a:gd name="T33" fmla="*/ 21 h 42"/>
              <a:gd name="T34" fmla="*/ 17 w 41"/>
              <a:gd name="T35" fmla="*/ 22 h 42"/>
              <a:gd name="T36" fmla="*/ 26 w 41"/>
              <a:gd name="T37" fmla="*/ 27 h 42"/>
              <a:gd name="T38" fmla="*/ 32 w 41"/>
              <a:gd name="T39" fmla="*/ 24 h 42"/>
              <a:gd name="T40" fmla="*/ 41 w 41"/>
              <a:gd name="T41" fmla="*/ 3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" h="42">
                <a:moveTo>
                  <a:pt x="41" y="33"/>
                </a:moveTo>
                <a:cubicBezTo>
                  <a:pt x="41" y="38"/>
                  <a:pt x="37" y="42"/>
                  <a:pt x="32" y="42"/>
                </a:cubicBezTo>
                <a:cubicBezTo>
                  <a:pt x="28" y="42"/>
                  <a:pt x="24" y="38"/>
                  <a:pt x="24" y="33"/>
                </a:cubicBezTo>
                <a:cubicBezTo>
                  <a:pt x="24" y="33"/>
                  <a:pt x="24" y="32"/>
                  <a:pt x="24" y="32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9"/>
                  <a:pt x="11" y="30"/>
                  <a:pt x="8" y="30"/>
                </a:cubicBezTo>
                <a:cubicBezTo>
                  <a:pt x="4" y="30"/>
                  <a:pt x="0" y="26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11" y="12"/>
                  <a:pt x="13" y="13"/>
                  <a:pt x="14" y="15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9"/>
                  <a:pt x="24" y="9"/>
                </a:cubicBezTo>
                <a:cubicBezTo>
                  <a:pt x="24" y="4"/>
                  <a:pt x="28" y="0"/>
                  <a:pt x="32" y="0"/>
                </a:cubicBezTo>
                <a:cubicBezTo>
                  <a:pt x="37" y="0"/>
                  <a:pt x="41" y="4"/>
                  <a:pt x="41" y="9"/>
                </a:cubicBezTo>
                <a:cubicBezTo>
                  <a:pt x="41" y="14"/>
                  <a:pt x="37" y="18"/>
                  <a:pt x="32" y="18"/>
                </a:cubicBezTo>
                <a:cubicBezTo>
                  <a:pt x="30" y="18"/>
                  <a:pt x="28" y="17"/>
                  <a:pt x="26" y="15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26" y="27"/>
                  <a:pt x="26" y="27"/>
                  <a:pt x="26" y="27"/>
                </a:cubicBezTo>
                <a:cubicBezTo>
                  <a:pt x="28" y="25"/>
                  <a:pt x="30" y="24"/>
                  <a:pt x="32" y="24"/>
                </a:cubicBezTo>
                <a:cubicBezTo>
                  <a:pt x="37" y="24"/>
                  <a:pt x="41" y="28"/>
                  <a:pt x="41" y="33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Freeform 44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>
            <a:spLocks noEditPoints="1"/>
          </p:cNvSpPr>
          <p:nvPr/>
        </p:nvSpPr>
        <p:spPr bwMode="auto">
          <a:xfrm>
            <a:off x="7476110" y="3657718"/>
            <a:ext cx="376440" cy="357989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4069697" y="2609660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rgbClr val="FDFDF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5869009" y="2609660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rgbClr val="FDFDF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0" name="文本框 3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6796568" y="4172580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rgbClr val="FDFDF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4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5038204" y="4172580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rgbClr val="FDFDF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3171278" y="4172580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rgbClr val="FDFDFD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DB0A133-D25E-4479-A0CB-B10DDA0E481D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文本框 4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06924FC7-784C-4CCB-B0D3-5474B438503B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Status Quo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DAC368F5-37F2-456F-B321-EC93316CD94D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7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C1B113A-78C7-4061-9755-DA3A84746EA8}"/>
              </a:ext>
            </a:extLst>
          </p:cNvPr>
          <p:cNvGrpSpPr/>
          <p:nvPr/>
        </p:nvGrpSpPr>
        <p:grpSpPr>
          <a:xfrm>
            <a:off x="4586649" y="1581467"/>
            <a:ext cx="3018702" cy="4290126"/>
            <a:chOff x="4494510" y="1894599"/>
            <a:chExt cx="3177585" cy="4515927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EE41D2D8-FE8D-4F2C-8881-5F00345CF26D}"/>
                </a:ext>
              </a:extLst>
            </p:cNvPr>
            <p:cNvGrpSpPr/>
            <p:nvPr/>
          </p:nvGrpSpPr>
          <p:grpSpPr>
            <a:xfrm>
              <a:off x="5756542" y="3825805"/>
              <a:ext cx="342412" cy="342413"/>
              <a:chOff x="4326855" y="2690011"/>
              <a:chExt cx="256888" cy="256889"/>
            </a:xfrm>
            <a:solidFill>
              <a:srgbClr val="7E397A"/>
            </a:solidFill>
          </p:grpSpPr>
          <p:sp>
            <p:nvSpPr>
              <p:cNvPr id="23" name="Oval 735">
                <a:extLst>
                  <a:ext uri="{FF2B5EF4-FFF2-40B4-BE49-F238E27FC236}">
                    <a16:creationId xmlns:a16="http://schemas.microsoft.com/office/drawing/2014/main" id="{F0CB0CD9-D1D5-43A0-ACD5-280A4DAC5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855" y="2690011"/>
                <a:ext cx="256888" cy="25688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4" name="Freeform 736">
                <a:extLst>
                  <a:ext uri="{FF2B5EF4-FFF2-40B4-BE49-F238E27FC236}">
                    <a16:creationId xmlns:a16="http://schemas.microsoft.com/office/drawing/2014/main" id="{E5AF6A7A-B5D5-4442-A5B4-3106FD1F1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841" y="2722306"/>
                <a:ext cx="107159" cy="124775"/>
              </a:xfrm>
              <a:custGeom>
                <a:avLst/>
                <a:gdLst>
                  <a:gd name="T0" fmla="*/ 0 w 17"/>
                  <a:gd name="T1" fmla="*/ 0 h 20"/>
                  <a:gd name="T2" fmla="*/ 13 w 17"/>
                  <a:gd name="T3" fmla="*/ 20 h 20"/>
                  <a:gd name="T4" fmla="*/ 0 w 17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0">
                    <a:moveTo>
                      <a:pt x="0" y="0"/>
                    </a:moveTo>
                    <a:cubicBezTo>
                      <a:pt x="0" y="0"/>
                      <a:pt x="17" y="3"/>
                      <a:pt x="13" y="20"/>
                    </a:cubicBezTo>
                    <a:cubicBezTo>
                      <a:pt x="13" y="20"/>
                      <a:pt x="9" y="7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8" name="Freeform 738">
              <a:extLst>
                <a:ext uri="{FF2B5EF4-FFF2-40B4-BE49-F238E27FC236}">
                  <a16:creationId xmlns:a16="http://schemas.microsoft.com/office/drawing/2014/main" id="{5751AAD3-8993-49F3-AA57-3D2D6C63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663" y="1894599"/>
              <a:ext cx="500900" cy="1639664"/>
            </a:xfrm>
            <a:custGeom>
              <a:avLst/>
              <a:gdLst>
                <a:gd name="T0" fmla="*/ 16 w 60"/>
                <a:gd name="T1" fmla="*/ 196 h 196"/>
                <a:gd name="T2" fmla="*/ 0 w 60"/>
                <a:gd name="T3" fmla="*/ 180 h 196"/>
                <a:gd name="T4" fmla="*/ 0 w 60"/>
                <a:gd name="T5" fmla="*/ 15 h 196"/>
                <a:gd name="T6" fmla="*/ 16 w 60"/>
                <a:gd name="T7" fmla="*/ 0 h 196"/>
                <a:gd name="T8" fmla="*/ 45 w 60"/>
                <a:gd name="T9" fmla="*/ 0 h 196"/>
                <a:gd name="T10" fmla="*/ 60 w 60"/>
                <a:gd name="T11" fmla="*/ 15 h 196"/>
                <a:gd name="T12" fmla="*/ 45 w 60"/>
                <a:gd name="T13" fmla="*/ 30 h 196"/>
                <a:gd name="T14" fmla="*/ 31 w 60"/>
                <a:gd name="T15" fmla="*/ 30 h 196"/>
                <a:gd name="T16" fmla="*/ 31 w 60"/>
                <a:gd name="T17" fmla="*/ 180 h 196"/>
                <a:gd name="T18" fmla="*/ 16 w 60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96">
                  <a:moveTo>
                    <a:pt x="16" y="196"/>
                  </a:moveTo>
                  <a:cubicBezTo>
                    <a:pt x="7" y="196"/>
                    <a:pt x="0" y="189"/>
                    <a:pt x="0" y="18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3" y="0"/>
                    <a:pt x="60" y="7"/>
                    <a:pt x="60" y="15"/>
                  </a:cubicBezTo>
                  <a:cubicBezTo>
                    <a:pt x="60" y="23"/>
                    <a:pt x="53" y="30"/>
                    <a:pt x="45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1" y="189"/>
                    <a:pt x="24" y="196"/>
                    <a:pt x="16" y="19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Freeform 739">
              <a:extLst>
                <a:ext uri="{FF2B5EF4-FFF2-40B4-BE49-F238E27FC236}">
                  <a16:creationId xmlns:a16="http://schemas.microsoft.com/office/drawing/2014/main" id="{A20CC9B9-FFE5-498F-9968-E5D842541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9" y="3258380"/>
              <a:ext cx="1389213" cy="1688581"/>
            </a:xfrm>
            <a:custGeom>
              <a:avLst/>
              <a:gdLst>
                <a:gd name="T0" fmla="*/ 151 w 166"/>
                <a:gd name="T1" fmla="*/ 202 h 202"/>
                <a:gd name="T2" fmla="*/ 135 w 166"/>
                <a:gd name="T3" fmla="*/ 187 h 202"/>
                <a:gd name="T4" fmla="*/ 13 w 166"/>
                <a:gd name="T5" fmla="*/ 32 h 202"/>
                <a:gd name="T6" fmla="*/ 2 w 166"/>
                <a:gd name="T7" fmla="*/ 14 h 202"/>
                <a:gd name="T8" fmla="*/ 20 w 166"/>
                <a:gd name="T9" fmla="*/ 2 h 202"/>
                <a:gd name="T10" fmla="*/ 166 w 166"/>
                <a:gd name="T11" fmla="*/ 187 h 202"/>
                <a:gd name="T12" fmla="*/ 151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1" y="202"/>
                  </a:moveTo>
                  <a:cubicBezTo>
                    <a:pt x="142" y="202"/>
                    <a:pt x="135" y="196"/>
                    <a:pt x="135" y="187"/>
                  </a:cubicBezTo>
                  <a:cubicBezTo>
                    <a:pt x="135" y="113"/>
                    <a:pt x="85" y="49"/>
                    <a:pt x="13" y="32"/>
                  </a:cubicBezTo>
                  <a:cubicBezTo>
                    <a:pt x="5" y="30"/>
                    <a:pt x="0" y="22"/>
                    <a:pt x="2" y="14"/>
                  </a:cubicBezTo>
                  <a:cubicBezTo>
                    <a:pt x="4" y="5"/>
                    <a:pt x="12" y="0"/>
                    <a:pt x="20" y="2"/>
                  </a:cubicBezTo>
                  <a:cubicBezTo>
                    <a:pt x="106" y="23"/>
                    <a:pt x="166" y="99"/>
                    <a:pt x="166" y="187"/>
                  </a:cubicBezTo>
                  <a:cubicBezTo>
                    <a:pt x="166" y="196"/>
                    <a:pt x="159" y="202"/>
                    <a:pt x="151" y="202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0" name="Freeform 740">
              <a:extLst>
                <a:ext uri="{FF2B5EF4-FFF2-40B4-BE49-F238E27FC236}">
                  <a16:creationId xmlns:a16="http://schemas.microsoft.com/office/drawing/2014/main" id="{E54D3C53-F1C0-4453-AFA8-6A4BC568D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8079" y="4696510"/>
              <a:ext cx="1714016" cy="1714016"/>
            </a:xfrm>
            <a:custGeom>
              <a:avLst/>
              <a:gdLst>
                <a:gd name="T0" fmla="*/ 15 w 205"/>
                <a:gd name="T1" fmla="*/ 205 h 205"/>
                <a:gd name="T2" fmla="*/ 0 w 205"/>
                <a:gd name="T3" fmla="*/ 190 h 205"/>
                <a:gd name="T4" fmla="*/ 15 w 205"/>
                <a:gd name="T5" fmla="*/ 174 h 205"/>
                <a:gd name="T6" fmla="*/ 174 w 205"/>
                <a:gd name="T7" fmla="*/ 15 h 205"/>
                <a:gd name="T8" fmla="*/ 190 w 205"/>
                <a:gd name="T9" fmla="*/ 0 h 205"/>
                <a:gd name="T10" fmla="*/ 205 w 205"/>
                <a:gd name="T11" fmla="*/ 15 h 205"/>
                <a:gd name="T12" fmla="*/ 15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5" y="205"/>
                  </a:moveTo>
                  <a:cubicBezTo>
                    <a:pt x="6" y="205"/>
                    <a:pt x="0" y="198"/>
                    <a:pt x="0" y="190"/>
                  </a:cubicBezTo>
                  <a:cubicBezTo>
                    <a:pt x="0" y="181"/>
                    <a:pt x="6" y="174"/>
                    <a:pt x="15" y="174"/>
                  </a:cubicBezTo>
                  <a:cubicBezTo>
                    <a:pt x="103" y="174"/>
                    <a:pt x="174" y="103"/>
                    <a:pt x="174" y="15"/>
                  </a:cubicBezTo>
                  <a:cubicBezTo>
                    <a:pt x="174" y="7"/>
                    <a:pt x="181" y="0"/>
                    <a:pt x="190" y="0"/>
                  </a:cubicBezTo>
                  <a:cubicBezTo>
                    <a:pt x="198" y="0"/>
                    <a:pt x="205" y="7"/>
                    <a:pt x="205" y="15"/>
                  </a:cubicBezTo>
                  <a:cubicBezTo>
                    <a:pt x="205" y="120"/>
                    <a:pt x="120" y="205"/>
                    <a:pt x="15" y="20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1" name="Freeform 741">
              <a:extLst>
                <a:ext uri="{FF2B5EF4-FFF2-40B4-BE49-F238E27FC236}">
                  <a16:creationId xmlns:a16="http://schemas.microsoft.com/office/drawing/2014/main" id="{83033939-FE16-4FD7-B59F-53493E4E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11" y="4696510"/>
              <a:ext cx="1714016" cy="1714016"/>
            </a:xfrm>
            <a:custGeom>
              <a:avLst/>
              <a:gdLst>
                <a:gd name="T0" fmla="*/ 190 w 205"/>
                <a:gd name="T1" fmla="*/ 205 h 205"/>
                <a:gd name="T2" fmla="*/ 0 w 205"/>
                <a:gd name="T3" fmla="*/ 15 h 205"/>
                <a:gd name="T4" fmla="*/ 15 w 205"/>
                <a:gd name="T5" fmla="*/ 0 h 205"/>
                <a:gd name="T6" fmla="*/ 31 w 205"/>
                <a:gd name="T7" fmla="*/ 15 h 205"/>
                <a:gd name="T8" fmla="*/ 190 w 205"/>
                <a:gd name="T9" fmla="*/ 174 h 205"/>
                <a:gd name="T10" fmla="*/ 205 w 205"/>
                <a:gd name="T11" fmla="*/ 190 h 205"/>
                <a:gd name="T12" fmla="*/ 190 w 205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205">
                  <a:moveTo>
                    <a:pt x="190" y="205"/>
                  </a:moveTo>
                  <a:cubicBezTo>
                    <a:pt x="85" y="205"/>
                    <a:pt x="0" y="12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103"/>
                    <a:pt x="102" y="174"/>
                    <a:pt x="190" y="174"/>
                  </a:cubicBezTo>
                  <a:cubicBezTo>
                    <a:pt x="198" y="174"/>
                    <a:pt x="205" y="181"/>
                    <a:pt x="205" y="190"/>
                  </a:cubicBezTo>
                  <a:cubicBezTo>
                    <a:pt x="205" y="198"/>
                    <a:pt x="198" y="205"/>
                    <a:pt x="190" y="205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2" name="Freeform 742">
              <a:extLst>
                <a:ext uri="{FF2B5EF4-FFF2-40B4-BE49-F238E27FC236}">
                  <a16:creationId xmlns:a16="http://schemas.microsoft.com/office/drawing/2014/main" id="{A5B8802A-A88D-4CFD-9C4C-D5E756E3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510" y="3258380"/>
              <a:ext cx="1387257" cy="1688581"/>
            </a:xfrm>
            <a:custGeom>
              <a:avLst/>
              <a:gdLst>
                <a:gd name="T0" fmla="*/ 15 w 166"/>
                <a:gd name="T1" fmla="*/ 202 h 202"/>
                <a:gd name="T2" fmla="*/ 0 w 166"/>
                <a:gd name="T3" fmla="*/ 187 h 202"/>
                <a:gd name="T4" fmla="*/ 146 w 166"/>
                <a:gd name="T5" fmla="*/ 2 h 202"/>
                <a:gd name="T6" fmla="*/ 164 w 166"/>
                <a:gd name="T7" fmla="*/ 14 h 202"/>
                <a:gd name="T8" fmla="*/ 153 w 166"/>
                <a:gd name="T9" fmla="*/ 32 h 202"/>
                <a:gd name="T10" fmla="*/ 31 w 166"/>
                <a:gd name="T11" fmla="*/ 187 h 202"/>
                <a:gd name="T12" fmla="*/ 15 w 166"/>
                <a:gd name="T13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02">
                  <a:moveTo>
                    <a:pt x="15" y="202"/>
                  </a:moveTo>
                  <a:cubicBezTo>
                    <a:pt x="7" y="202"/>
                    <a:pt x="0" y="196"/>
                    <a:pt x="0" y="187"/>
                  </a:cubicBezTo>
                  <a:cubicBezTo>
                    <a:pt x="0" y="99"/>
                    <a:pt x="60" y="23"/>
                    <a:pt x="146" y="2"/>
                  </a:cubicBezTo>
                  <a:cubicBezTo>
                    <a:pt x="154" y="0"/>
                    <a:pt x="162" y="5"/>
                    <a:pt x="164" y="14"/>
                  </a:cubicBezTo>
                  <a:cubicBezTo>
                    <a:pt x="166" y="22"/>
                    <a:pt x="161" y="30"/>
                    <a:pt x="153" y="32"/>
                  </a:cubicBezTo>
                  <a:cubicBezTo>
                    <a:pt x="81" y="49"/>
                    <a:pt x="31" y="113"/>
                    <a:pt x="31" y="187"/>
                  </a:cubicBezTo>
                  <a:cubicBezTo>
                    <a:pt x="31" y="196"/>
                    <a:pt x="24" y="202"/>
                    <a:pt x="15" y="202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Freeform 743">
              <a:extLst>
                <a:ext uri="{FF2B5EF4-FFF2-40B4-BE49-F238E27FC236}">
                  <a16:creationId xmlns:a16="http://schemas.microsoft.com/office/drawing/2014/main" id="{9E01ADF7-6882-4B18-92DB-0544FE7B5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5429" y="1894599"/>
              <a:ext cx="510683" cy="1639664"/>
            </a:xfrm>
            <a:custGeom>
              <a:avLst/>
              <a:gdLst>
                <a:gd name="T0" fmla="*/ 46 w 61"/>
                <a:gd name="T1" fmla="*/ 196 h 196"/>
                <a:gd name="T2" fmla="*/ 31 w 61"/>
                <a:gd name="T3" fmla="*/ 180 h 196"/>
                <a:gd name="T4" fmla="*/ 31 w 61"/>
                <a:gd name="T5" fmla="*/ 30 h 196"/>
                <a:gd name="T6" fmla="*/ 15 w 61"/>
                <a:gd name="T7" fmla="*/ 30 h 196"/>
                <a:gd name="T8" fmla="*/ 0 w 61"/>
                <a:gd name="T9" fmla="*/ 15 h 196"/>
                <a:gd name="T10" fmla="*/ 15 w 61"/>
                <a:gd name="T11" fmla="*/ 0 h 196"/>
                <a:gd name="T12" fmla="*/ 46 w 61"/>
                <a:gd name="T13" fmla="*/ 0 h 196"/>
                <a:gd name="T14" fmla="*/ 61 w 61"/>
                <a:gd name="T15" fmla="*/ 15 h 196"/>
                <a:gd name="T16" fmla="*/ 61 w 61"/>
                <a:gd name="T17" fmla="*/ 180 h 196"/>
                <a:gd name="T18" fmla="*/ 46 w 61"/>
                <a:gd name="T1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96">
                  <a:moveTo>
                    <a:pt x="46" y="196"/>
                  </a:moveTo>
                  <a:cubicBezTo>
                    <a:pt x="38" y="196"/>
                    <a:pt x="31" y="189"/>
                    <a:pt x="31" y="18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61" y="7"/>
                    <a:pt x="61" y="15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189"/>
                    <a:pt x="55" y="196"/>
                    <a:pt x="46" y="196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grpSp>
          <p:nvGrpSpPr>
            <p:cNvPr id="14" name="Group 1">
              <a:extLst>
                <a:ext uri="{FF2B5EF4-FFF2-40B4-BE49-F238E27FC236}">
                  <a16:creationId xmlns:a16="http://schemas.microsoft.com/office/drawing/2014/main" id="{1707FD68-B13C-47C8-9CE8-C19B7494DD13}"/>
                </a:ext>
              </a:extLst>
            </p:cNvPr>
            <p:cNvGrpSpPr/>
            <p:nvPr/>
          </p:nvGrpSpPr>
          <p:grpSpPr>
            <a:xfrm>
              <a:off x="6190915" y="4193651"/>
              <a:ext cx="536120" cy="536120"/>
              <a:chOff x="4652736" y="2965983"/>
              <a:chExt cx="402214" cy="402214"/>
            </a:xfrm>
            <a:solidFill>
              <a:srgbClr val="00A1D2"/>
            </a:solidFill>
          </p:grpSpPr>
          <p:sp>
            <p:nvSpPr>
              <p:cNvPr id="21" name="Oval 744">
                <a:extLst>
                  <a:ext uri="{FF2B5EF4-FFF2-40B4-BE49-F238E27FC236}">
                    <a16:creationId xmlns:a16="http://schemas.microsoft.com/office/drawing/2014/main" id="{68A844D4-2D36-464E-B2EB-E0E8AFBA0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2736" y="2965983"/>
                <a:ext cx="402214" cy="4022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22" name="Freeform 745">
                <a:extLst>
                  <a:ext uri="{FF2B5EF4-FFF2-40B4-BE49-F238E27FC236}">
                    <a16:creationId xmlns:a16="http://schemas.microsoft.com/office/drawing/2014/main" id="{C716F02A-2F17-4E94-AB60-85604CB4A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926" y="3015892"/>
                <a:ext cx="168812" cy="195236"/>
              </a:xfrm>
              <a:custGeom>
                <a:avLst/>
                <a:gdLst>
                  <a:gd name="T0" fmla="*/ 0 w 27"/>
                  <a:gd name="T1" fmla="*/ 0 h 31"/>
                  <a:gd name="T2" fmla="*/ 20 w 27"/>
                  <a:gd name="T3" fmla="*/ 31 h 31"/>
                  <a:gd name="T4" fmla="*/ 0 w 27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31">
                    <a:moveTo>
                      <a:pt x="0" y="0"/>
                    </a:moveTo>
                    <a:cubicBezTo>
                      <a:pt x="0" y="0"/>
                      <a:pt x="27" y="5"/>
                      <a:pt x="20" y="31"/>
                    </a:cubicBezTo>
                    <a:cubicBezTo>
                      <a:pt x="20" y="31"/>
                      <a:pt x="14" y="11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883" tIns="60941" rIns="121883" bIns="60941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99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15" name="Oval 746">
              <a:extLst>
                <a:ext uri="{FF2B5EF4-FFF2-40B4-BE49-F238E27FC236}">
                  <a16:creationId xmlns:a16="http://schemas.microsoft.com/office/drawing/2014/main" id="{FDB7AEC9-08C2-4766-952E-EFE243AA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925" y="3315120"/>
              <a:ext cx="183924" cy="1858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6" name="Oval 748">
              <a:extLst>
                <a:ext uri="{FF2B5EF4-FFF2-40B4-BE49-F238E27FC236}">
                  <a16:creationId xmlns:a16="http://schemas.microsoft.com/office/drawing/2014/main" id="{8CB53F90-1AFC-4DC3-9CD6-D1B95411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145" y="3307295"/>
              <a:ext cx="191751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Oval 750">
              <a:extLst>
                <a:ext uri="{FF2B5EF4-FFF2-40B4-BE49-F238E27FC236}">
                  <a16:creationId xmlns:a16="http://schemas.microsoft.com/office/drawing/2014/main" id="{C1E5C0BD-4C4D-4AC7-9850-BE26CF065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123" y="4745425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8" name="Oval 752">
              <a:extLst>
                <a:ext uri="{FF2B5EF4-FFF2-40B4-BE49-F238E27FC236}">
                  <a16:creationId xmlns:a16="http://schemas.microsoft.com/office/drawing/2014/main" id="{090BE005-8A1C-4F43-B4C4-B1589A64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557" y="6201165"/>
              <a:ext cx="193707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9" name="Oval 750">
              <a:extLst>
                <a:ext uri="{FF2B5EF4-FFF2-40B4-BE49-F238E27FC236}">
                  <a16:creationId xmlns:a16="http://schemas.microsoft.com/office/drawing/2014/main" id="{FFB5C6F0-8AA5-4138-8AC7-E189AC49D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6249" y="4763037"/>
              <a:ext cx="183924" cy="1839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43DD5A39-5A6D-4E62-A482-5DBD46958F00}"/>
                </a:ext>
              </a:extLst>
            </p:cNvPr>
            <p:cNvSpPr txBox="1"/>
            <p:nvPr/>
          </p:nvSpPr>
          <p:spPr>
            <a:xfrm>
              <a:off x="5315887" y="5084005"/>
              <a:ext cx="1521479" cy="485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FZHei-B01S" panose="02010601030101010101" pitchFamily="2" charset="-122"/>
                </a:rPr>
                <a:t>Subtitle</a:t>
              </a:r>
              <a:endParaRPr kumimoji="0" lang="en-AU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27E86B-E429-48D2-A8E0-4E6632213F11}"/>
              </a:ext>
            </a:extLst>
          </p:cNvPr>
          <p:cNvGrpSpPr/>
          <p:nvPr/>
        </p:nvGrpSpPr>
        <p:grpSpPr>
          <a:xfrm>
            <a:off x="704088" y="2093607"/>
            <a:ext cx="3221673" cy="1442397"/>
            <a:chOff x="12303" y="3728295"/>
            <a:chExt cx="3221673" cy="1442397"/>
          </a:xfrm>
        </p:grpSpPr>
        <p:sp>
          <p:nvSpPr>
            <p:cNvPr id="38" name="TextBox 48">
              <a:extLst>
                <a:ext uri="{FF2B5EF4-FFF2-40B4-BE49-F238E27FC236}">
                  <a16:creationId xmlns:a16="http://schemas.microsoft.com/office/drawing/2014/main" id="{FF2C3339-FB02-4D93-AC6E-D7968681981A}"/>
                </a:ext>
              </a:extLst>
            </p:cNvPr>
            <p:cNvSpPr txBox="1"/>
            <p:nvPr/>
          </p:nvSpPr>
          <p:spPr>
            <a:xfrm>
              <a:off x="711507" y="3728295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pPr algn="r"/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39" name="Straight Connector 49">
              <a:extLst>
                <a:ext uri="{FF2B5EF4-FFF2-40B4-BE49-F238E27FC236}">
                  <a16:creationId xmlns:a16="http://schemas.microsoft.com/office/drawing/2014/main" id="{7FC09C1B-863E-4705-ADAC-BE9CCE1D8622}"/>
                </a:ext>
              </a:extLst>
            </p:cNvPr>
            <p:cNvCxnSpPr/>
            <p:nvPr/>
          </p:nvCxnSpPr>
          <p:spPr>
            <a:xfrm>
              <a:off x="711508" y="4001141"/>
              <a:ext cx="237538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D96276-FC31-49EE-A50B-70BEE1D25BF9}"/>
                </a:ext>
              </a:extLst>
            </p:cNvPr>
            <p:cNvSpPr txBox="1"/>
            <p:nvPr/>
          </p:nvSpPr>
          <p:spPr>
            <a:xfrm>
              <a:off x="12303" y="4001141"/>
              <a:ext cx="3221673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>
                <a:lnSpc>
                  <a:spcPct val="10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atinLnBrk="1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9305F93-1E41-4154-A4AC-B9877FD6E80D}"/>
              </a:ext>
            </a:extLst>
          </p:cNvPr>
          <p:cNvGrpSpPr/>
          <p:nvPr/>
        </p:nvGrpSpPr>
        <p:grpSpPr>
          <a:xfrm>
            <a:off x="704088" y="4580298"/>
            <a:ext cx="3282680" cy="1442397"/>
            <a:chOff x="-141710" y="3728295"/>
            <a:chExt cx="3282680" cy="1442397"/>
          </a:xfrm>
        </p:grpSpPr>
        <p:sp>
          <p:nvSpPr>
            <p:cNvPr id="42" name="TextBox 48">
              <a:extLst>
                <a:ext uri="{FF2B5EF4-FFF2-40B4-BE49-F238E27FC236}">
                  <a16:creationId xmlns:a16="http://schemas.microsoft.com/office/drawing/2014/main" id="{DD9A874A-5663-44C1-B832-93F8BC6F37F4}"/>
                </a:ext>
              </a:extLst>
            </p:cNvPr>
            <p:cNvSpPr txBox="1"/>
            <p:nvPr/>
          </p:nvSpPr>
          <p:spPr>
            <a:xfrm>
              <a:off x="711507" y="3728295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pPr algn="r"/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3" name="Straight Connector 49">
              <a:extLst>
                <a:ext uri="{FF2B5EF4-FFF2-40B4-BE49-F238E27FC236}">
                  <a16:creationId xmlns:a16="http://schemas.microsoft.com/office/drawing/2014/main" id="{FEB56418-C2C8-4062-906A-90782793F24B}"/>
                </a:ext>
              </a:extLst>
            </p:cNvPr>
            <p:cNvCxnSpPr/>
            <p:nvPr/>
          </p:nvCxnSpPr>
          <p:spPr>
            <a:xfrm>
              <a:off x="711508" y="4001141"/>
              <a:ext cx="237538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2708D3D-A8E8-42AE-8F8E-99E31359CCF8}"/>
                </a:ext>
              </a:extLst>
            </p:cNvPr>
            <p:cNvSpPr txBox="1"/>
            <p:nvPr/>
          </p:nvSpPr>
          <p:spPr>
            <a:xfrm>
              <a:off x="-141710" y="4001141"/>
              <a:ext cx="328268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 latinLnBrk="1">
                <a:lnSpc>
                  <a:spcPct val="10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E2CBE66-E91C-460D-807C-E3D7839F382F}"/>
              </a:ext>
            </a:extLst>
          </p:cNvPr>
          <p:cNvGrpSpPr/>
          <p:nvPr/>
        </p:nvGrpSpPr>
        <p:grpSpPr>
          <a:xfrm>
            <a:off x="8362164" y="2201329"/>
            <a:ext cx="3282680" cy="1442397"/>
            <a:chOff x="650499" y="3728295"/>
            <a:chExt cx="3282680" cy="1442397"/>
          </a:xfrm>
        </p:grpSpPr>
        <p:sp>
          <p:nvSpPr>
            <p:cNvPr id="46" name="TextBox 48">
              <a:extLst>
                <a:ext uri="{FF2B5EF4-FFF2-40B4-BE49-F238E27FC236}">
                  <a16:creationId xmlns:a16="http://schemas.microsoft.com/office/drawing/2014/main" id="{FB372657-3322-47F3-80A5-A52BA1C8CBF8}"/>
                </a:ext>
              </a:extLst>
            </p:cNvPr>
            <p:cNvSpPr txBox="1"/>
            <p:nvPr/>
          </p:nvSpPr>
          <p:spPr>
            <a:xfrm>
              <a:off x="711507" y="3728295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47" name="Straight Connector 49">
              <a:extLst>
                <a:ext uri="{FF2B5EF4-FFF2-40B4-BE49-F238E27FC236}">
                  <a16:creationId xmlns:a16="http://schemas.microsoft.com/office/drawing/2014/main" id="{FFAB7570-CD81-4477-99BC-8DDE113533BE}"/>
                </a:ext>
              </a:extLst>
            </p:cNvPr>
            <p:cNvCxnSpPr/>
            <p:nvPr/>
          </p:nvCxnSpPr>
          <p:spPr>
            <a:xfrm>
              <a:off x="711508" y="4001141"/>
              <a:ext cx="237538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CE6B29D-010C-494A-B2AC-B2F3F55D3507}"/>
                </a:ext>
              </a:extLst>
            </p:cNvPr>
            <p:cNvSpPr txBox="1"/>
            <p:nvPr/>
          </p:nvSpPr>
          <p:spPr>
            <a:xfrm>
              <a:off x="650499" y="4001141"/>
              <a:ext cx="328268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 latinLnBrk="1">
                <a:lnSpc>
                  <a:spcPct val="10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72B28F0-37BF-4925-A60B-5170350844BA}"/>
              </a:ext>
            </a:extLst>
          </p:cNvPr>
          <p:cNvGrpSpPr/>
          <p:nvPr/>
        </p:nvGrpSpPr>
        <p:grpSpPr>
          <a:xfrm>
            <a:off x="8423172" y="4580298"/>
            <a:ext cx="3282680" cy="1442397"/>
            <a:chOff x="650500" y="3728295"/>
            <a:chExt cx="3282680" cy="1442397"/>
          </a:xfrm>
        </p:grpSpPr>
        <p:sp>
          <p:nvSpPr>
            <p:cNvPr id="50" name="TextBox 48">
              <a:extLst>
                <a:ext uri="{FF2B5EF4-FFF2-40B4-BE49-F238E27FC236}">
                  <a16:creationId xmlns:a16="http://schemas.microsoft.com/office/drawing/2014/main" id="{AE52295C-4D7E-48BB-96E3-52D0CB894CC8}"/>
                </a:ext>
              </a:extLst>
            </p:cNvPr>
            <p:cNvSpPr txBox="1"/>
            <p:nvPr/>
          </p:nvSpPr>
          <p:spPr>
            <a:xfrm>
              <a:off x="711507" y="3728295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1" name="Straight Connector 49">
              <a:extLst>
                <a:ext uri="{FF2B5EF4-FFF2-40B4-BE49-F238E27FC236}">
                  <a16:creationId xmlns:a16="http://schemas.microsoft.com/office/drawing/2014/main" id="{8BA55689-9EBF-4952-B1AB-B66F9DAEC6B4}"/>
                </a:ext>
              </a:extLst>
            </p:cNvPr>
            <p:cNvCxnSpPr/>
            <p:nvPr/>
          </p:nvCxnSpPr>
          <p:spPr>
            <a:xfrm>
              <a:off x="711508" y="4001141"/>
              <a:ext cx="237538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5A74B32-1E99-4F60-AB8D-15FA98341B30}"/>
                </a:ext>
              </a:extLst>
            </p:cNvPr>
            <p:cNvSpPr txBox="1"/>
            <p:nvPr/>
          </p:nvSpPr>
          <p:spPr>
            <a:xfrm>
              <a:off x="650500" y="4001141"/>
              <a:ext cx="328268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 latinLnBrk="1">
                <a:lnSpc>
                  <a:spcPct val="1000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6" name="矩形 5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709B2F46-2757-4997-BF62-6B17619E497E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文本框 5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1004822A-7D10-4A06-A6DB-2DA142DDCD9D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Status Quo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5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5D4F16A-A9D7-4A29-B90F-91A08577A6EE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2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1773E0D-56EA-4586-8F5A-C4C88CBC251E}"/>
              </a:ext>
            </a:extLst>
          </p:cNvPr>
          <p:cNvSpPr/>
          <p:nvPr/>
        </p:nvSpPr>
        <p:spPr>
          <a:xfrm>
            <a:off x="506239" y="121185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65DD613-5E44-4526-93CC-6AA6127957FC}"/>
              </a:ext>
            </a:extLst>
          </p:cNvPr>
          <p:cNvSpPr txBox="1"/>
          <p:nvPr/>
        </p:nvSpPr>
        <p:spPr>
          <a:xfrm>
            <a:off x="5675947" y="2595328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Procedure</a:t>
            </a:r>
            <a:endParaRPr lang="zh-CN" altLang="en-US" sz="5400" b="1" dirty="0">
              <a:solidFill>
                <a:srgbClr val="C00000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F26A9CE-ABAA-4D0B-B3AB-4CA1522ECA11}"/>
              </a:ext>
            </a:extLst>
          </p:cNvPr>
          <p:cNvSpPr/>
          <p:nvPr/>
        </p:nvSpPr>
        <p:spPr>
          <a:xfrm>
            <a:off x="5145163" y="3872049"/>
            <a:ext cx="6276954" cy="103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EFCA793-C43A-4C79-94C2-8F1F43A230A5}"/>
              </a:ext>
            </a:extLst>
          </p:cNvPr>
          <p:cNvSpPr/>
          <p:nvPr/>
        </p:nvSpPr>
        <p:spPr>
          <a:xfrm>
            <a:off x="2019930" y="4628276"/>
            <a:ext cx="156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EF73C72-E585-40CD-9C1A-08DFB99B6A66}"/>
              </a:ext>
            </a:extLst>
          </p:cNvPr>
          <p:cNvSpPr txBox="1"/>
          <p:nvPr/>
        </p:nvSpPr>
        <p:spPr>
          <a:xfrm>
            <a:off x="1880968" y="1396622"/>
            <a:ext cx="1778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>
            <a:extLst>
              <a:ext uri="{FF2B5EF4-FFF2-40B4-BE49-F238E27FC236}">
                <a16:creationId xmlns:a16="http://schemas.microsoft.com/office/drawing/2014/main" id="{064D00A1-5B1D-4437-AEF9-74083C264734}"/>
              </a:ext>
            </a:extLst>
          </p:cNvPr>
          <p:cNvSpPr/>
          <p:nvPr/>
        </p:nvSpPr>
        <p:spPr>
          <a:xfrm>
            <a:off x="-1" y="3232980"/>
            <a:ext cx="7381875" cy="945970"/>
          </a:xfrm>
          <a:prstGeom prst="homePlate">
            <a:avLst>
              <a:gd name="adj" fmla="val 47961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燕尾形 2">
            <a:extLst>
              <a:ext uri="{FF2B5EF4-FFF2-40B4-BE49-F238E27FC236}">
                <a16:creationId xmlns:a16="http://schemas.microsoft.com/office/drawing/2014/main" id="{00952BF1-8B10-4BF4-A82A-37F5B698AA1F}"/>
              </a:ext>
            </a:extLst>
          </p:cNvPr>
          <p:cNvSpPr/>
          <p:nvPr/>
        </p:nvSpPr>
        <p:spPr>
          <a:xfrm>
            <a:off x="1095375" y="3241676"/>
            <a:ext cx="860168" cy="934358"/>
          </a:xfrm>
          <a:prstGeom prst="chevron">
            <a:avLst>
              <a:gd name="adj" fmla="val 544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燕尾形 4">
            <a:extLst>
              <a:ext uri="{FF2B5EF4-FFF2-40B4-BE49-F238E27FC236}">
                <a16:creationId xmlns:a16="http://schemas.microsoft.com/office/drawing/2014/main" id="{2876D901-CD0C-4599-8420-464FF77CB2E6}"/>
              </a:ext>
            </a:extLst>
          </p:cNvPr>
          <p:cNvSpPr/>
          <p:nvPr/>
        </p:nvSpPr>
        <p:spPr>
          <a:xfrm>
            <a:off x="1791186" y="3241676"/>
            <a:ext cx="860168" cy="934358"/>
          </a:xfrm>
          <a:prstGeom prst="chevron">
            <a:avLst>
              <a:gd name="adj" fmla="val 54429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燕尾形 5">
            <a:extLst>
              <a:ext uri="{FF2B5EF4-FFF2-40B4-BE49-F238E27FC236}">
                <a16:creationId xmlns:a16="http://schemas.microsoft.com/office/drawing/2014/main" id="{C7503343-A2BD-4B33-8B55-6CCC3A65D39F}"/>
              </a:ext>
            </a:extLst>
          </p:cNvPr>
          <p:cNvSpPr/>
          <p:nvPr/>
        </p:nvSpPr>
        <p:spPr>
          <a:xfrm>
            <a:off x="2486997" y="3241676"/>
            <a:ext cx="860168" cy="934358"/>
          </a:xfrm>
          <a:prstGeom prst="chevron">
            <a:avLst>
              <a:gd name="adj" fmla="val 5442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燕尾形 6">
            <a:extLst>
              <a:ext uri="{FF2B5EF4-FFF2-40B4-BE49-F238E27FC236}">
                <a16:creationId xmlns:a16="http://schemas.microsoft.com/office/drawing/2014/main" id="{AC0A03B5-2B0F-4E81-B328-60E8142CE3FA}"/>
              </a:ext>
            </a:extLst>
          </p:cNvPr>
          <p:cNvSpPr/>
          <p:nvPr/>
        </p:nvSpPr>
        <p:spPr>
          <a:xfrm>
            <a:off x="3182809" y="3241676"/>
            <a:ext cx="860168" cy="934358"/>
          </a:xfrm>
          <a:prstGeom prst="chevron">
            <a:avLst>
              <a:gd name="adj" fmla="val 54429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1A7544-9B46-4051-8F92-15EFB4479956}"/>
              </a:ext>
            </a:extLst>
          </p:cNvPr>
          <p:cNvGrpSpPr>
            <a:grpSpLocks noChangeAspect="1"/>
          </p:cNvGrpSpPr>
          <p:nvPr/>
        </p:nvGrpSpPr>
        <p:grpSpPr>
          <a:xfrm>
            <a:off x="4166322" y="2663223"/>
            <a:ext cx="2403431" cy="2196000"/>
            <a:chOff x="3197225" y="3458369"/>
            <a:chExt cx="533400" cy="487363"/>
          </a:xfrm>
          <a:solidFill>
            <a:srgbClr val="C00000"/>
          </a:solidFill>
        </p:grpSpPr>
        <p:sp>
          <p:nvSpPr>
            <p:cNvPr id="10" name="Oval 312">
              <a:extLst>
                <a:ext uri="{FF2B5EF4-FFF2-40B4-BE49-F238E27FC236}">
                  <a16:creationId xmlns:a16="http://schemas.microsoft.com/office/drawing/2014/main" id="{1ED4C96F-BC1C-4290-BEF4-B0690469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700" y="3458369"/>
              <a:ext cx="93663" cy="889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Freeform 313">
              <a:extLst>
                <a:ext uri="{FF2B5EF4-FFF2-40B4-BE49-F238E27FC236}">
                  <a16:creationId xmlns:a16="http://schemas.microsoft.com/office/drawing/2014/main" id="{4D12E667-1938-4731-908B-31E79296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5" y="3513932"/>
              <a:ext cx="533400" cy="431800"/>
            </a:xfrm>
            <a:custGeom>
              <a:avLst/>
              <a:gdLst>
                <a:gd name="T0" fmla="*/ 7 w 142"/>
                <a:gd name="T1" fmla="*/ 60 h 115"/>
                <a:gd name="T2" fmla="*/ 9 w 142"/>
                <a:gd name="T3" fmla="*/ 60 h 115"/>
                <a:gd name="T4" fmla="*/ 36 w 142"/>
                <a:gd name="T5" fmla="*/ 60 h 115"/>
                <a:gd name="T6" fmla="*/ 77 w 142"/>
                <a:gd name="T7" fmla="*/ 12 h 115"/>
                <a:gd name="T8" fmla="*/ 67 w 142"/>
                <a:gd name="T9" fmla="*/ 12 h 115"/>
                <a:gd name="T10" fmla="*/ 48 w 142"/>
                <a:gd name="T11" fmla="*/ 34 h 115"/>
                <a:gd name="T12" fmla="*/ 43 w 142"/>
                <a:gd name="T13" fmla="*/ 36 h 115"/>
                <a:gd name="T14" fmla="*/ 37 w 142"/>
                <a:gd name="T15" fmla="*/ 30 h 115"/>
                <a:gd name="T16" fmla="*/ 39 w 142"/>
                <a:gd name="T17" fmla="*/ 25 h 115"/>
                <a:gd name="T18" fmla="*/ 59 w 142"/>
                <a:gd name="T19" fmla="*/ 2 h 115"/>
                <a:gd name="T20" fmla="*/ 64 w 142"/>
                <a:gd name="T21" fmla="*/ 0 h 115"/>
                <a:gd name="T22" fmla="*/ 93 w 142"/>
                <a:gd name="T23" fmla="*/ 0 h 115"/>
                <a:gd name="T24" fmla="*/ 114 w 142"/>
                <a:gd name="T25" fmla="*/ 15 h 115"/>
                <a:gd name="T26" fmla="*/ 114 w 142"/>
                <a:gd name="T27" fmla="*/ 32 h 115"/>
                <a:gd name="T28" fmla="*/ 135 w 142"/>
                <a:gd name="T29" fmla="*/ 32 h 115"/>
                <a:gd name="T30" fmla="*/ 139 w 142"/>
                <a:gd name="T31" fmla="*/ 34 h 115"/>
                <a:gd name="T32" fmla="*/ 139 w 142"/>
                <a:gd name="T33" fmla="*/ 43 h 115"/>
                <a:gd name="T34" fmla="*/ 135 w 142"/>
                <a:gd name="T35" fmla="*/ 45 h 115"/>
                <a:gd name="T36" fmla="*/ 109 w 142"/>
                <a:gd name="T37" fmla="*/ 45 h 115"/>
                <a:gd name="T38" fmla="*/ 101 w 142"/>
                <a:gd name="T39" fmla="*/ 38 h 115"/>
                <a:gd name="T40" fmla="*/ 101 w 142"/>
                <a:gd name="T41" fmla="*/ 27 h 115"/>
                <a:gd name="T42" fmla="*/ 86 w 142"/>
                <a:gd name="T43" fmla="*/ 45 h 115"/>
                <a:gd name="T44" fmla="*/ 100 w 142"/>
                <a:gd name="T45" fmla="*/ 59 h 115"/>
                <a:gd name="T46" fmla="*/ 101 w 142"/>
                <a:gd name="T47" fmla="*/ 69 h 115"/>
                <a:gd name="T48" fmla="*/ 92 w 142"/>
                <a:gd name="T49" fmla="*/ 109 h 115"/>
                <a:gd name="T50" fmla="*/ 85 w 142"/>
                <a:gd name="T51" fmla="*/ 115 h 115"/>
                <a:gd name="T52" fmla="*/ 77 w 142"/>
                <a:gd name="T53" fmla="*/ 108 h 115"/>
                <a:gd name="T54" fmla="*/ 77 w 142"/>
                <a:gd name="T55" fmla="*/ 106 h 115"/>
                <a:gd name="T56" fmla="*/ 85 w 142"/>
                <a:gd name="T57" fmla="*/ 72 h 115"/>
                <a:gd name="T58" fmla="*/ 66 w 142"/>
                <a:gd name="T59" fmla="*/ 54 h 115"/>
                <a:gd name="T60" fmla="*/ 50 w 142"/>
                <a:gd name="T61" fmla="*/ 72 h 115"/>
                <a:gd name="T62" fmla="*/ 41 w 142"/>
                <a:gd name="T63" fmla="*/ 75 h 115"/>
                <a:gd name="T64" fmla="*/ 8 w 142"/>
                <a:gd name="T65" fmla="*/ 75 h 115"/>
                <a:gd name="T66" fmla="*/ 1 w 142"/>
                <a:gd name="T67" fmla="*/ 69 h 115"/>
                <a:gd name="T68" fmla="*/ 7 w 142"/>
                <a:gd name="T69" fmla="*/ 6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" h="115">
                  <a:moveTo>
                    <a:pt x="7" y="60"/>
                  </a:moveTo>
                  <a:cubicBezTo>
                    <a:pt x="7" y="60"/>
                    <a:pt x="8" y="60"/>
                    <a:pt x="9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7" y="35"/>
                    <a:pt x="45" y="36"/>
                    <a:pt x="43" y="36"/>
                  </a:cubicBezTo>
                  <a:cubicBezTo>
                    <a:pt x="40" y="36"/>
                    <a:pt x="37" y="33"/>
                    <a:pt x="37" y="30"/>
                  </a:cubicBezTo>
                  <a:cubicBezTo>
                    <a:pt x="37" y="28"/>
                    <a:pt x="38" y="26"/>
                    <a:pt x="39" y="25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61" y="1"/>
                    <a:pt x="62" y="0"/>
                    <a:pt x="64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112" y="14"/>
                    <a:pt x="114" y="15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7" y="32"/>
                    <a:pt x="138" y="33"/>
                    <a:pt x="139" y="34"/>
                  </a:cubicBezTo>
                  <a:cubicBezTo>
                    <a:pt x="142" y="36"/>
                    <a:pt x="142" y="40"/>
                    <a:pt x="139" y="43"/>
                  </a:cubicBezTo>
                  <a:cubicBezTo>
                    <a:pt x="138" y="44"/>
                    <a:pt x="137" y="44"/>
                    <a:pt x="135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1" y="44"/>
                    <a:pt x="101" y="38"/>
                    <a:pt x="101" y="3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103" y="62"/>
                    <a:pt x="101" y="69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2" y="113"/>
                    <a:pt x="88" y="115"/>
                    <a:pt x="85" y="115"/>
                  </a:cubicBezTo>
                  <a:cubicBezTo>
                    <a:pt x="80" y="115"/>
                    <a:pt x="77" y="112"/>
                    <a:pt x="77" y="108"/>
                  </a:cubicBezTo>
                  <a:cubicBezTo>
                    <a:pt x="77" y="107"/>
                    <a:pt x="77" y="106"/>
                    <a:pt x="77" y="106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48" y="75"/>
                    <a:pt x="41" y="75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5" y="75"/>
                    <a:pt x="2" y="73"/>
                    <a:pt x="1" y="69"/>
                  </a:cubicBezTo>
                  <a:cubicBezTo>
                    <a:pt x="0" y="65"/>
                    <a:pt x="2" y="61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D4F5F72-DF51-421A-B4B9-93324EB0740E}"/>
              </a:ext>
            </a:extLst>
          </p:cNvPr>
          <p:cNvCxnSpPr/>
          <p:nvPr/>
        </p:nvCxnSpPr>
        <p:spPr>
          <a:xfrm rot="5400000">
            <a:off x="5862173" y="3872942"/>
            <a:ext cx="4248000" cy="0"/>
          </a:xfrm>
          <a:prstGeom prst="line">
            <a:avLst/>
          </a:prstGeom>
          <a:ln w="12700">
            <a:solidFill>
              <a:srgbClr val="9DA8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1B882F-A6BB-4B26-B9CC-89114A2ACC5F}"/>
              </a:ext>
            </a:extLst>
          </p:cNvPr>
          <p:cNvGrpSpPr/>
          <p:nvPr/>
        </p:nvGrpSpPr>
        <p:grpSpPr>
          <a:xfrm>
            <a:off x="1902452" y="1968621"/>
            <a:ext cx="1248229" cy="1264359"/>
            <a:chOff x="1902452" y="2012163"/>
            <a:chExt cx="1248229" cy="1264359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7856FC9-D7CD-4415-874E-DF58D6455582}"/>
                </a:ext>
              </a:extLst>
            </p:cNvPr>
            <p:cNvCxnSpPr/>
            <p:nvPr/>
          </p:nvCxnSpPr>
          <p:spPr>
            <a:xfrm rot="5400000">
              <a:off x="2118976" y="2898522"/>
              <a:ext cx="756000" cy="0"/>
            </a:xfrm>
            <a:prstGeom prst="line">
              <a:avLst/>
            </a:prstGeom>
            <a:ln w="12700">
              <a:solidFill>
                <a:srgbClr val="9DA8B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7A96AB-BE9F-4B96-B828-D22D2CF18919}"/>
                </a:ext>
              </a:extLst>
            </p:cNvPr>
            <p:cNvSpPr txBox="1"/>
            <p:nvPr/>
          </p:nvSpPr>
          <p:spPr>
            <a:xfrm>
              <a:off x="1902452" y="2012163"/>
              <a:ext cx="1248229" cy="58477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50B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19F10F-7C02-438B-B75D-D8E48EC4CF62}"/>
              </a:ext>
            </a:extLst>
          </p:cNvPr>
          <p:cNvGrpSpPr/>
          <p:nvPr/>
        </p:nvGrpSpPr>
        <p:grpSpPr>
          <a:xfrm>
            <a:off x="302042" y="1936817"/>
            <a:ext cx="1616355" cy="1298570"/>
            <a:chOff x="302042" y="1980359"/>
            <a:chExt cx="1616355" cy="129857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05AE5C-F219-4A8D-84F9-7AC3880B4701}"/>
                </a:ext>
              </a:extLst>
            </p:cNvPr>
            <p:cNvCxnSpPr/>
            <p:nvPr/>
          </p:nvCxnSpPr>
          <p:spPr>
            <a:xfrm rot="5400000">
              <a:off x="723975" y="2900929"/>
              <a:ext cx="756000" cy="0"/>
            </a:xfrm>
            <a:prstGeom prst="line">
              <a:avLst/>
            </a:prstGeom>
            <a:ln w="12700">
              <a:solidFill>
                <a:srgbClr val="9DA8B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2D7CAF-A965-44BF-A0AA-C4D25211082C}"/>
                </a:ext>
              </a:extLst>
            </p:cNvPr>
            <p:cNvSpPr txBox="1"/>
            <p:nvPr/>
          </p:nvSpPr>
          <p:spPr>
            <a:xfrm>
              <a:off x="302042" y="1980359"/>
              <a:ext cx="1616355" cy="666977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>
              <a:defPPr>
                <a:defRPr lang="zh-CN"/>
              </a:defPPr>
              <a:lvl1pPr algn="r">
                <a:defRPr sz="1867" b="1">
                  <a:solidFill>
                    <a:schemeClr val="accent3">
                      <a:lumMod val="10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E5386AD-22F4-4C69-B0D7-96559E832EB6}"/>
              </a:ext>
            </a:extLst>
          </p:cNvPr>
          <p:cNvGrpSpPr/>
          <p:nvPr/>
        </p:nvGrpSpPr>
        <p:grpSpPr>
          <a:xfrm>
            <a:off x="2571621" y="4171685"/>
            <a:ext cx="1248229" cy="1270401"/>
            <a:chOff x="2571621" y="4215227"/>
            <a:chExt cx="1248229" cy="127040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89DF86C-B4E1-4224-B424-8BFA5F877450}"/>
                </a:ext>
              </a:extLst>
            </p:cNvPr>
            <p:cNvCxnSpPr/>
            <p:nvPr/>
          </p:nvCxnSpPr>
          <p:spPr>
            <a:xfrm rot="16200000" flipV="1">
              <a:off x="2805190" y="4593227"/>
              <a:ext cx="756000" cy="0"/>
            </a:xfrm>
            <a:prstGeom prst="line">
              <a:avLst/>
            </a:prstGeom>
            <a:ln w="12700">
              <a:solidFill>
                <a:srgbClr val="9DA8B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C4E5F7B-70E3-440A-8340-643387F9825D}"/>
                </a:ext>
              </a:extLst>
            </p:cNvPr>
            <p:cNvSpPr txBox="1"/>
            <p:nvPr/>
          </p:nvSpPr>
          <p:spPr>
            <a:xfrm>
              <a:off x="2571621" y="4900853"/>
              <a:ext cx="1248229" cy="58477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50B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87D64D3-128E-4674-9B73-E29121E5E82A}"/>
              </a:ext>
            </a:extLst>
          </p:cNvPr>
          <p:cNvGrpSpPr/>
          <p:nvPr/>
        </p:nvGrpSpPr>
        <p:grpSpPr>
          <a:xfrm>
            <a:off x="1167071" y="4171685"/>
            <a:ext cx="1248229" cy="1270401"/>
            <a:chOff x="1167071" y="4215227"/>
            <a:chExt cx="1248229" cy="1270401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17C8DAB-8DE5-4FC8-9341-DAF592260D47}"/>
                </a:ext>
              </a:extLst>
            </p:cNvPr>
            <p:cNvCxnSpPr/>
            <p:nvPr/>
          </p:nvCxnSpPr>
          <p:spPr>
            <a:xfrm rot="16200000" flipV="1">
              <a:off x="1414538" y="4593227"/>
              <a:ext cx="756000" cy="0"/>
            </a:xfrm>
            <a:prstGeom prst="line">
              <a:avLst/>
            </a:prstGeom>
            <a:ln w="12700">
              <a:solidFill>
                <a:srgbClr val="9DA8B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23DE8C4-DCEF-4738-9481-4AE8B4A9432F}"/>
                </a:ext>
              </a:extLst>
            </p:cNvPr>
            <p:cNvSpPr txBox="1"/>
            <p:nvPr/>
          </p:nvSpPr>
          <p:spPr>
            <a:xfrm>
              <a:off x="1167071" y="4900853"/>
              <a:ext cx="1248229" cy="584775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50B0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1065AAE-9E3E-4F80-8CFD-AF49424A73E4}"/>
              </a:ext>
            </a:extLst>
          </p:cNvPr>
          <p:cNvGrpSpPr/>
          <p:nvPr/>
        </p:nvGrpSpPr>
        <p:grpSpPr>
          <a:xfrm>
            <a:off x="8250242" y="1874256"/>
            <a:ext cx="3221619" cy="1298780"/>
            <a:chOff x="726636" y="3701413"/>
            <a:chExt cx="3221619" cy="1298780"/>
          </a:xfrm>
        </p:grpSpPr>
        <p:sp>
          <p:nvSpPr>
            <p:cNvPr id="50" name="TextBox 48">
              <a:extLst>
                <a:ext uri="{FF2B5EF4-FFF2-40B4-BE49-F238E27FC236}">
                  <a16:creationId xmlns:a16="http://schemas.microsoft.com/office/drawing/2014/main" id="{D8F93461-1328-430F-8724-258D42BBA58D}"/>
                </a:ext>
              </a:extLst>
            </p:cNvPr>
            <p:cNvSpPr txBox="1"/>
            <p:nvPr/>
          </p:nvSpPr>
          <p:spPr>
            <a:xfrm>
              <a:off x="830684" y="3701413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1" name="Straight Connector 49">
              <a:extLst>
                <a:ext uri="{FF2B5EF4-FFF2-40B4-BE49-F238E27FC236}">
                  <a16:creationId xmlns:a16="http://schemas.microsoft.com/office/drawing/2014/main" id="{5D8A4CF4-7CAD-45CF-9B8A-1841E9A14878}"/>
                </a:ext>
              </a:extLst>
            </p:cNvPr>
            <p:cNvCxnSpPr>
              <a:cxnSpLocks/>
            </p:cNvCxnSpPr>
            <p:nvPr/>
          </p:nvCxnSpPr>
          <p:spPr>
            <a:xfrm>
              <a:off x="830684" y="5000193"/>
              <a:ext cx="3061918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8FD6BC-471F-4898-B34F-2ED3CBF2D524}"/>
                </a:ext>
              </a:extLst>
            </p:cNvPr>
            <p:cNvSpPr txBox="1"/>
            <p:nvPr/>
          </p:nvSpPr>
          <p:spPr>
            <a:xfrm>
              <a:off x="726636" y="3916857"/>
              <a:ext cx="32216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>
                <a:lnSpc>
                  <a:spcPct val="100000"/>
                </a:lnSpc>
                <a:defRPr sz="1400">
                  <a:solidFill>
                    <a:schemeClr val="tx1">
                      <a:lumMod val="85000"/>
                      <a:lumOff val="15000"/>
                    </a:schemeClr>
                  </a:solidFill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latinLnBrk="1"/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0202587-E937-4C90-ACD5-E6477F5F8BDE}"/>
              </a:ext>
            </a:extLst>
          </p:cNvPr>
          <p:cNvGrpSpPr/>
          <p:nvPr/>
        </p:nvGrpSpPr>
        <p:grpSpPr>
          <a:xfrm>
            <a:off x="8250242" y="3342350"/>
            <a:ext cx="3221619" cy="1298780"/>
            <a:chOff x="726636" y="3701413"/>
            <a:chExt cx="3221619" cy="1298780"/>
          </a:xfrm>
        </p:grpSpPr>
        <p:sp>
          <p:nvSpPr>
            <p:cNvPr id="54" name="TextBox 48">
              <a:extLst>
                <a:ext uri="{FF2B5EF4-FFF2-40B4-BE49-F238E27FC236}">
                  <a16:creationId xmlns:a16="http://schemas.microsoft.com/office/drawing/2014/main" id="{2A4F40ED-0EA3-459D-861A-0455C94F8B47}"/>
                </a:ext>
              </a:extLst>
            </p:cNvPr>
            <p:cNvSpPr txBox="1"/>
            <p:nvPr/>
          </p:nvSpPr>
          <p:spPr>
            <a:xfrm>
              <a:off x="830684" y="3701413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55" name="Straight Connector 49">
              <a:extLst>
                <a:ext uri="{FF2B5EF4-FFF2-40B4-BE49-F238E27FC236}">
                  <a16:creationId xmlns:a16="http://schemas.microsoft.com/office/drawing/2014/main" id="{14F5B437-FA06-4884-9678-E415F5B779BA}"/>
                </a:ext>
              </a:extLst>
            </p:cNvPr>
            <p:cNvCxnSpPr>
              <a:cxnSpLocks/>
            </p:cNvCxnSpPr>
            <p:nvPr/>
          </p:nvCxnSpPr>
          <p:spPr>
            <a:xfrm>
              <a:off x="830684" y="5000193"/>
              <a:ext cx="3061918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34E89F7-644A-428E-8601-4540F3E90529}"/>
                </a:ext>
              </a:extLst>
            </p:cNvPr>
            <p:cNvSpPr txBox="1"/>
            <p:nvPr/>
          </p:nvSpPr>
          <p:spPr>
            <a:xfrm>
              <a:off x="726636" y="3916857"/>
              <a:ext cx="32216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 latinLnBrk="1">
                <a:lnSpc>
                  <a:spcPct val="100000"/>
                </a:lnSpc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FD7FE57-A8C0-4B5F-A633-9736A6D9A3E6}"/>
              </a:ext>
            </a:extLst>
          </p:cNvPr>
          <p:cNvGrpSpPr/>
          <p:nvPr/>
        </p:nvGrpSpPr>
        <p:grpSpPr>
          <a:xfrm>
            <a:off x="8250242" y="4770360"/>
            <a:ext cx="3221619" cy="1046441"/>
            <a:chOff x="726636" y="3701413"/>
            <a:chExt cx="3221619" cy="1046441"/>
          </a:xfrm>
        </p:grpSpPr>
        <p:sp>
          <p:nvSpPr>
            <p:cNvPr id="58" name="TextBox 48">
              <a:extLst>
                <a:ext uri="{FF2B5EF4-FFF2-40B4-BE49-F238E27FC236}">
                  <a16:creationId xmlns:a16="http://schemas.microsoft.com/office/drawing/2014/main" id="{A0065748-E041-467A-87E8-C4956458DDE6}"/>
                </a:ext>
              </a:extLst>
            </p:cNvPr>
            <p:cNvSpPr txBox="1"/>
            <p:nvPr/>
          </p:nvSpPr>
          <p:spPr>
            <a:xfrm>
              <a:off x="830684" y="3701413"/>
              <a:ext cx="2375381" cy="21544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85000" lnSpcReduction="20000"/>
            </a:bodyPr>
            <a:lstStyle/>
            <a:p>
              <a:r>
                <a:rPr lang="en-US" altLang="zh-CN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Preset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08FA885-6251-433B-BE74-BCC2D9AA7C14}"/>
                </a:ext>
              </a:extLst>
            </p:cNvPr>
            <p:cNvSpPr txBox="1"/>
            <p:nvPr/>
          </p:nvSpPr>
          <p:spPr>
            <a:xfrm>
              <a:off x="726636" y="3916857"/>
              <a:ext cx="32216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1219170" latinLnBrk="1">
                <a:lnSpc>
                  <a:spcPct val="100000"/>
                </a:lnSpc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defRPr>
              </a:lvl1pPr>
              <a:lvl2pPr marL="742950" indent="-28575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The user print the presentation and make it into a it into a film to be used in a wider field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+mn-ea"/>
                </a:rPr>
                <a:t> And I've waited longer for you than I've waited for any woman.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2" name="矩形 4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0FAD00F-5BA3-424D-B8E2-0EFD64284F83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3" name="文本框 4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C1457427-82E5-449F-A239-855E49367850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Procedure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4" name="文本框 43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7EEB3061-76E0-45DD-AF95-CACC432BEE06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14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1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6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43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/>
          <p:nvPr/>
        </p:nvSpPr>
        <p:spPr>
          <a:xfrm>
            <a:off x="3837981" y="5579311"/>
            <a:ext cx="5005247" cy="64168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alpha val="58000"/>
                </a:schemeClr>
              </a:gs>
              <a:gs pos="100000">
                <a:srgbClr val="FCFCFC">
                  <a:alpha val="33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文本框 4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581688" y="2257155"/>
            <a:ext cx="3257564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文本框 4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2177643" y="1956327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739544" y="5087587"/>
            <a:ext cx="3257564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6" name="文本框 4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2335499" y="4786759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7" name="文本框 4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383367" y="5102887"/>
            <a:ext cx="3257564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383367" y="4802059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9" name="文本框 4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352748" y="2189436"/>
            <a:ext cx="3257564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文本框 4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<p:cNvSpPr txBox="1"/>
          <p:nvPr/>
        </p:nvSpPr>
        <p:spPr>
          <a:xfrm>
            <a:off x="8352748" y="1888608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14EB52E-B802-46FE-BB3E-E7D0EFFCD132}"/>
              </a:ext>
            </a:extLst>
          </p:cNvPr>
          <p:cNvGrpSpPr/>
          <p:nvPr/>
        </p:nvGrpSpPr>
        <p:grpSpPr>
          <a:xfrm>
            <a:off x="3997576" y="1698177"/>
            <a:ext cx="4196848" cy="4176464"/>
            <a:chOff x="3997576" y="1698177"/>
            <a:chExt cx="4196848" cy="4176464"/>
          </a:xfrm>
        </p:grpSpPr>
        <p:grpSp>
          <p:nvGrpSpPr>
            <p:cNvPr id="2" name="Group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GrpSpPr/>
            <p:nvPr/>
          </p:nvGrpSpPr>
          <p:grpSpPr>
            <a:xfrm>
              <a:off x="3997576" y="1698177"/>
              <a:ext cx="4196848" cy="4176464"/>
              <a:chOff x="2627784" y="1988840"/>
              <a:chExt cx="4196848" cy="4176464"/>
            </a:xfrm>
          </p:grpSpPr>
          <p:sp>
            <p:nvSpPr>
              <p:cNvPr id="3" name="Freeform 20"/>
              <p:cNvSpPr/>
              <p:nvPr/>
            </p:nvSpPr>
            <p:spPr>
              <a:xfrm>
                <a:off x="3880779" y="1988840"/>
                <a:ext cx="2742048" cy="2073970"/>
              </a:xfrm>
              <a:custGeom>
                <a:avLst/>
                <a:gdLst>
                  <a:gd name="connsiteX0" fmla="*/ 672724 w 2176259"/>
                  <a:gd name="connsiteY0" fmla="*/ 0 h 1646031"/>
                  <a:gd name="connsiteX1" fmla="*/ 2124457 w 2176259"/>
                  <a:gd name="connsiteY1" fmla="*/ 864036 h 1646031"/>
                  <a:gd name="connsiteX2" fmla="*/ 2176259 w 2176259"/>
                  <a:gd name="connsiteY2" fmla="*/ 971569 h 1646031"/>
                  <a:gd name="connsiteX3" fmla="*/ 1501797 w 2176259"/>
                  <a:gd name="connsiteY3" fmla="*/ 1646031 h 1646031"/>
                  <a:gd name="connsiteX4" fmla="*/ 0 w 2176259"/>
                  <a:gd name="connsiteY4" fmla="*/ 144234 h 1646031"/>
                  <a:gd name="connsiteX5" fmla="*/ 30081 w 2176259"/>
                  <a:gd name="connsiteY5" fmla="*/ 129744 h 1646031"/>
                  <a:gd name="connsiteX6" fmla="*/ 672724 w 2176259"/>
                  <a:gd name="connsiteY6" fmla="*/ 0 h 164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76259" h="1646031">
                    <a:moveTo>
                      <a:pt x="672724" y="0"/>
                    </a:moveTo>
                    <a:cubicBezTo>
                      <a:pt x="1299602" y="0"/>
                      <a:pt x="1844878" y="349377"/>
                      <a:pt x="2124457" y="864036"/>
                    </a:cubicBezTo>
                    <a:lnTo>
                      <a:pt x="2176259" y="971569"/>
                    </a:lnTo>
                    <a:lnTo>
                      <a:pt x="1501797" y="1646031"/>
                    </a:lnTo>
                    <a:lnTo>
                      <a:pt x="0" y="144234"/>
                    </a:lnTo>
                    <a:lnTo>
                      <a:pt x="30081" y="129744"/>
                    </a:lnTo>
                    <a:cubicBezTo>
                      <a:pt x="227604" y="46199"/>
                      <a:pt x="444769" y="0"/>
                      <a:pt x="672724" y="0"/>
                    </a:cubicBezTo>
                    <a:close/>
                  </a:path>
                </a:pathLst>
              </a:custGeom>
              <a:solidFill>
                <a:srgbClr val="004B82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itchFamily="34" charset="0"/>
                </a:endParaRPr>
              </a:p>
            </p:txBody>
          </p:sp>
          <p:sp>
            <p:nvSpPr>
              <p:cNvPr id="4" name="Freeform 21"/>
              <p:cNvSpPr/>
              <p:nvPr/>
            </p:nvSpPr>
            <p:spPr>
              <a:xfrm>
                <a:off x="4744402" y="3221449"/>
                <a:ext cx="2080230" cy="2746119"/>
              </a:xfrm>
              <a:custGeom>
                <a:avLst/>
                <a:gdLst>
                  <a:gd name="connsiteX0" fmla="*/ 1506765 w 1650999"/>
                  <a:gd name="connsiteY0" fmla="*/ 0 h 2179490"/>
                  <a:gd name="connsiteX1" fmla="*/ 1521255 w 1650999"/>
                  <a:gd name="connsiteY1" fmla="*/ 30081 h 2179490"/>
                  <a:gd name="connsiteX2" fmla="*/ 1650999 w 1650999"/>
                  <a:gd name="connsiteY2" fmla="*/ 672724 h 2179490"/>
                  <a:gd name="connsiteX3" fmla="*/ 786964 w 1650999"/>
                  <a:gd name="connsiteY3" fmla="*/ 2124457 h 2179490"/>
                  <a:gd name="connsiteX4" fmla="*/ 672724 w 1650999"/>
                  <a:gd name="connsiteY4" fmla="*/ 2179490 h 2179490"/>
                  <a:gd name="connsiteX5" fmla="*/ 0 w 1650999"/>
                  <a:gd name="connsiteY5" fmla="*/ 1506766 h 2179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0999" h="2179490">
                    <a:moveTo>
                      <a:pt x="1506765" y="0"/>
                    </a:moveTo>
                    <a:lnTo>
                      <a:pt x="1521255" y="30081"/>
                    </a:lnTo>
                    <a:cubicBezTo>
                      <a:pt x="1604801" y="227603"/>
                      <a:pt x="1650999" y="444769"/>
                      <a:pt x="1650999" y="672724"/>
                    </a:cubicBezTo>
                    <a:cubicBezTo>
                      <a:pt x="1650999" y="1299602"/>
                      <a:pt x="1301622" y="1844878"/>
                      <a:pt x="786964" y="2124457"/>
                    </a:cubicBezTo>
                    <a:lnTo>
                      <a:pt x="672724" y="2179490"/>
                    </a:lnTo>
                    <a:lnTo>
                      <a:pt x="0" y="1506766"/>
                    </a:lnTo>
                    <a:close/>
                  </a:path>
                </a:pathLst>
              </a:custGeom>
              <a:solidFill>
                <a:srgbClr val="C3262F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itchFamily="34" charset="0"/>
                </a:endParaRPr>
              </a:p>
            </p:txBody>
          </p:sp>
          <p:sp>
            <p:nvSpPr>
              <p:cNvPr id="5" name="Freeform 22"/>
              <p:cNvSpPr/>
              <p:nvPr/>
            </p:nvSpPr>
            <p:spPr>
              <a:xfrm>
                <a:off x="2834049" y="4091457"/>
                <a:ext cx="2741966" cy="2073847"/>
              </a:xfrm>
              <a:custGeom>
                <a:avLst/>
                <a:gdLst>
                  <a:gd name="connsiteX0" fmla="*/ 674494 w 2176194"/>
                  <a:gd name="connsiteY0" fmla="*/ 0 h 1645933"/>
                  <a:gd name="connsiteX1" fmla="*/ 2176194 w 2176194"/>
                  <a:gd name="connsiteY1" fmla="*/ 1501700 h 1645933"/>
                  <a:gd name="connsiteX2" fmla="*/ 2146116 w 2176194"/>
                  <a:gd name="connsiteY2" fmla="*/ 1516189 h 1645933"/>
                  <a:gd name="connsiteX3" fmla="*/ 1503472 w 2176194"/>
                  <a:gd name="connsiteY3" fmla="*/ 1645933 h 1645933"/>
                  <a:gd name="connsiteX4" fmla="*/ 51739 w 2176194"/>
                  <a:gd name="connsiteY4" fmla="*/ 781898 h 1645933"/>
                  <a:gd name="connsiteX5" fmla="*/ 0 w 2176194"/>
                  <a:gd name="connsiteY5" fmla="*/ 674494 h 1645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6194" h="1645933">
                    <a:moveTo>
                      <a:pt x="674494" y="0"/>
                    </a:moveTo>
                    <a:lnTo>
                      <a:pt x="2176194" y="1501700"/>
                    </a:lnTo>
                    <a:lnTo>
                      <a:pt x="2146116" y="1516189"/>
                    </a:lnTo>
                    <a:cubicBezTo>
                      <a:pt x="1948593" y="1599735"/>
                      <a:pt x="1731428" y="1645933"/>
                      <a:pt x="1503472" y="1645933"/>
                    </a:cubicBezTo>
                    <a:cubicBezTo>
                      <a:pt x="876595" y="1645933"/>
                      <a:pt x="331318" y="1296556"/>
                      <a:pt x="51739" y="781898"/>
                    </a:cubicBezTo>
                    <a:lnTo>
                      <a:pt x="0" y="674494"/>
                    </a:lnTo>
                    <a:close/>
                  </a:path>
                </a:pathLst>
              </a:custGeom>
              <a:solidFill>
                <a:srgbClr val="004B82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itchFamily="34" charset="0"/>
                </a:endParaRPr>
              </a:p>
            </p:txBody>
          </p:sp>
          <p:sp>
            <p:nvSpPr>
              <p:cNvPr id="6" name="Freeform 23"/>
              <p:cNvSpPr/>
              <p:nvPr/>
            </p:nvSpPr>
            <p:spPr>
              <a:xfrm>
                <a:off x="2627784" y="2179271"/>
                <a:ext cx="2076677" cy="2743807"/>
              </a:xfrm>
              <a:custGeom>
                <a:avLst/>
                <a:gdLst>
                  <a:gd name="connsiteX0" fmla="*/ 974468 w 1648179"/>
                  <a:gd name="connsiteY0" fmla="*/ 0 h 2177655"/>
                  <a:gd name="connsiteX1" fmla="*/ 1648179 w 1648179"/>
                  <a:gd name="connsiteY1" fmla="*/ 673711 h 2177655"/>
                  <a:gd name="connsiteX2" fmla="*/ 144234 w 1648179"/>
                  <a:gd name="connsiteY2" fmla="*/ 2177655 h 2177655"/>
                  <a:gd name="connsiteX3" fmla="*/ 129744 w 1648179"/>
                  <a:gd name="connsiteY3" fmla="*/ 2147575 h 2177655"/>
                  <a:gd name="connsiteX4" fmla="*/ 0 w 1648179"/>
                  <a:gd name="connsiteY4" fmla="*/ 1504931 h 2177655"/>
                  <a:gd name="connsiteX5" fmla="*/ 864036 w 1648179"/>
                  <a:gd name="connsiteY5" fmla="*/ 53198 h 217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8179" h="2177655">
                    <a:moveTo>
                      <a:pt x="974468" y="0"/>
                    </a:moveTo>
                    <a:lnTo>
                      <a:pt x="1648179" y="673711"/>
                    </a:lnTo>
                    <a:lnTo>
                      <a:pt x="144234" y="2177655"/>
                    </a:lnTo>
                    <a:lnTo>
                      <a:pt x="129744" y="2147575"/>
                    </a:lnTo>
                    <a:cubicBezTo>
                      <a:pt x="46199" y="1950052"/>
                      <a:pt x="0" y="1732887"/>
                      <a:pt x="0" y="1504931"/>
                    </a:cubicBezTo>
                    <a:cubicBezTo>
                      <a:pt x="0" y="878053"/>
                      <a:pt x="349377" y="332777"/>
                      <a:pt x="864036" y="53198"/>
                    </a:cubicBezTo>
                    <a:close/>
                  </a:path>
                </a:pathLst>
              </a:custGeom>
              <a:solidFill>
                <a:srgbClr val="C3262F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cap="small" dirty="0">
                  <a:solidFill>
                    <a:prstClr val="white"/>
                  </a:solidFill>
                  <a:effectLst>
                    <a:outerShdw blurRad="25400" dist="38100" dir="2700000" algn="tl">
                      <a:srgbClr val="000000">
                        <a:alpha val="70000"/>
                      </a:srgbClr>
                    </a:outerShdw>
                  </a:effectLst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7" name="Oval 2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/>
            <p:nvPr/>
          </p:nvSpPr>
          <p:spPr>
            <a:xfrm>
              <a:off x="7007244" y="3260511"/>
              <a:ext cx="341752" cy="34175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4B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</p:txBody>
        </p:sp>
        <p:sp>
          <p:nvSpPr>
            <p:cNvPr id="8" name="Oval 2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/>
            <p:nvPr/>
          </p:nvSpPr>
          <p:spPr>
            <a:xfrm>
              <a:off x="4887325" y="3962093"/>
              <a:ext cx="341752" cy="34175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4B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</p:txBody>
        </p:sp>
        <p:sp>
          <p:nvSpPr>
            <p:cNvPr id="9" name="Oval 2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/>
            <p:nvPr/>
          </p:nvSpPr>
          <p:spPr>
            <a:xfrm>
              <a:off x="5592385" y="2589034"/>
              <a:ext cx="341752" cy="34175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B5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</p:txBody>
        </p:sp>
        <p:sp>
          <p:nvSpPr>
            <p:cNvPr id="10" name="Oval 2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/>
            <p:nvPr/>
          </p:nvSpPr>
          <p:spPr>
            <a:xfrm>
              <a:off x="6344670" y="4663004"/>
              <a:ext cx="341752" cy="34175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B5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</a:p>
          </p:txBody>
        </p:sp>
        <p:sp>
          <p:nvSpPr>
            <p:cNvPr id="36" name="文本框 3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 txBox="1"/>
            <p:nvPr/>
          </p:nvSpPr>
          <p:spPr>
            <a:xfrm rot="2377943">
              <a:off x="4554199" y="4811094"/>
              <a:ext cx="16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DFDF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400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文本框 3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 txBox="1"/>
            <p:nvPr/>
          </p:nvSpPr>
          <p:spPr>
            <a:xfrm rot="18806218">
              <a:off x="6658304" y="4169716"/>
              <a:ext cx="16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DFDF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400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文本框 3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 txBox="1"/>
            <p:nvPr/>
          </p:nvSpPr>
          <p:spPr>
            <a:xfrm rot="2510052">
              <a:off x="6054652" y="2457260"/>
              <a:ext cx="16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DFDF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400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文本框 3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 txBox="1"/>
            <p:nvPr/>
          </p:nvSpPr>
          <p:spPr>
            <a:xfrm rot="18866809">
              <a:off x="4025376" y="2895763"/>
              <a:ext cx="16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DFDFD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2400" b="1" dirty="0">
                <a:solidFill>
                  <a:srgbClr val="FDFDFD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12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/>
            <p:cNvSpPr>
              <a:spLocks noEditPoints="1"/>
            </p:cNvSpPr>
            <p:nvPr/>
          </p:nvSpPr>
          <p:spPr bwMode="auto">
            <a:xfrm>
              <a:off x="5786887" y="3463013"/>
              <a:ext cx="643754" cy="656629"/>
            </a:xfrm>
            <a:custGeom>
              <a:avLst/>
              <a:gdLst>
                <a:gd name="T0" fmla="*/ 24 w 42"/>
                <a:gd name="T1" fmla="*/ 32 h 43"/>
                <a:gd name="T2" fmla="*/ 31 w 42"/>
                <a:gd name="T3" fmla="*/ 24 h 43"/>
                <a:gd name="T4" fmla="*/ 42 w 42"/>
                <a:gd name="T5" fmla="*/ 6 h 43"/>
                <a:gd name="T6" fmla="*/ 40 w 42"/>
                <a:gd name="T7" fmla="*/ 4 h 43"/>
                <a:gd name="T8" fmla="*/ 32 w 42"/>
                <a:gd name="T9" fmla="*/ 4 h 43"/>
                <a:gd name="T10" fmla="*/ 21 w 42"/>
                <a:gd name="T11" fmla="*/ 0 h 43"/>
                <a:gd name="T12" fmla="*/ 10 w 42"/>
                <a:gd name="T13" fmla="*/ 4 h 43"/>
                <a:gd name="T14" fmla="*/ 2 w 42"/>
                <a:gd name="T15" fmla="*/ 4 h 43"/>
                <a:gd name="T16" fmla="*/ 0 w 42"/>
                <a:gd name="T17" fmla="*/ 6 h 43"/>
                <a:gd name="T18" fmla="*/ 11 w 42"/>
                <a:gd name="T19" fmla="*/ 24 h 43"/>
                <a:gd name="T20" fmla="*/ 18 w 42"/>
                <a:gd name="T21" fmla="*/ 32 h 43"/>
                <a:gd name="T22" fmla="*/ 18 w 42"/>
                <a:gd name="T23" fmla="*/ 35 h 43"/>
                <a:gd name="T24" fmla="*/ 11 w 42"/>
                <a:gd name="T25" fmla="*/ 39 h 43"/>
                <a:gd name="T26" fmla="*/ 21 w 42"/>
                <a:gd name="T27" fmla="*/ 43 h 43"/>
                <a:gd name="T28" fmla="*/ 31 w 42"/>
                <a:gd name="T29" fmla="*/ 39 h 43"/>
                <a:gd name="T30" fmla="*/ 24 w 42"/>
                <a:gd name="T31" fmla="*/ 35 h 43"/>
                <a:gd name="T32" fmla="*/ 24 w 42"/>
                <a:gd name="T33" fmla="*/ 32 h 43"/>
                <a:gd name="T34" fmla="*/ 30 w 42"/>
                <a:gd name="T35" fmla="*/ 20 h 43"/>
                <a:gd name="T36" fmla="*/ 33 w 42"/>
                <a:gd name="T37" fmla="*/ 8 h 43"/>
                <a:gd name="T38" fmla="*/ 39 w 42"/>
                <a:gd name="T39" fmla="*/ 8 h 43"/>
                <a:gd name="T40" fmla="*/ 30 w 42"/>
                <a:gd name="T41" fmla="*/ 20 h 43"/>
                <a:gd name="T42" fmla="*/ 21 w 42"/>
                <a:gd name="T43" fmla="*/ 3 h 43"/>
                <a:gd name="T44" fmla="*/ 30 w 42"/>
                <a:gd name="T45" fmla="*/ 7 h 43"/>
                <a:gd name="T46" fmla="*/ 21 w 42"/>
                <a:gd name="T47" fmla="*/ 10 h 43"/>
                <a:gd name="T48" fmla="*/ 12 w 42"/>
                <a:gd name="T49" fmla="*/ 7 h 43"/>
                <a:gd name="T50" fmla="*/ 21 w 42"/>
                <a:gd name="T51" fmla="*/ 3 h 43"/>
                <a:gd name="T52" fmla="*/ 3 w 42"/>
                <a:gd name="T53" fmla="*/ 8 h 43"/>
                <a:gd name="T54" fmla="*/ 9 w 42"/>
                <a:gd name="T55" fmla="*/ 8 h 43"/>
                <a:gd name="T56" fmla="*/ 12 w 42"/>
                <a:gd name="T57" fmla="*/ 20 h 43"/>
                <a:gd name="T58" fmla="*/ 3 w 42"/>
                <a:gd name="T5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3">
                  <a:moveTo>
                    <a:pt x="24" y="32"/>
                  </a:moveTo>
                  <a:cubicBezTo>
                    <a:pt x="24" y="29"/>
                    <a:pt x="26" y="27"/>
                    <a:pt x="31" y="24"/>
                  </a:cubicBezTo>
                  <a:cubicBezTo>
                    <a:pt x="36" y="20"/>
                    <a:pt x="42" y="1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2"/>
                    <a:pt x="28" y="0"/>
                    <a:pt x="21" y="0"/>
                  </a:cubicBezTo>
                  <a:cubicBezTo>
                    <a:pt x="14" y="0"/>
                    <a:pt x="11" y="2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0" y="16"/>
                    <a:pt x="6" y="20"/>
                    <a:pt x="11" y="24"/>
                  </a:cubicBezTo>
                  <a:cubicBezTo>
                    <a:pt x="16" y="27"/>
                    <a:pt x="18" y="29"/>
                    <a:pt x="18" y="32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4" y="36"/>
                    <a:pt x="11" y="37"/>
                    <a:pt x="11" y="39"/>
                  </a:cubicBezTo>
                  <a:cubicBezTo>
                    <a:pt x="11" y="41"/>
                    <a:pt x="15" y="43"/>
                    <a:pt x="21" y="43"/>
                  </a:cubicBezTo>
                  <a:cubicBezTo>
                    <a:pt x="27" y="43"/>
                    <a:pt x="31" y="41"/>
                    <a:pt x="31" y="39"/>
                  </a:cubicBezTo>
                  <a:cubicBezTo>
                    <a:pt x="31" y="37"/>
                    <a:pt x="28" y="36"/>
                    <a:pt x="24" y="35"/>
                  </a:cubicBezTo>
                  <a:lnTo>
                    <a:pt x="24" y="32"/>
                  </a:lnTo>
                  <a:close/>
                  <a:moveTo>
                    <a:pt x="30" y="20"/>
                  </a:moveTo>
                  <a:cubicBezTo>
                    <a:pt x="32" y="17"/>
                    <a:pt x="33" y="13"/>
                    <a:pt x="33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14"/>
                    <a:pt x="34" y="17"/>
                    <a:pt x="30" y="20"/>
                  </a:cubicBezTo>
                  <a:close/>
                  <a:moveTo>
                    <a:pt x="21" y="3"/>
                  </a:moveTo>
                  <a:cubicBezTo>
                    <a:pt x="27" y="3"/>
                    <a:pt x="30" y="6"/>
                    <a:pt x="30" y="7"/>
                  </a:cubicBezTo>
                  <a:cubicBezTo>
                    <a:pt x="30" y="8"/>
                    <a:pt x="27" y="10"/>
                    <a:pt x="21" y="10"/>
                  </a:cubicBezTo>
                  <a:cubicBezTo>
                    <a:pt x="15" y="10"/>
                    <a:pt x="12" y="8"/>
                    <a:pt x="12" y="7"/>
                  </a:cubicBezTo>
                  <a:cubicBezTo>
                    <a:pt x="12" y="6"/>
                    <a:pt x="15" y="3"/>
                    <a:pt x="21" y="3"/>
                  </a:cubicBezTo>
                  <a:close/>
                  <a:moveTo>
                    <a:pt x="3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13"/>
                    <a:pt x="10" y="17"/>
                    <a:pt x="12" y="20"/>
                  </a:cubicBezTo>
                  <a:cubicBezTo>
                    <a:pt x="8" y="17"/>
                    <a:pt x="4" y="14"/>
                    <a:pt x="3" y="8"/>
                  </a:cubicBezTo>
                  <a:close/>
                </a:path>
              </a:pathLst>
            </a:custGeom>
            <a:solidFill>
              <a:srgbClr val="004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0" name="矩形 2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CD829824-A7DE-49D0-BF1E-7C7E1EA19710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文本框 3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33E372E4-FC33-4E6F-9DE7-1E4EA2E12A1C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Procedure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2" name="文本框 3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2A7A02C3-A658-4618-8D86-A3FBC8235105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6" grpId="0"/>
      <p:bldP spid="47" grpId="0"/>
      <p:bldP spid="48" grpId="0"/>
      <p:bldP spid="49" grpId="0"/>
      <p:bldP spid="5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7B6914F-F7A1-419A-B528-09ADA6CC9892}"/>
              </a:ext>
            </a:extLst>
          </p:cNvPr>
          <p:cNvGrpSpPr/>
          <p:nvPr/>
        </p:nvGrpSpPr>
        <p:grpSpPr>
          <a:xfrm>
            <a:off x="819294" y="4805606"/>
            <a:ext cx="10660871" cy="1329386"/>
            <a:chOff x="973042" y="4659124"/>
            <a:chExt cx="10660871" cy="1329386"/>
          </a:xfrm>
        </p:grpSpPr>
        <p:sp>
          <p:nvSpPr>
            <p:cNvPr id="10" name="矩形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D4A238E-E408-4B24-A7C6-B62EE4F0D8A9}"/>
                </a:ext>
              </a:extLst>
            </p:cNvPr>
            <p:cNvSpPr/>
            <p:nvPr/>
          </p:nvSpPr>
          <p:spPr>
            <a:xfrm>
              <a:off x="1439649" y="4955150"/>
              <a:ext cx="9836756" cy="103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print the presentation and make it into a film to be used in a wider field The user can demonstrate. The user can demonstrate on a projector or computer, or print the presentation and make it into a film to be used in a wider field The user can demonstrate.</a:t>
              </a:r>
            </a:p>
          </p:txBody>
        </p:sp>
        <p:sp>
          <p:nvSpPr>
            <p:cNvPr id="11" name="Freeform 33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617004D-1B07-43FB-AB87-CAAA08996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042" y="4659124"/>
              <a:ext cx="441341" cy="381931"/>
            </a:xfrm>
            <a:custGeom>
              <a:avLst/>
              <a:gdLst>
                <a:gd name="T0" fmla="*/ 20 w 44"/>
                <a:gd name="T1" fmla="*/ 33 h 38"/>
                <a:gd name="T2" fmla="*/ 15 w 44"/>
                <a:gd name="T3" fmla="*/ 38 h 38"/>
                <a:gd name="T4" fmla="*/ 5 w 44"/>
                <a:gd name="T5" fmla="*/ 38 h 38"/>
                <a:gd name="T6" fmla="*/ 0 w 44"/>
                <a:gd name="T7" fmla="*/ 33 h 38"/>
                <a:gd name="T8" fmla="*/ 0 w 44"/>
                <a:gd name="T9" fmla="*/ 14 h 38"/>
                <a:gd name="T10" fmla="*/ 14 w 44"/>
                <a:gd name="T11" fmla="*/ 0 h 38"/>
                <a:gd name="T12" fmla="*/ 15 w 44"/>
                <a:gd name="T13" fmla="*/ 0 h 38"/>
                <a:gd name="T14" fmla="*/ 17 w 44"/>
                <a:gd name="T15" fmla="*/ 2 h 38"/>
                <a:gd name="T16" fmla="*/ 17 w 44"/>
                <a:gd name="T17" fmla="*/ 5 h 38"/>
                <a:gd name="T18" fmla="*/ 15 w 44"/>
                <a:gd name="T19" fmla="*/ 7 h 38"/>
                <a:gd name="T20" fmla="*/ 14 w 44"/>
                <a:gd name="T21" fmla="*/ 7 h 38"/>
                <a:gd name="T22" fmla="*/ 7 w 44"/>
                <a:gd name="T23" fmla="*/ 14 h 38"/>
                <a:gd name="T24" fmla="*/ 7 w 44"/>
                <a:gd name="T25" fmla="*/ 15 h 38"/>
                <a:gd name="T26" fmla="*/ 9 w 44"/>
                <a:gd name="T27" fmla="*/ 17 h 38"/>
                <a:gd name="T28" fmla="*/ 15 w 44"/>
                <a:gd name="T29" fmla="*/ 17 h 38"/>
                <a:gd name="T30" fmla="*/ 20 w 44"/>
                <a:gd name="T31" fmla="*/ 22 h 38"/>
                <a:gd name="T32" fmla="*/ 20 w 44"/>
                <a:gd name="T33" fmla="*/ 33 h 38"/>
                <a:gd name="T34" fmla="*/ 44 w 44"/>
                <a:gd name="T35" fmla="*/ 33 h 38"/>
                <a:gd name="T36" fmla="*/ 39 w 44"/>
                <a:gd name="T37" fmla="*/ 38 h 38"/>
                <a:gd name="T38" fmla="*/ 29 w 44"/>
                <a:gd name="T39" fmla="*/ 38 h 38"/>
                <a:gd name="T40" fmla="*/ 24 w 44"/>
                <a:gd name="T41" fmla="*/ 33 h 38"/>
                <a:gd name="T42" fmla="*/ 24 w 44"/>
                <a:gd name="T43" fmla="*/ 14 h 38"/>
                <a:gd name="T44" fmla="*/ 38 w 44"/>
                <a:gd name="T45" fmla="*/ 0 h 38"/>
                <a:gd name="T46" fmla="*/ 39 w 44"/>
                <a:gd name="T47" fmla="*/ 0 h 38"/>
                <a:gd name="T48" fmla="*/ 41 w 44"/>
                <a:gd name="T49" fmla="*/ 2 h 38"/>
                <a:gd name="T50" fmla="*/ 41 w 44"/>
                <a:gd name="T51" fmla="*/ 5 h 38"/>
                <a:gd name="T52" fmla="*/ 39 w 44"/>
                <a:gd name="T53" fmla="*/ 7 h 38"/>
                <a:gd name="T54" fmla="*/ 38 w 44"/>
                <a:gd name="T55" fmla="*/ 7 h 38"/>
                <a:gd name="T56" fmla="*/ 31 w 44"/>
                <a:gd name="T57" fmla="*/ 14 h 38"/>
                <a:gd name="T58" fmla="*/ 31 w 44"/>
                <a:gd name="T59" fmla="*/ 15 h 38"/>
                <a:gd name="T60" fmla="*/ 33 w 44"/>
                <a:gd name="T61" fmla="*/ 17 h 38"/>
                <a:gd name="T62" fmla="*/ 39 w 44"/>
                <a:gd name="T63" fmla="*/ 17 h 38"/>
                <a:gd name="T64" fmla="*/ 44 w 44"/>
                <a:gd name="T65" fmla="*/ 22 h 38"/>
                <a:gd name="T66" fmla="*/ 44 w 44"/>
                <a:gd name="T67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38">
                  <a:moveTo>
                    <a:pt x="20" y="33"/>
                  </a:moveTo>
                  <a:cubicBezTo>
                    <a:pt x="20" y="35"/>
                    <a:pt x="18" y="38"/>
                    <a:pt x="1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5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6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8" y="17"/>
                    <a:pt x="20" y="20"/>
                    <a:pt x="20" y="22"/>
                  </a:cubicBezTo>
                  <a:lnTo>
                    <a:pt x="20" y="33"/>
                  </a:lnTo>
                  <a:close/>
                  <a:moveTo>
                    <a:pt x="44" y="33"/>
                  </a:moveTo>
                  <a:cubicBezTo>
                    <a:pt x="44" y="35"/>
                    <a:pt x="42" y="38"/>
                    <a:pt x="3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6" y="38"/>
                    <a:pt x="24" y="35"/>
                    <a:pt x="24" y="3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0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7"/>
                    <a:pt x="31" y="10"/>
                    <a:pt x="31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2" y="17"/>
                    <a:pt x="3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2" y="17"/>
                    <a:pt x="44" y="20"/>
                    <a:pt x="44" y="22"/>
                  </a:cubicBezTo>
                  <a:lnTo>
                    <a:pt x="44" y="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Freeform 33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CF05425-73E7-440D-8BB0-FD5A59861F39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11192572" y="5422576"/>
              <a:ext cx="441341" cy="381931"/>
            </a:xfrm>
            <a:custGeom>
              <a:avLst/>
              <a:gdLst>
                <a:gd name="T0" fmla="*/ 20 w 44"/>
                <a:gd name="T1" fmla="*/ 33 h 38"/>
                <a:gd name="T2" fmla="*/ 15 w 44"/>
                <a:gd name="T3" fmla="*/ 38 h 38"/>
                <a:gd name="T4" fmla="*/ 5 w 44"/>
                <a:gd name="T5" fmla="*/ 38 h 38"/>
                <a:gd name="T6" fmla="*/ 0 w 44"/>
                <a:gd name="T7" fmla="*/ 33 h 38"/>
                <a:gd name="T8" fmla="*/ 0 w 44"/>
                <a:gd name="T9" fmla="*/ 14 h 38"/>
                <a:gd name="T10" fmla="*/ 14 w 44"/>
                <a:gd name="T11" fmla="*/ 0 h 38"/>
                <a:gd name="T12" fmla="*/ 15 w 44"/>
                <a:gd name="T13" fmla="*/ 0 h 38"/>
                <a:gd name="T14" fmla="*/ 17 w 44"/>
                <a:gd name="T15" fmla="*/ 2 h 38"/>
                <a:gd name="T16" fmla="*/ 17 w 44"/>
                <a:gd name="T17" fmla="*/ 5 h 38"/>
                <a:gd name="T18" fmla="*/ 15 w 44"/>
                <a:gd name="T19" fmla="*/ 7 h 38"/>
                <a:gd name="T20" fmla="*/ 14 w 44"/>
                <a:gd name="T21" fmla="*/ 7 h 38"/>
                <a:gd name="T22" fmla="*/ 7 w 44"/>
                <a:gd name="T23" fmla="*/ 14 h 38"/>
                <a:gd name="T24" fmla="*/ 7 w 44"/>
                <a:gd name="T25" fmla="*/ 15 h 38"/>
                <a:gd name="T26" fmla="*/ 9 w 44"/>
                <a:gd name="T27" fmla="*/ 17 h 38"/>
                <a:gd name="T28" fmla="*/ 15 w 44"/>
                <a:gd name="T29" fmla="*/ 17 h 38"/>
                <a:gd name="T30" fmla="*/ 20 w 44"/>
                <a:gd name="T31" fmla="*/ 22 h 38"/>
                <a:gd name="T32" fmla="*/ 20 w 44"/>
                <a:gd name="T33" fmla="*/ 33 h 38"/>
                <a:gd name="T34" fmla="*/ 44 w 44"/>
                <a:gd name="T35" fmla="*/ 33 h 38"/>
                <a:gd name="T36" fmla="*/ 39 w 44"/>
                <a:gd name="T37" fmla="*/ 38 h 38"/>
                <a:gd name="T38" fmla="*/ 29 w 44"/>
                <a:gd name="T39" fmla="*/ 38 h 38"/>
                <a:gd name="T40" fmla="*/ 24 w 44"/>
                <a:gd name="T41" fmla="*/ 33 h 38"/>
                <a:gd name="T42" fmla="*/ 24 w 44"/>
                <a:gd name="T43" fmla="*/ 14 h 38"/>
                <a:gd name="T44" fmla="*/ 38 w 44"/>
                <a:gd name="T45" fmla="*/ 0 h 38"/>
                <a:gd name="T46" fmla="*/ 39 w 44"/>
                <a:gd name="T47" fmla="*/ 0 h 38"/>
                <a:gd name="T48" fmla="*/ 41 w 44"/>
                <a:gd name="T49" fmla="*/ 2 h 38"/>
                <a:gd name="T50" fmla="*/ 41 w 44"/>
                <a:gd name="T51" fmla="*/ 5 h 38"/>
                <a:gd name="T52" fmla="*/ 39 w 44"/>
                <a:gd name="T53" fmla="*/ 7 h 38"/>
                <a:gd name="T54" fmla="*/ 38 w 44"/>
                <a:gd name="T55" fmla="*/ 7 h 38"/>
                <a:gd name="T56" fmla="*/ 31 w 44"/>
                <a:gd name="T57" fmla="*/ 14 h 38"/>
                <a:gd name="T58" fmla="*/ 31 w 44"/>
                <a:gd name="T59" fmla="*/ 15 h 38"/>
                <a:gd name="T60" fmla="*/ 33 w 44"/>
                <a:gd name="T61" fmla="*/ 17 h 38"/>
                <a:gd name="T62" fmla="*/ 39 w 44"/>
                <a:gd name="T63" fmla="*/ 17 h 38"/>
                <a:gd name="T64" fmla="*/ 44 w 44"/>
                <a:gd name="T65" fmla="*/ 22 h 38"/>
                <a:gd name="T66" fmla="*/ 44 w 44"/>
                <a:gd name="T67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" h="38">
                  <a:moveTo>
                    <a:pt x="20" y="33"/>
                  </a:moveTo>
                  <a:cubicBezTo>
                    <a:pt x="20" y="35"/>
                    <a:pt x="18" y="38"/>
                    <a:pt x="1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5"/>
                    <a:pt x="0" y="3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6"/>
                    <a:pt x="16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0" y="7"/>
                    <a:pt x="7" y="10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8" y="17"/>
                    <a:pt x="20" y="20"/>
                    <a:pt x="20" y="22"/>
                  </a:cubicBezTo>
                  <a:lnTo>
                    <a:pt x="20" y="33"/>
                  </a:lnTo>
                  <a:close/>
                  <a:moveTo>
                    <a:pt x="44" y="33"/>
                  </a:moveTo>
                  <a:cubicBezTo>
                    <a:pt x="44" y="35"/>
                    <a:pt x="42" y="38"/>
                    <a:pt x="39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6" y="38"/>
                    <a:pt x="24" y="35"/>
                    <a:pt x="24" y="3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2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6"/>
                    <a:pt x="40" y="7"/>
                    <a:pt x="39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7"/>
                    <a:pt x="31" y="10"/>
                    <a:pt x="31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6"/>
                    <a:pt x="32" y="17"/>
                    <a:pt x="3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2" y="17"/>
                    <a:pt x="44" y="20"/>
                    <a:pt x="44" y="22"/>
                  </a:cubicBezTo>
                  <a:lnTo>
                    <a:pt x="44" y="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3C2BEA3-3EA9-4960-A189-E8EE8477F917}"/>
              </a:ext>
            </a:extLst>
          </p:cNvPr>
          <p:cNvGrpSpPr/>
          <p:nvPr/>
        </p:nvGrpSpPr>
        <p:grpSpPr>
          <a:xfrm>
            <a:off x="8524594" y="2014017"/>
            <a:ext cx="2395942" cy="2416083"/>
            <a:chOff x="8524594" y="2014017"/>
            <a:chExt cx="2395942" cy="2416083"/>
          </a:xfrm>
        </p:grpSpPr>
        <p:sp>
          <p:nvSpPr>
            <p:cNvPr id="5" name="Hexagon 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3A5BA0F9-7C37-4693-85FD-AF08611C7509}"/>
                </a:ext>
              </a:extLst>
            </p:cNvPr>
            <p:cNvSpPr/>
            <p:nvPr/>
          </p:nvSpPr>
          <p:spPr>
            <a:xfrm rot="1800000">
              <a:off x="8524594" y="2364636"/>
              <a:ext cx="2395942" cy="206546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C0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Hexagon 1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4A800761-7B55-4FD2-800E-08B6482C9D7E}"/>
                </a:ext>
              </a:extLst>
            </p:cNvPr>
            <p:cNvSpPr/>
            <p:nvPr/>
          </p:nvSpPr>
          <p:spPr>
            <a:xfrm rot="1800000">
              <a:off x="9217548" y="2014017"/>
              <a:ext cx="1010032" cy="870716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2135614-E132-4955-9B4C-07D41F7FD335}"/>
                </a:ext>
              </a:extLst>
            </p:cNvPr>
            <p:cNvSpPr txBox="1"/>
            <p:nvPr/>
          </p:nvSpPr>
          <p:spPr>
            <a:xfrm>
              <a:off x="8874269" y="3135105"/>
              <a:ext cx="1696589" cy="84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17" name="组合 1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D63DBD0-0D0D-403B-AFBB-281C86B12FF2}"/>
                </a:ext>
              </a:extLst>
            </p:cNvPr>
            <p:cNvGrpSpPr/>
            <p:nvPr/>
          </p:nvGrpSpPr>
          <p:grpSpPr>
            <a:xfrm>
              <a:off x="9446853" y="2238603"/>
              <a:ext cx="519479" cy="413960"/>
              <a:chOff x="-3308603" y="-4518520"/>
              <a:chExt cx="1101981" cy="878141"/>
            </a:xfrm>
            <a:solidFill>
              <a:srgbClr val="C00000"/>
            </a:solidFill>
          </p:grpSpPr>
          <p:sp>
            <p:nvSpPr>
              <p:cNvPr id="18" name="Freeform 1852">
                <a:extLst>
                  <a:ext uri="{FF2B5EF4-FFF2-40B4-BE49-F238E27FC236}">
                    <a16:creationId xmlns:a16="http://schemas.microsoft.com/office/drawing/2014/main" id="{AB7DF0C6-2A8D-496B-9343-3130F4D8B2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308603" y="-4225806"/>
                <a:ext cx="998670" cy="585427"/>
              </a:xfrm>
              <a:custGeom>
                <a:avLst/>
                <a:gdLst>
                  <a:gd name="T0" fmla="*/ 17 w 58"/>
                  <a:gd name="T1" fmla="*/ 13 h 34"/>
                  <a:gd name="T2" fmla="*/ 17 w 58"/>
                  <a:gd name="T3" fmla="*/ 34 h 34"/>
                  <a:gd name="T4" fmla="*/ 26 w 58"/>
                  <a:gd name="T5" fmla="*/ 34 h 34"/>
                  <a:gd name="T6" fmla="*/ 26 w 58"/>
                  <a:gd name="T7" fmla="*/ 13 h 34"/>
                  <a:gd name="T8" fmla="*/ 21 w 58"/>
                  <a:gd name="T9" fmla="*/ 9 h 34"/>
                  <a:gd name="T10" fmla="*/ 17 w 58"/>
                  <a:gd name="T11" fmla="*/ 13 h 34"/>
                  <a:gd name="T12" fmla="*/ 0 w 58"/>
                  <a:gd name="T13" fmla="*/ 34 h 34"/>
                  <a:gd name="T14" fmla="*/ 10 w 58"/>
                  <a:gd name="T15" fmla="*/ 34 h 34"/>
                  <a:gd name="T16" fmla="*/ 10 w 58"/>
                  <a:gd name="T17" fmla="*/ 18 h 34"/>
                  <a:gd name="T18" fmla="*/ 0 w 58"/>
                  <a:gd name="T19" fmla="*/ 26 h 34"/>
                  <a:gd name="T20" fmla="*/ 0 w 58"/>
                  <a:gd name="T21" fmla="*/ 34 h 34"/>
                  <a:gd name="T22" fmla="*/ 49 w 58"/>
                  <a:gd name="T23" fmla="*/ 8 h 34"/>
                  <a:gd name="T24" fmla="*/ 49 w 58"/>
                  <a:gd name="T25" fmla="*/ 34 h 34"/>
                  <a:gd name="T26" fmla="*/ 58 w 58"/>
                  <a:gd name="T27" fmla="*/ 34 h 34"/>
                  <a:gd name="T28" fmla="*/ 58 w 58"/>
                  <a:gd name="T29" fmla="*/ 0 h 34"/>
                  <a:gd name="T30" fmla="*/ 49 w 58"/>
                  <a:gd name="T31" fmla="*/ 8 h 34"/>
                  <a:gd name="T32" fmla="*/ 32 w 58"/>
                  <a:gd name="T33" fmla="*/ 18 h 34"/>
                  <a:gd name="T34" fmla="*/ 32 w 58"/>
                  <a:gd name="T35" fmla="*/ 34 h 34"/>
                  <a:gd name="T36" fmla="*/ 42 w 58"/>
                  <a:gd name="T37" fmla="*/ 34 h 34"/>
                  <a:gd name="T38" fmla="*/ 42 w 58"/>
                  <a:gd name="T39" fmla="*/ 13 h 34"/>
                  <a:gd name="T40" fmla="*/ 34 w 58"/>
                  <a:gd name="T41" fmla="*/ 20 h 34"/>
                  <a:gd name="T42" fmla="*/ 32 w 58"/>
                  <a:gd name="T43" fmla="*/ 1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34">
                    <a:moveTo>
                      <a:pt x="17" y="13"/>
                    </a:moveTo>
                    <a:lnTo>
                      <a:pt x="17" y="34"/>
                    </a:lnTo>
                    <a:lnTo>
                      <a:pt x="26" y="34"/>
                    </a:lnTo>
                    <a:lnTo>
                      <a:pt x="26" y="13"/>
                    </a:lnTo>
                    <a:lnTo>
                      <a:pt x="21" y="9"/>
                    </a:lnTo>
                    <a:lnTo>
                      <a:pt x="17" y="13"/>
                    </a:lnTo>
                    <a:close/>
                    <a:moveTo>
                      <a:pt x="0" y="34"/>
                    </a:moveTo>
                    <a:lnTo>
                      <a:pt x="10" y="34"/>
                    </a:lnTo>
                    <a:lnTo>
                      <a:pt x="10" y="18"/>
                    </a:lnTo>
                    <a:lnTo>
                      <a:pt x="0" y="26"/>
                    </a:lnTo>
                    <a:lnTo>
                      <a:pt x="0" y="34"/>
                    </a:lnTo>
                    <a:close/>
                    <a:moveTo>
                      <a:pt x="49" y="8"/>
                    </a:moveTo>
                    <a:lnTo>
                      <a:pt x="49" y="34"/>
                    </a:lnTo>
                    <a:lnTo>
                      <a:pt x="58" y="34"/>
                    </a:lnTo>
                    <a:lnTo>
                      <a:pt x="58" y="0"/>
                    </a:lnTo>
                    <a:lnTo>
                      <a:pt x="49" y="8"/>
                    </a:lnTo>
                    <a:close/>
                    <a:moveTo>
                      <a:pt x="32" y="18"/>
                    </a:moveTo>
                    <a:lnTo>
                      <a:pt x="32" y="34"/>
                    </a:lnTo>
                    <a:lnTo>
                      <a:pt x="42" y="34"/>
                    </a:lnTo>
                    <a:lnTo>
                      <a:pt x="42" y="13"/>
                    </a:lnTo>
                    <a:lnTo>
                      <a:pt x="34" y="20"/>
                    </a:lnTo>
                    <a:lnTo>
                      <a:pt x="32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Freeform 1853">
                <a:extLst>
                  <a:ext uri="{FF2B5EF4-FFF2-40B4-BE49-F238E27FC236}">
                    <a16:creationId xmlns:a16="http://schemas.microsoft.com/office/drawing/2014/main" id="{A50521B2-F1CB-4403-9B95-19A6ABF65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08603" y="-4518520"/>
                <a:ext cx="1101981" cy="637083"/>
              </a:xfrm>
              <a:custGeom>
                <a:avLst/>
                <a:gdLst>
                  <a:gd name="T0" fmla="*/ 64 w 64"/>
                  <a:gd name="T1" fmla="*/ 0 h 37"/>
                  <a:gd name="T2" fmla="*/ 46 w 64"/>
                  <a:gd name="T3" fmla="*/ 0 h 37"/>
                  <a:gd name="T4" fmla="*/ 54 w 64"/>
                  <a:gd name="T5" fmla="*/ 7 h 37"/>
                  <a:gd name="T6" fmla="*/ 34 w 64"/>
                  <a:gd name="T7" fmla="*/ 24 h 37"/>
                  <a:gd name="T8" fmla="*/ 21 w 64"/>
                  <a:gd name="T9" fmla="*/ 13 h 37"/>
                  <a:gd name="T10" fmla="*/ 0 w 64"/>
                  <a:gd name="T11" fmla="*/ 30 h 37"/>
                  <a:gd name="T12" fmla="*/ 0 w 64"/>
                  <a:gd name="T13" fmla="*/ 37 h 37"/>
                  <a:gd name="T14" fmla="*/ 21 w 64"/>
                  <a:gd name="T15" fmla="*/ 20 h 37"/>
                  <a:gd name="T16" fmla="*/ 34 w 64"/>
                  <a:gd name="T17" fmla="*/ 31 h 37"/>
                  <a:gd name="T18" fmla="*/ 58 w 64"/>
                  <a:gd name="T19" fmla="*/ 11 h 37"/>
                  <a:gd name="T20" fmla="*/ 64 w 64"/>
                  <a:gd name="T21" fmla="*/ 17 h 37"/>
                  <a:gd name="T22" fmla="*/ 64 w 64"/>
                  <a:gd name="T2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" h="37">
                    <a:moveTo>
                      <a:pt x="64" y="0"/>
                    </a:moveTo>
                    <a:lnTo>
                      <a:pt x="46" y="0"/>
                    </a:lnTo>
                    <a:lnTo>
                      <a:pt x="54" y="7"/>
                    </a:lnTo>
                    <a:lnTo>
                      <a:pt x="34" y="24"/>
                    </a:lnTo>
                    <a:lnTo>
                      <a:pt x="21" y="13"/>
                    </a:lnTo>
                    <a:lnTo>
                      <a:pt x="0" y="30"/>
                    </a:lnTo>
                    <a:lnTo>
                      <a:pt x="0" y="37"/>
                    </a:lnTo>
                    <a:lnTo>
                      <a:pt x="21" y="20"/>
                    </a:lnTo>
                    <a:lnTo>
                      <a:pt x="34" y="31"/>
                    </a:lnTo>
                    <a:lnTo>
                      <a:pt x="58" y="11"/>
                    </a:lnTo>
                    <a:lnTo>
                      <a:pt x="64" y="1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78B97C7-2BB0-41DD-A297-5F70E429BBE7}"/>
              </a:ext>
            </a:extLst>
          </p:cNvPr>
          <p:cNvGrpSpPr/>
          <p:nvPr/>
        </p:nvGrpSpPr>
        <p:grpSpPr>
          <a:xfrm>
            <a:off x="6106884" y="2014017"/>
            <a:ext cx="2395942" cy="2416083"/>
            <a:chOff x="6106884" y="2014017"/>
            <a:chExt cx="2395942" cy="2416083"/>
          </a:xfrm>
        </p:grpSpPr>
        <p:sp>
          <p:nvSpPr>
            <p:cNvPr id="4" name="Hexagon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C0394FDC-7DB0-42C6-BE80-ADBD06970DCC}"/>
                </a:ext>
              </a:extLst>
            </p:cNvPr>
            <p:cNvSpPr/>
            <p:nvPr/>
          </p:nvSpPr>
          <p:spPr>
            <a:xfrm rot="1800000">
              <a:off x="6106884" y="2364636"/>
              <a:ext cx="2395942" cy="206546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4B82"/>
            </a:solidFill>
            <a:ln w="25400">
              <a:solidFill>
                <a:srgbClr val="004B8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Hexagon 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2B8B117C-8DD3-4950-8254-2321A4A69E7F}"/>
                </a:ext>
              </a:extLst>
            </p:cNvPr>
            <p:cNvSpPr/>
            <p:nvPr/>
          </p:nvSpPr>
          <p:spPr>
            <a:xfrm rot="1800000">
              <a:off x="6799837" y="2014017"/>
              <a:ext cx="1010032" cy="870716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004B8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文本框 1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615737F7-9E74-478F-B677-12958888BA35}"/>
                </a:ext>
              </a:extLst>
            </p:cNvPr>
            <p:cNvSpPr txBox="1"/>
            <p:nvPr/>
          </p:nvSpPr>
          <p:spPr>
            <a:xfrm>
              <a:off x="6445182" y="3135104"/>
              <a:ext cx="1696589" cy="84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0" name="组合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FD047F8-322E-4D70-BD94-391E4F2BB1F6}"/>
                </a:ext>
              </a:extLst>
            </p:cNvPr>
            <p:cNvGrpSpPr/>
            <p:nvPr/>
          </p:nvGrpSpPr>
          <p:grpSpPr>
            <a:xfrm rot="16042423">
              <a:off x="7064619" y="2185088"/>
              <a:ext cx="463207" cy="463208"/>
              <a:chOff x="1785049" y="3617472"/>
              <a:chExt cx="1153635" cy="1153637"/>
            </a:xfrm>
            <a:solidFill>
              <a:srgbClr val="004B82"/>
            </a:solidFill>
          </p:grpSpPr>
          <p:sp>
            <p:nvSpPr>
              <p:cNvPr id="21" name="Freeform 1688">
                <a:extLst>
                  <a:ext uri="{FF2B5EF4-FFF2-40B4-BE49-F238E27FC236}">
                    <a16:creationId xmlns:a16="http://schemas.microsoft.com/office/drawing/2014/main" id="{5A57C40B-2DC2-4583-8A4C-B1342EB27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049" y="3617472"/>
                <a:ext cx="1015889" cy="1015889"/>
              </a:xfrm>
              <a:custGeom>
                <a:avLst/>
                <a:gdLst>
                  <a:gd name="T0" fmla="*/ 153 w 153"/>
                  <a:gd name="T1" fmla="*/ 76 h 153"/>
                  <a:gd name="T2" fmla="*/ 77 w 153"/>
                  <a:gd name="T3" fmla="*/ 0 h 153"/>
                  <a:gd name="T4" fmla="*/ 0 w 153"/>
                  <a:gd name="T5" fmla="*/ 76 h 153"/>
                  <a:gd name="T6" fmla="*/ 77 w 153"/>
                  <a:gd name="T7" fmla="*/ 153 h 153"/>
                  <a:gd name="T8" fmla="*/ 77 w 153"/>
                  <a:gd name="T9" fmla="*/ 76 h 153"/>
                  <a:gd name="T10" fmla="*/ 153 w 153"/>
                  <a:gd name="T11" fmla="*/ 7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153">
                    <a:moveTo>
                      <a:pt x="153" y="76"/>
                    </a:moveTo>
                    <a:cubicBezTo>
                      <a:pt x="153" y="34"/>
                      <a:pt x="119" y="0"/>
                      <a:pt x="77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19"/>
                      <a:pt x="34" y="153"/>
                      <a:pt x="77" y="153"/>
                    </a:cubicBezTo>
                    <a:cubicBezTo>
                      <a:pt x="77" y="76"/>
                      <a:pt x="77" y="76"/>
                      <a:pt x="77" y="76"/>
                    </a:cubicBezTo>
                    <a:lnTo>
                      <a:pt x="153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Freeform 1689">
                <a:extLst>
                  <a:ext uri="{FF2B5EF4-FFF2-40B4-BE49-F238E27FC236}">
                    <a16:creationId xmlns:a16="http://schemas.microsoft.com/office/drawing/2014/main" id="{69E5D2D4-C433-4722-9449-D5F98CB0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131" y="4271774"/>
                <a:ext cx="516553" cy="499335"/>
              </a:xfrm>
              <a:custGeom>
                <a:avLst/>
                <a:gdLst>
                  <a:gd name="T0" fmla="*/ 77 w 77"/>
                  <a:gd name="T1" fmla="*/ 0 h 76"/>
                  <a:gd name="T2" fmla="*/ 0 w 77"/>
                  <a:gd name="T3" fmla="*/ 76 h 76"/>
                  <a:gd name="T4" fmla="*/ 0 w 77"/>
                  <a:gd name="T5" fmla="*/ 0 h 76"/>
                  <a:gd name="T6" fmla="*/ 77 w 77"/>
                  <a:gd name="T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76">
                    <a:moveTo>
                      <a:pt x="77" y="0"/>
                    </a:moveTo>
                    <a:cubicBezTo>
                      <a:pt x="77" y="42"/>
                      <a:pt x="43" y="76"/>
                      <a:pt x="0" y="7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627D29B-5DD1-4E71-B453-042BC9B2322C}"/>
              </a:ext>
            </a:extLst>
          </p:cNvPr>
          <p:cNvGrpSpPr/>
          <p:nvPr/>
        </p:nvGrpSpPr>
        <p:grpSpPr>
          <a:xfrm>
            <a:off x="1271464" y="2014017"/>
            <a:ext cx="2395942" cy="2416083"/>
            <a:chOff x="1271464" y="2014017"/>
            <a:chExt cx="2395942" cy="2416083"/>
          </a:xfrm>
        </p:grpSpPr>
        <p:sp>
          <p:nvSpPr>
            <p:cNvPr id="2" name="Hexagon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D29B9E84-6A83-4F88-BBCB-B4D9CF7357FB}"/>
                </a:ext>
              </a:extLst>
            </p:cNvPr>
            <p:cNvSpPr/>
            <p:nvPr/>
          </p:nvSpPr>
          <p:spPr>
            <a:xfrm rot="1800000">
              <a:off x="1271464" y="2364636"/>
              <a:ext cx="2395942" cy="206546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004B82"/>
            </a:solidFill>
            <a:ln w="25400">
              <a:solidFill>
                <a:srgbClr val="004B8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Hexagon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2431AC2E-8836-47DB-A5C8-E8DEF51F8200}"/>
                </a:ext>
              </a:extLst>
            </p:cNvPr>
            <p:cNvSpPr/>
            <p:nvPr/>
          </p:nvSpPr>
          <p:spPr>
            <a:xfrm rot="1800000">
              <a:off x="1964419" y="2014017"/>
              <a:ext cx="1010032" cy="870716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004B8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框 1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102D0161-0D54-41A5-B636-6DFF0CD82A24}"/>
                </a:ext>
              </a:extLst>
            </p:cNvPr>
            <p:cNvSpPr txBox="1"/>
            <p:nvPr/>
          </p:nvSpPr>
          <p:spPr>
            <a:xfrm>
              <a:off x="1659279" y="3143339"/>
              <a:ext cx="1696589" cy="84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Freeform 85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3484841-FA38-4F05-B0C3-1BFAB6902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233" y="2139270"/>
              <a:ext cx="551070" cy="554845"/>
            </a:xfrm>
            <a:custGeom>
              <a:avLst/>
              <a:gdLst>
                <a:gd name="T0" fmla="*/ 73 w 146"/>
                <a:gd name="T1" fmla="*/ 38 h 147"/>
                <a:gd name="T2" fmla="*/ 48 w 146"/>
                <a:gd name="T3" fmla="*/ 109 h 147"/>
                <a:gd name="T4" fmla="*/ 26 w 146"/>
                <a:gd name="T5" fmla="*/ 76 h 147"/>
                <a:gd name="T6" fmla="*/ 12 w 146"/>
                <a:gd name="T7" fmla="*/ 89 h 147"/>
                <a:gd name="T8" fmla="*/ 8 w 146"/>
                <a:gd name="T9" fmla="*/ 93 h 147"/>
                <a:gd name="T10" fmla="*/ 0 w 146"/>
                <a:gd name="T11" fmla="*/ 86 h 147"/>
                <a:gd name="T12" fmla="*/ 28 w 146"/>
                <a:gd name="T13" fmla="*/ 59 h 147"/>
                <a:gd name="T14" fmla="*/ 45 w 146"/>
                <a:gd name="T15" fmla="*/ 85 h 147"/>
                <a:gd name="T16" fmla="*/ 75 w 146"/>
                <a:gd name="T17" fmla="*/ 0 h 147"/>
                <a:gd name="T18" fmla="*/ 103 w 146"/>
                <a:gd name="T19" fmla="*/ 106 h 147"/>
                <a:gd name="T20" fmla="*/ 126 w 146"/>
                <a:gd name="T21" fmla="*/ 34 h 147"/>
                <a:gd name="T22" fmla="*/ 146 w 146"/>
                <a:gd name="T23" fmla="*/ 99 h 147"/>
                <a:gd name="T24" fmla="*/ 135 w 146"/>
                <a:gd name="T25" fmla="*/ 102 h 147"/>
                <a:gd name="T26" fmla="*/ 126 w 146"/>
                <a:gd name="T27" fmla="*/ 71 h 147"/>
                <a:gd name="T28" fmla="*/ 102 w 146"/>
                <a:gd name="T29" fmla="*/ 147 h 147"/>
                <a:gd name="T30" fmla="*/ 73 w 146"/>
                <a:gd name="T31" fmla="*/ 38 h 147"/>
                <a:gd name="T32" fmla="*/ 73 w 146"/>
                <a:gd name="T33" fmla="*/ 3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" h="147">
                  <a:moveTo>
                    <a:pt x="73" y="38"/>
                  </a:moveTo>
                  <a:lnTo>
                    <a:pt x="48" y="109"/>
                  </a:lnTo>
                  <a:lnTo>
                    <a:pt x="26" y="76"/>
                  </a:lnTo>
                  <a:lnTo>
                    <a:pt x="12" y="89"/>
                  </a:lnTo>
                  <a:lnTo>
                    <a:pt x="8" y="93"/>
                  </a:lnTo>
                  <a:lnTo>
                    <a:pt x="0" y="86"/>
                  </a:lnTo>
                  <a:lnTo>
                    <a:pt x="28" y="59"/>
                  </a:lnTo>
                  <a:lnTo>
                    <a:pt x="45" y="85"/>
                  </a:lnTo>
                  <a:lnTo>
                    <a:pt x="75" y="0"/>
                  </a:lnTo>
                  <a:lnTo>
                    <a:pt x="103" y="106"/>
                  </a:lnTo>
                  <a:lnTo>
                    <a:pt x="126" y="34"/>
                  </a:lnTo>
                  <a:lnTo>
                    <a:pt x="146" y="99"/>
                  </a:lnTo>
                  <a:lnTo>
                    <a:pt x="135" y="102"/>
                  </a:lnTo>
                  <a:lnTo>
                    <a:pt x="126" y="71"/>
                  </a:lnTo>
                  <a:lnTo>
                    <a:pt x="102" y="147"/>
                  </a:lnTo>
                  <a:lnTo>
                    <a:pt x="73" y="38"/>
                  </a:lnTo>
                  <a:lnTo>
                    <a:pt x="73" y="38"/>
                  </a:lnTo>
                  <a:close/>
                </a:path>
              </a:pathLst>
            </a:custGeom>
            <a:solidFill>
              <a:srgbClr val="004B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4C411E2-B89A-420A-897F-42C9065FE101}"/>
              </a:ext>
            </a:extLst>
          </p:cNvPr>
          <p:cNvGrpSpPr/>
          <p:nvPr/>
        </p:nvGrpSpPr>
        <p:grpSpPr>
          <a:xfrm>
            <a:off x="3689174" y="2014017"/>
            <a:ext cx="2395942" cy="2416083"/>
            <a:chOff x="3689174" y="2014017"/>
            <a:chExt cx="2395942" cy="2416083"/>
          </a:xfrm>
        </p:grpSpPr>
        <p:sp>
          <p:nvSpPr>
            <p:cNvPr id="3" name="Hexagon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EBDC1AE-80C0-4EBE-8F08-00D070629CB3}"/>
                </a:ext>
              </a:extLst>
            </p:cNvPr>
            <p:cNvSpPr/>
            <p:nvPr/>
          </p:nvSpPr>
          <p:spPr>
            <a:xfrm rot="1800000">
              <a:off x="3689174" y="2364636"/>
              <a:ext cx="2395942" cy="206546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C0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Hexagon 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78EE8A4-686F-408D-B45C-7BA4A0CABD11}"/>
                </a:ext>
              </a:extLst>
            </p:cNvPr>
            <p:cNvSpPr/>
            <p:nvPr/>
          </p:nvSpPr>
          <p:spPr>
            <a:xfrm rot="1800000">
              <a:off x="4382128" y="2014017"/>
              <a:ext cx="1010032" cy="870716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文本框 1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77B9B6DB-0A18-47D3-A514-419AFE30A257}"/>
                </a:ext>
              </a:extLst>
            </p:cNvPr>
            <p:cNvSpPr txBox="1"/>
            <p:nvPr/>
          </p:nvSpPr>
          <p:spPr>
            <a:xfrm>
              <a:off x="4044215" y="3128866"/>
              <a:ext cx="1696589" cy="84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4" name="组合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21BC62B3-6E33-43C2-852B-21CEFD750FB7}"/>
                </a:ext>
              </a:extLst>
            </p:cNvPr>
            <p:cNvGrpSpPr/>
            <p:nvPr/>
          </p:nvGrpSpPr>
          <p:grpSpPr>
            <a:xfrm rot="5400000">
              <a:off x="4725967" y="2118120"/>
              <a:ext cx="404571" cy="597143"/>
              <a:chOff x="9000200" y="5524647"/>
              <a:chExt cx="1042573" cy="790918"/>
            </a:xfrm>
            <a:solidFill>
              <a:srgbClr val="C00000"/>
            </a:solidFill>
          </p:grpSpPr>
          <p:sp>
            <p:nvSpPr>
              <p:cNvPr id="25" name="Rectangle 735">
                <a:extLst>
                  <a:ext uri="{FF2B5EF4-FFF2-40B4-BE49-F238E27FC236}">
                    <a16:creationId xmlns:a16="http://schemas.microsoft.com/office/drawing/2014/main" id="{7FD5C2CA-8FBC-44FA-B4A7-CDB092A16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0200" y="5992008"/>
                <a:ext cx="161779" cy="32355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Rectangle 736">
                <a:extLst>
                  <a:ext uri="{FF2B5EF4-FFF2-40B4-BE49-F238E27FC236}">
                    <a16:creationId xmlns:a16="http://schemas.microsoft.com/office/drawing/2014/main" id="{72AB2C75-7567-4CA4-8944-5B7F0B743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8818" y="5839217"/>
                <a:ext cx="179754" cy="4763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7" name="Rectangle 737">
                <a:extLst>
                  <a:ext uri="{FF2B5EF4-FFF2-40B4-BE49-F238E27FC236}">
                    <a16:creationId xmlns:a16="http://schemas.microsoft.com/office/drawing/2014/main" id="{8168660E-1B8A-45FD-887A-E2AB8827D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5413" y="5677438"/>
                <a:ext cx="179754" cy="6381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8" name="Rectangle 738">
                <a:extLst>
                  <a:ext uri="{FF2B5EF4-FFF2-40B4-BE49-F238E27FC236}">
                    <a16:creationId xmlns:a16="http://schemas.microsoft.com/office/drawing/2014/main" id="{B5F2B296-E704-44D0-93EB-4C8884E6D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3019" y="5524647"/>
                <a:ext cx="179754" cy="7909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37" name="矩形 3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29BC5B36-CD8E-44D0-8E73-2A163FA15FB3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D941AC54-549F-4AB8-8011-35E3A198F88E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Procedure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A1E3424-6516-4502-8412-DC4C53781CA1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1DC8BA9C-87D2-4A30-8E41-96869874515C}"/>
              </a:ext>
            </a:extLst>
          </p:cNvPr>
          <p:cNvSpPr txBox="1"/>
          <p:nvPr/>
        </p:nvSpPr>
        <p:spPr>
          <a:xfrm>
            <a:off x="805099" y="3049215"/>
            <a:ext cx="3799177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文本框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25B78BD-9502-46E1-A4BF-12D6C22272FE}"/>
              </a:ext>
            </a:extLst>
          </p:cNvPr>
          <p:cNvSpPr txBox="1"/>
          <p:nvPr/>
        </p:nvSpPr>
        <p:spPr>
          <a:xfrm>
            <a:off x="2942667" y="2804247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C3D0EC3-D0F1-47D6-8CB5-AB8F14EDA14B}"/>
              </a:ext>
            </a:extLst>
          </p:cNvPr>
          <p:cNvSpPr txBox="1"/>
          <p:nvPr/>
        </p:nvSpPr>
        <p:spPr>
          <a:xfrm>
            <a:off x="1690759" y="1830797"/>
            <a:ext cx="3799177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2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6AD2A13E-B122-4C0B-8029-F43E6BF39EC0}"/>
              </a:ext>
            </a:extLst>
          </p:cNvPr>
          <p:cNvSpPr txBox="1"/>
          <p:nvPr/>
        </p:nvSpPr>
        <p:spPr>
          <a:xfrm>
            <a:off x="3828327" y="1585829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86D2E20-79FA-49A6-AA9B-BC881297DD9B}"/>
              </a:ext>
            </a:extLst>
          </p:cNvPr>
          <p:cNvSpPr txBox="1"/>
          <p:nvPr/>
        </p:nvSpPr>
        <p:spPr>
          <a:xfrm>
            <a:off x="7215350" y="1541915"/>
            <a:ext cx="3799177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2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DC73FA6D-CCA7-4C15-A827-0390DF6F9A6A}"/>
              </a:ext>
            </a:extLst>
          </p:cNvPr>
          <p:cNvSpPr txBox="1"/>
          <p:nvPr/>
        </p:nvSpPr>
        <p:spPr>
          <a:xfrm>
            <a:off x="7215350" y="1296947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FC8A0A9-D649-4B14-B6E8-7F3EB29EF279}"/>
              </a:ext>
            </a:extLst>
          </p:cNvPr>
          <p:cNvSpPr txBox="1"/>
          <p:nvPr/>
        </p:nvSpPr>
        <p:spPr>
          <a:xfrm>
            <a:off x="8169258" y="2818559"/>
            <a:ext cx="3799177" cy="89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presentation and make it film to be used in a wider field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6FBA3E1-FAD8-48CA-912E-4D1C1506D4BA}"/>
              </a:ext>
            </a:extLst>
          </p:cNvPr>
          <p:cNvSpPr txBox="1"/>
          <p:nvPr/>
        </p:nvSpPr>
        <p:spPr>
          <a:xfrm>
            <a:off x="8169258" y="2573591"/>
            <a:ext cx="16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8E5C0D8-7499-4D28-8880-C4DDFEA26B48}"/>
              </a:ext>
            </a:extLst>
          </p:cNvPr>
          <p:cNvGrpSpPr/>
          <p:nvPr/>
        </p:nvGrpSpPr>
        <p:grpSpPr>
          <a:xfrm>
            <a:off x="2709622" y="1550007"/>
            <a:ext cx="7309596" cy="5024772"/>
            <a:chOff x="2709622" y="1541915"/>
            <a:chExt cx="7309596" cy="5024772"/>
          </a:xfrm>
        </p:grpSpPr>
        <p:sp>
          <p:nvSpPr>
            <p:cNvPr id="3" name="矩形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4CD89B1-1674-4A41-97DC-4939EFD98A79}"/>
                </a:ext>
              </a:extLst>
            </p:cNvPr>
            <p:cNvSpPr/>
            <p:nvPr/>
          </p:nvSpPr>
          <p:spPr>
            <a:xfrm>
              <a:off x="2709622" y="5330343"/>
              <a:ext cx="1830140" cy="1236344"/>
            </a:xfrm>
            <a:prstGeom prst="rect">
              <a:avLst/>
            </a:prstGeom>
            <a:solidFill>
              <a:srgbClr val="004B8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矩形 8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3B5E283A-B94F-40F7-A7A6-3AFF5490CF64}"/>
                </a:ext>
              </a:extLst>
            </p:cNvPr>
            <p:cNvSpPr/>
            <p:nvPr/>
          </p:nvSpPr>
          <p:spPr>
            <a:xfrm>
              <a:off x="4539409" y="5325150"/>
              <a:ext cx="1830521" cy="1241537"/>
            </a:xfrm>
            <a:prstGeom prst="rect">
              <a:avLst/>
            </a:prstGeom>
            <a:solidFill>
              <a:srgbClr val="B5222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矩形 8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F6786B9-955C-4D0A-B672-0817E8A131A1}"/>
                </a:ext>
              </a:extLst>
            </p:cNvPr>
            <p:cNvSpPr/>
            <p:nvPr/>
          </p:nvSpPr>
          <p:spPr>
            <a:xfrm>
              <a:off x="6369930" y="5325151"/>
              <a:ext cx="1830140" cy="1241536"/>
            </a:xfrm>
            <a:prstGeom prst="rect">
              <a:avLst/>
            </a:prstGeom>
            <a:solidFill>
              <a:srgbClr val="004B8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矩形 8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1F56FFD-DCC6-4655-84B1-344B5D068DCA}"/>
                </a:ext>
              </a:extLst>
            </p:cNvPr>
            <p:cNvSpPr/>
            <p:nvPr/>
          </p:nvSpPr>
          <p:spPr>
            <a:xfrm>
              <a:off x="8189078" y="5325150"/>
              <a:ext cx="1830140" cy="1241537"/>
            </a:xfrm>
            <a:prstGeom prst="rect">
              <a:avLst/>
            </a:prstGeom>
            <a:solidFill>
              <a:srgbClr val="B5222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矩形 8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1A494477-590C-412B-94DE-AC228EE0A3E0}"/>
                </a:ext>
              </a:extLst>
            </p:cNvPr>
            <p:cNvSpPr/>
            <p:nvPr/>
          </p:nvSpPr>
          <p:spPr>
            <a:xfrm>
              <a:off x="4791153" y="3394231"/>
              <a:ext cx="778703" cy="914512"/>
            </a:xfrm>
            <a:prstGeom prst="rect">
              <a:avLst/>
            </a:prstGeom>
            <a:solidFill>
              <a:srgbClr val="004B8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矩形 9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F1219580-9644-468D-8AB5-CDE2AC9C1DD5}"/>
                </a:ext>
              </a:extLst>
            </p:cNvPr>
            <p:cNvSpPr/>
            <p:nvPr/>
          </p:nvSpPr>
          <p:spPr>
            <a:xfrm>
              <a:off x="2723039" y="4308743"/>
              <a:ext cx="2868455" cy="1027684"/>
            </a:xfrm>
            <a:custGeom>
              <a:avLst/>
              <a:gdLst>
                <a:gd name="connsiteX0" fmla="*/ 0 w 750403"/>
                <a:gd name="connsiteY0" fmla="*/ 0 h 1014214"/>
                <a:gd name="connsiteX1" fmla="*/ 750403 w 750403"/>
                <a:gd name="connsiteY1" fmla="*/ 0 h 1014214"/>
                <a:gd name="connsiteX2" fmla="*/ 750403 w 750403"/>
                <a:gd name="connsiteY2" fmla="*/ 1014214 h 1014214"/>
                <a:gd name="connsiteX3" fmla="*/ 0 w 750403"/>
                <a:gd name="connsiteY3" fmla="*/ 1014214 h 1014214"/>
                <a:gd name="connsiteX4" fmla="*/ 0 w 750403"/>
                <a:gd name="connsiteY4" fmla="*/ 0 h 1014214"/>
                <a:gd name="connsiteX0" fmla="*/ 1619250 w 2369653"/>
                <a:gd name="connsiteY0" fmla="*/ 0 h 1014214"/>
                <a:gd name="connsiteX1" fmla="*/ 2369653 w 2369653"/>
                <a:gd name="connsiteY1" fmla="*/ 0 h 1014214"/>
                <a:gd name="connsiteX2" fmla="*/ 2369653 w 2369653"/>
                <a:gd name="connsiteY2" fmla="*/ 1014214 h 1014214"/>
                <a:gd name="connsiteX3" fmla="*/ 0 w 2369653"/>
                <a:gd name="connsiteY3" fmla="*/ 1014214 h 1014214"/>
                <a:gd name="connsiteX4" fmla="*/ 1619250 w 2369653"/>
                <a:gd name="connsiteY4" fmla="*/ 0 h 1014214"/>
                <a:gd name="connsiteX0" fmla="*/ 1619250 w 2369653"/>
                <a:gd name="connsiteY0" fmla="*/ 0 h 1014214"/>
                <a:gd name="connsiteX1" fmla="*/ 2369653 w 2369653"/>
                <a:gd name="connsiteY1" fmla="*/ 0 h 1014214"/>
                <a:gd name="connsiteX2" fmla="*/ 1598128 w 2369653"/>
                <a:gd name="connsiteY2" fmla="*/ 1004689 h 1014214"/>
                <a:gd name="connsiteX3" fmla="*/ 0 w 2369653"/>
                <a:gd name="connsiteY3" fmla="*/ 1014214 h 1014214"/>
                <a:gd name="connsiteX4" fmla="*/ 1619250 w 2369653"/>
                <a:gd name="connsiteY4" fmla="*/ 0 h 1014214"/>
                <a:gd name="connsiteX0" fmla="*/ 1619250 w 2369653"/>
                <a:gd name="connsiteY0" fmla="*/ 0 h 1014214"/>
                <a:gd name="connsiteX1" fmla="*/ 2369653 w 2369653"/>
                <a:gd name="connsiteY1" fmla="*/ 0 h 1014214"/>
                <a:gd name="connsiteX2" fmla="*/ 1583332 w 2369653"/>
                <a:gd name="connsiteY2" fmla="*/ 1004689 h 1014214"/>
                <a:gd name="connsiteX3" fmla="*/ 0 w 2369653"/>
                <a:gd name="connsiteY3" fmla="*/ 1014214 h 1014214"/>
                <a:gd name="connsiteX4" fmla="*/ 1619250 w 2369653"/>
                <a:gd name="connsiteY4" fmla="*/ 0 h 1014214"/>
                <a:gd name="connsiteX0" fmla="*/ 1619250 w 2369653"/>
                <a:gd name="connsiteY0" fmla="*/ 0 h 1014214"/>
                <a:gd name="connsiteX1" fmla="*/ 2369653 w 2369653"/>
                <a:gd name="connsiteY1" fmla="*/ 0 h 1014214"/>
                <a:gd name="connsiteX2" fmla="*/ 1586291 w 2369653"/>
                <a:gd name="connsiteY2" fmla="*/ 1013566 h 1014214"/>
                <a:gd name="connsiteX3" fmla="*/ 0 w 2369653"/>
                <a:gd name="connsiteY3" fmla="*/ 1014214 h 1014214"/>
                <a:gd name="connsiteX4" fmla="*/ 1619250 w 2369653"/>
                <a:gd name="connsiteY4" fmla="*/ 0 h 1014214"/>
                <a:gd name="connsiteX0" fmla="*/ 1588365 w 2338768"/>
                <a:gd name="connsiteY0" fmla="*/ 0 h 1014214"/>
                <a:gd name="connsiteX1" fmla="*/ 2338768 w 2338768"/>
                <a:gd name="connsiteY1" fmla="*/ 0 h 1014214"/>
                <a:gd name="connsiteX2" fmla="*/ 1555406 w 2338768"/>
                <a:gd name="connsiteY2" fmla="*/ 1013566 h 1014214"/>
                <a:gd name="connsiteX3" fmla="*/ 0 w 2338768"/>
                <a:gd name="connsiteY3" fmla="*/ 1014214 h 1014214"/>
                <a:gd name="connsiteX4" fmla="*/ 1588365 w 2338768"/>
                <a:gd name="connsiteY4" fmla="*/ 0 h 1014214"/>
                <a:gd name="connsiteX0" fmla="*/ 1588365 w 2338768"/>
                <a:gd name="connsiteY0" fmla="*/ 0 h 1022264"/>
                <a:gd name="connsiteX1" fmla="*/ 2338768 w 2338768"/>
                <a:gd name="connsiteY1" fmla="*/ 0 h 1022264"/>
                <a:gd name="connsiteX2" fmla="*/ 1555406 w 2338768"/>
                <a:gd name="connsiteY2" fmla="*/ 1013566 h 1022264"/>
                <a:gd name="connsiteX3" fmla="*/ 0 w 2338768"/>
                <a:gd name="connsiteY3" fmla="*/ 1022264 h 1022264"/>
                <a:gd name="connsiteX4" fmla="*/ 1588365 w 2338768"/>
                <a:gd name="connsiteY4" fmla="*/ 0 h 1022264"/>
                <a:gd name="connsiteX0" fmla="*/ 1588365 w 2414605"/>
                <a:gd name="connsiteY0" fmla="*/ 0 h 1022264"/>
                <a:gd name="connsiteX1" fmla="*/ 2414605 w 2414605"/>
                <a:gd name="connsiteY1" fmla="*/ 0 h 1022264"/>
                <a:gd name="connsiteX2" fmla="*/ 1555406 w 2414605"/>
                <a:gd name="connsiteY2" fmla="*/ 1013566 h 1022264"/>
                <a:gd name="connsiteX3" fmla="*/ 0 w 2414605"/>
                <a:gd name="connsiteY3" fmla="*/ 1022264 h 1022264"/>
                <a:gd name="connsiteX4" fmla="*/ 1588365 w 2414605"/>
                <a:gd name="connsiteY4" fmla="*/ 0 h 1022264"/>
                <a:gd name="connsiteX0" fmla="*/ 1588365 w 2417413"/>
                <a:gd name="connsiteY0" fmla="*/ 0 h 1022264"/>
                <a:gd name="connsiteX1" fmla="*/ 2417413 w 2417413"/>
                <a:gd name="connsiteY1" fmla="*/ 0 h 1022264"/>
                <a:gd name="connsiteX2" fmla="*/ 1555406 w 2417413"/>
                <a:gd name="connsiteY2" fmla="*/ 1013566 h 1022264"/>
                <a:gd name="connsiteX3" fmla="*/ 0 w 2417413"/>
                <a:gd name="connsiteY3" fmla="*/ 1022264 h 1022264"/>
                <a:gd name="connsiteX4" fmla="*/ 1588365 w 2417413"/>
                <a:gd name="connsiteY4" fmla="*/ 0 h 1022264"/>
                <a:gd name="connsiteX0" fmla="*/ 1740040 w 2417413"/>
                <a:gd name="connsiteY0" fmla="*/ 3322 h 1022264"/>
                <a:gd name="connsiteX1" fmla="*/ 2417413 w 2417413"/>
                <a:gd name="connsiteY1" fmla="*/ 0 h 1022264"/>
                <a:gd name="connsiteX2" fmla="*/ 1555406 w 2417413"/>
                <a:gd name="connsiteY2" fmla="*/ 1013566 h 1022264"/>
                <a:gd name="connsiteX3" fmla="*/ 0 w 2417413"/>
                <a:gd name="connsiteY3" fmla="*/ 1022264 h 1022264"/>
                <a:gd name="connsiteX4" fmla="*/ 1740040 w 2417413"/>
                <a:gd name="connsiteY4" fmla="*/ 3322 h 1022264"/>
                <a:gd name="connsiteX0" fmla="*/ 1751799 w 2417413"/>
                <a:gd name="connsiteY0" fmla="*/ 0 h 1023578"/>
                <a:gd name="connsiteX1" fmla="*/ 2417413 w 2417413"/>
                <a:gd name="connsiteY1" fmla="*/ 1314 h 1023578"/>
                <a:gd name="connsiteX2" fmla="*/ 1555406 w 2417413"/>
                <a:gd name="connsiteY2" fmla="*/ 1014880 h 1023578"/>
                <a:gd name="connsiteX3" fmla="*/ 0 w 2417413"/>
                <a:gd name="connsiteY3" fmla="*/ 1023578 h 1023578"/>
                <a:gd name="connsiteX4" fmla="*/ 1751799 w 2417413"/>
                <a:gd name="connsiteY4" fmla="*/ 0 h 1023578"/>
                <a:gd name="connsiteX0" fmla="*/ 1751799 w 2417413"/>
                <a:gd name="connsiteY0" fmla="*/ 0 h 1023578"/>
                <a:gd name="connsiteX1" fmla="*/ 2417413 w 2417413"/>
                <a:gd name="connsiteY1" fmla="*/ 1314 h 1023578"/>
                <a:gd name="connsiteX2" fmla="*/ 1547567 w 2417413"/>
                <a:gd name="connsiteY2" fmla="*/ 1014880 h 1023578"/>
                <a:gd name="connsiteX3" fmla="*/ 0 w 2417413"/>
                <a:gd name="connsiteY3" fmla="*/ 1023578 h 1023578"/>
                <a:gd name="connsiteX4" fmla="*/ 1751799 w 2417413"/>
                <a:gd name="connsiteY4" fmla="*/ 0 h 1023578"/>
                <a:gd name="connsiteX0" fmla="*/ 1751799 w 2417413"/>
                <a:gd name="connsiteY0" fmla="*/ 0 h 1023578"/>
                <a:gd name="connsiteX1" fmla="*/ 2417413 w 2417413"/>
                <a:gd name="connsiteY1" fmla="*/ 1314 h 1023578"/>
                <a:gd name="connsiteX2" fmla="*/ 1555406 w 2417413"/>
                <a:gd name="connsiteY2" fmla="*/ 1019517 h 1023578"/>
                <a:gd name="connsiteX3" fmla="*/ 0 w 2417413"/>
                <a:gd name="connsiteY3" fmla="*/ 1023578 h 1023578"/>
                <a:gd name="connsiteX4" fmla="*/ 1751799 w 2417413"/>
                <a:gd name="connsiteY4" fmla="*/ 0 h 1023578"/>
                <a:gd name="connsiteX0" fmla="*/ 1751799 w 2417413"/>
                <a:gd name="connsiteY0" fmla="*/ 0 h 1024154"/>
                <a:gd name="connsiteX1" fmla="*/ 2417413 w 2417413"/>
                <a:gd name="connsiteY1" fmla="*/ 1314 h 1024154"/>
                <a:gd name="connsiteX2" fmla="*/ 1543648 w 2417413"/>
                <a:gd name="connsiteY2" fmla="*/ 1024154 h 1024154"/>
                <a:gd name="connsiteX3" fmla="*/ 0 w 2417413"/>
                <a:gd name="connsiteY3" fmla="*/ 1023578 h 1024154"/>
                <a:gd name="connsiteX4" fmla="*/ 1751799 w 2417413"/>
                <a:gd name="connsiteY4" fmla="*/ 0 h 1024154"/>
                <a:gd name="connsiteX0" fmla="*/ 1759637 w 2425251"/>
                <a:gd name="connsiteY0" fmla="*/ 0 h 1024154"/>
                <a:gd name="connsiteX1" fmla="*/ 2425251 w 2425251"/>
                <a:gd name="connsiteY1" fmla="*/ 1314 h 1024154"/>
                <a:gd name="connsiteX2" fmla="*/ 1551486 w 2425251"/>
                <a:gd name="connsiteY2" fmla="*/ 1024154 h 1024154"/>
                <a:gd name="connsiteX3" fmla="*/ 0 w 2425251"/>
                <a:gd name="connsiteY3" fmla="*/ 1023578 h 1024154"/>
                <a:gd name="connsiteX4" fmla="*/ 1759637 w 2425251"/>
                <a:gd name="connsiteY4" fmla="*/ 0 h 1024154"/>
                <a:gd name="connsiteX0" fmla="*/ 1759637 w 2425251"/>
                <a:gd name="connsiteY0" fmla="*/ 0 h 1027895"/>
                <a:gd name="connsiteX1" fmla="*/ 2425251 w 2425251"/>
                <a:gd name="connsiteY1" fmla="*/ 1314 h 1027895"/>
                <a:gd name="connsiteX2" fmla="*/ 1551486 w 2425251"/>
                <a:gd name="connsiteY2" fmla="*/ 1027895 h 1027895"/>
                <a:gd name="connsiteX3" fmla="*/ 0 w 2425251"/>
                <a:gd name="connsiteY3" fmla="*/ 1023578 h 1027895"/>
                <a:gd name="connsiteX4" fmla="*/ 1759637 w 2425251"/>
                <a:gd name="connsiteY4" fmla="*/ 0 h 1027895"/>
                <a:gd name="connsiteX0" fmla="*/ 1759637 w 2425251"/>
                <a:gd name="connsiteY0" fmla="*/ 0 h 1027895"/>
                <a:gd name="connsiteX1" fmla="*/ 2425251 w 2425251"/>
                <a:gd name="connsiteY1" fmla="*/ 1314 h 1027895"/>
                <a:gd name="connsiteX2" fmla="*/ 1557811 w 2425251"/>
                <a:gd name="connsiteY2" fmla="*/ 1027895 h 1027895"/>
                <a:gd name="connsiteX3" fmla="*/ 0 w 2425251"/>
                <a:gd name="connsiteY3" fmla="*/ 1023578 h 1027895"/>
                <a:gd name="connsiteX4" fmla="*/ 1759637 w 2425251"/>
                <a:gd name="connsiteY4" fmla="*/ 0 h 102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5251" h="1027895">
                  <a:moveTo>
                    <a:pt x="1759637" y="0"/>
                  </a:moveTo>
                  <a:lnTo>
                    <a:pt x="2425251" y="1314"/>
                  </a:lnTo>
                  <a:lnTo>
                    <a:pt x="1557811" y="1027895"/>
                  </a:lnTo>
                  <a:lnTo>
                    <a:pt x="0" y="1023578"/>
                  </a:lnTo>
                  <a:lnTo>
                    <a:pt x="175963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矩形 8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4876B7F2-57D7-4FF3-A296-41CF2C738123}"/>
                </a:ext>
              </a:extLst>
            </p:cNvPr>
            <p:cNvSpPr/>
            <p:nvPr/>
          </p:nvSpPr>
          <p:spPr>
            <a:xfrm>
              <a:off x="5571078" y="2400852"/>
              <a:ext cx="797632" cy="1978269"/>
            </a:xfrm>
            <a:prstGeom prst="rect">
              <a:avLst/>
            </a:prstGeom>
            <a:solidFill>
              <a:srgbClr val="B52222"/>
            </a:solidFill>
            <a:ln w="127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67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 9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27A417F3-AB0C-433C-B9CE-D0306DF2CC60}"/>
                </a:ext>
              </a:extLst>
            </p:cNvPr>
            <p:cNvSpPr/>
            <p:nvPr/>
          </p:nvSpPr>
          <p:spPr>
            <a:xfrm>
              <a:off x="4543823" y="4306735"/>
              <a:ext cx="1826017" cy="1023608"/>
            </a:xfrm>
            <a:custGeom>
              <a:avLst/>
              <a:gdLst>
                <a:gd name="connsiteX0" fmla="*/ 0 w 750403"/>
                <a:gd name="connsiteY0" fmla="*/ 0 h 1014214"/>
                <a:gd name="connsiteX1" fmla="*/ 750403 w 750403"/>
                <a:gd name="connsiteY1" fmla="*/ 0 h 1014214"/>
                <a:gd name="connsiteX2" fmla="*/ 750403 w 750403"/>
                <a:gd name="connsiteY2" fmla="*/ 1014214 h 1014214"/>
                <a:gd name="connsiteX3" fmla="*/ 0 w 750403"/>
                <a:gd name="connsiteY3" fmla="*/ 1014214 h 1014214"/>
                <a:gd name="connsiteX4" fmla="*/ 0 w 750403"/>
                <a:gd name="connsiteY4" fmla="*/ 0 h 1014214"/>
                <a:gd name="connsiteX0" fmla="*/ 787153 w 1537556"/>
                <a:gd name="connsiteY0" fmla="*/ 0 h 1017173"/>
                <a:gd name="connsiteX1" fmla="*/ 1537556 w 1537556"/>
                <a:gd name="connsiteY1" fmla="*/ 0 h 1017173"/>
                <a:gd name="connsiteX2" fmla="*/ 1537556 w 1537556"/>
                <a:gd name="connsiteY2" fmla="*/ 1014214 h 1017173"/>
                <a:gd name="connsiteX3" fmla="*/ 0 w 1537556"/>
                <a:gd name="connsiteY3" fmla="*/ 1017173 h 1017173"/>
                <a:gd name="connsiteX4" fmla="*/ 787153 w 1537556"/>
                <a:gd name="connsiteY4" fmla="*/ 0 h 1017173"/>
                <a:gd name="connsiteX0" fmla="*/ 874225 w 1537556"/>
                <a:gd name="connsiteY0" fmla="*/ 0 h 1020496"/>
                <a:gd name="connsiteX1" fmla="*/ 1537556 w 1537556"/>
                <a:gd name="connsiteY1" fmla="*/ 3323 h 1020496"/>
                <a:gd name="connsiteX2" fmla="*/ 1537556 w 1537556"/>
                <a:gd name="connsiteY2" fmla="*/ 1017537 h 1020496"/>
                <a:gd name="connsiteX3" fmla="*/ 0 w 1537556"/>
                <a:gd name="connsiteY3" fmla="*/ 1020496 h 1020496"/>
                <a:gd name="connsiteX4" fmla="*/ 874225 w 1537556"/>
                <a:gd name="connsiteY4" fmla="*/ 0 h 1020496"/>
                <a:gd name="connsiteX0" fmla="*/ 865798 w 1537556"/>
                <a:gd name="connsiteY0" fmla="*/ 0 h 1020496"/>
                <a:gd name="connsiteX1" fmla="*/ 1537556 w 1537556"/>
                <a:gd name="connsiteY1" fmla="*/ 3323 h 1020496"/>
                <a:gd name="connsiteX2" fmla="*/ 1537556 w 1537556"/>
                <a:gd name="connsiteY2" fmla="*/ 1017537 h 1020496"/>
                <a:gd name="connsiteX3" fmla="*/ 0 w 1537556"/>
                <a:gd name="connsiteY3" fmla="*/ 1020496 h 1020496"/>
                <a:gd name="connsiteX4" fmla="*/ 865798 w 1537556"/>
                <a:gd name="connsiteY4" fmla="*/ 0 h 1020496"/>
                <a:gd name="connsiteX0" fmla="*/ 872122 w 1543880"/>
                <a:gd name="connsiteY0" fmla="*/ 0 h 1024237"/>
                <a:gd name="connsiteX1" fmla="*/ 1543880 w 1543880"/>
                <a:gd name="connsiteY1" fmla="*/ 3323 h 1024237"/>
                <a:gd name="connsiteX2" fmla="*/ 1543880 w 1543880"/>
                <a:gd name="connsiteY2" fmla="*/ 1017537 h 1024237"/>
                <a:gd name="connsiteX3" fmla="*/ 0 w 1543880"/>
                <a:gd name="connsiteY3" fmla="*/ 1024237 h 1024237"/>
                <a:gd name="connsiteX4" fmla="*/ 872122 w 1543880"/>
                <a:gd name="connsiteY4" fmla="*/ 0 h 102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3880" h="1024237">
                  <a:moveTo>
                    <a:pt x="872122" y="0"/>
                  </a:moveTo>
                  <a:lnTo>
                    <a:pt x="1543880" y="3323"/>
                  </a:lnTo>
                  <a:lnTo>
                    <a:pt x="1543880" y="1017537"/>
                  </a:lnTo>
                  <a:lnTo>
                    <a:pt x="0" y="1024237"/>
                  </a:lnTo>
                  <a:lnTo>
                    <a:pt x="872122" y="0"/>
                  </a:lnTo>
                  <a:close/>
                </a:path>
              </a:pathLst>
            </a:custGeom>
            <a:solidFill>
              <a:srgbClr val="D73139"/>
            </a:solidFill>
            <a:ln w="1270">
              <a:solidFill>
                <a:schemeClr val="bg1">
                  <a:lumMod val="8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67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矩形 90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4A5AE7A9-AE9D-4524-A5AE-64C20EFED590}"/>
                </a:ext>
              </a:extLst>
            </p:cNvPr>
            <p:cNvSpPr/>
            <p:nvPr/>
          </p:nvSpPr>
          <p:spPr>
            <a:xfrm>
              <a:off x="6368710" y="1541915"/>
              <a:ext cx="798671" cy="2768138"/>
            </a:xfrm>
            <a:prstGeom prst="rect">
              <a:avLst/>
            </a:prstGeom>
            <a:solidFill>
              <a:srgbClr val="004B82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矩形 9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E8D1E96D-83E9-469B-B3AF-02CF5316F8DF}"/>
                </a:ext>
              </a:extLst>
            </p:cNvPr>
            <p:cNvSpPr/>
            <p:nvPr/>
          </p:nvSpPr>
          <p:spPr>
            <a:xfrm>
              <a:off x="6369839" y="4300785"/>
              <a:ext cx="1815223" cy="1027912"/>
            </a:xfrm>
            <a:custGeom>
              <a:avLst/>
              <a:gdLst>
                <a:gd name="connsiteX0" fmla="*/ 0 w 750403"/>
                <a:gd name="connsiteY0" fmla="*/ 0 h 1014214"/>
                <a:gd name="connsiteX1" fmla="*/ 750403 w 750403"/>
                <a:gd name="connsiteY1" fmla="*/ 0 h 1014214"/>
                <a:gd name="connsiteX2" fmla="*/ 750403 w 750403"/>
                <a:gd name="connsiteY2" fmla="*/ 1014214 h 1014214"/>
                <a:gd name="connsiteX3" fmla="*/ 0 w 750403"/>
                <a:gd name="connsiteY3" fmla="*/ 1014214 h 1014214"/>
                <a:gd name="connsiteX4" fmla="*/ 0 w 750403"/>
                <a:gd name="connsiteY4" fmla="*/ 0 h 1014214"/>
                <a:gd name="connsiteX0" fmla="*/ 0 w 1558271"/>
                <a:gd name="connsiteY0" fmla="*/ 0 h 1017173"/>
                <a:gd name="connsiteX1" fmla="*/ 750403 w 1558271"/>
                <a:gd name="connsiteY1" fmla="*/ 0 h 1017173"/>
                <a:gd name="connsiteX2" fmla="*/ 1558271 w 1558271"/>
                <a:gd name="connsiteY2" fmla="*/ 1017173 h 1017173"/>
                <a:gd name="connsiteX3" fmla="*/ 0 w 1558271"/>
                <a:gd name="connsiteY3" fmla="*/ 1014214 h 1017173"/>
                <a:gd name="connsiteX4" fmla="*/ 0 w 1558271"/>
                <a:gd name="connsiteY4" fmla="*/ 0 h 1017173"/>
                <a:gd name="connsiteX0" fmla="*/ 0 w 1558271"/>
                <a:gd name="connsiteY0" fmla="*/ 0 h 1018851"/>
                <a:gd name="connsiteX1" fmla="*/ 750403 w 1558271"/>
                <a:gd name="connsiteY1" fmla="*/ 0 h 1018851"/>
                <a:gd name="connsiteX2" fmla="*/ 1558271 w 1558271"/>
                <a:gd name="connsiteY2" fmla="*/ 1017173 h 1018851"/>
                <a:gd name="connsiteX3" fmla="*/ 11758 w 1558271"/>
                <a:gd name="connsiteY3" fmla="*/ 1018851 h 1018851"/>
                <a:gd name="connsiteX4" fmla="*/ 0 w 1558271"/>
                <a:gd name="connsiteY4" fmla="*/ 0 h 1018851"/>
                <a:gd name="connsiteX0" fmla="*/ 0 w 1558271"/>
                <a:gd name="connsiteY0" fmla="*/ 0 h 1018851"/>
                <a:gd name="connsiteX1" fmla="*/ 750403 w 1558271"/>
                <a:gd name="connsiteY1" fmla="*/ 0 h 1018851"/>
                <a:gd name="connsiteX2" fmla="*/ 1558271 w 1558271"/>
                <a:gd name="connsiteY2" fmla="*/ 1017173 h 1018851"/>
                <a:gd name="connsiteX3" fmla="*/ 0 w 1558271"/>
                <a:gd name="connsiteY3" fmla="*/ 1018851 h 1018851"/>
                <a:gd name="connsiteX4" fmla="*/ 0 w 1558271"/>
                <a:gd name="connsiteY4" fmla="*/ 0 h 1018851"/>
                <a:gd name="connsiteX0" fmla="*/ 0 w 1558271"/>
                <a:gd name="connsiteY0" fmla="*/ 9273 h 1028124"/>
                <a:gd name="connsiteX1" fmla="*/ 668094 w 1558271"/>
                <a:gd name="connsiteY1" fmla="*/ 0 h 1028124"/>
                <a:gd name="connsiteX2" fmla="*/ 1558271 w 1558271"/>
                <a:gd name="connsiteY2" fmla="*/ 1026446 h 1028124"/>
                <a:gd name="connsiteX3" fmla="*/ 0 w 1558271"/>
                <a:gd name="connsiteY3" fmla="*/ 1028124 h 1028124"/>
                <a:gd name="connsiteX4" fmla="*/ 0 w 1558271"/>
                <a:gd name="connsiteY4" fmla="*/ 9273 h 1028124"/>
                <a:gd name="connsiteX0" fmla="*/ 0 w 1534754"/>
                <a:gd name="connsiteY0" fmla="*/ 9273 h 1028124"/>
                <a:gd name="connsiteX1" fmla="*/ 668094 w 1534754"/>
                <a:gd name="connsiteY1" fmla="*/ 0 h 1028124"/>
                <a:gd name="connsiteX2" fmla="*/ 1534754 w 1534754"/>
                <a:gd name="connsiteY2" fmla="*/ 1026446 h 1028124"/>
                <a:gd name="connsiteX3" fmla="*/ 0 w 1534754"/>
                <a:gd name="connsiteY3" fmla="*/ 1028124 h 1028124"/>
                <a:gd name="connsiteX4" fmla="*/ 0 w 1534754"/>
                <a:gd name="connsiteY4" fmla="*/ 9273 h 102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4754" h="1028124">
                  <a:moveTo>
                    <a:pt x="0" y="9273"/>
                  </a:moveTo>
                  <a:lnTo>
                    <a:pt x="668094" y="0"/>
                  </a:lnTo>
                  <a:lnTo>
                    <a:pt x="1534754" y="1026446"/>
                  </a:lnTo>
                  <a:lnTo>
                    <a:pt x="0" y="1028124"/>
                  </a:lnTo>
                  <a:lnTo>
                    <a:pt x="0" y="92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矩形 91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6E4AD7C9-3D2C-464C-A4B1-3FCEA1CC6BAE}"/>
                </a:ext>
              </a:extLst>
            </p:cNvPr>
            <p:cNvSpPr/>
            <p:nvPr/>
          </p:nvSpPr>
          <p:spPr>
            <a:xfrm>
              <a:off x="7164494" y="2818560"/>
              <a:ext cx="780800" cy="1482002"/>
            </a:xfrm>
            <a:prstGeom prst="rect">
              <a:avLst/>
            </a:prstGeom>
            <a:solidFill>
              <a:srgbClr val="B52222"/>
            </a:solidFill>
            <a:ln w="127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67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矩形 9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8BF0CDD-5A04-4CC8-9055-7CA3D613C6B9}"/>
                </a:ext>
              </a:extLst>
            </p:cNvPr>
            <p:cNvSpPr/>
            <p:nvPr/>
          </p:nvSpPr>
          <p:spPr>
            <a:xfrm>
              <a:off x="7161987" y="4300785"/>
              <a:ext cx="2856878" cy="1033355"/>
            </a:xfrm>
            <a:custGeom>
              <a:avLst/>
              <a:gdLst>
                <a:gd name="connsiteX0" fmla="*/ 0 w 750403"/>
                <a:gd name="connsiteY0" fmla="*/ 0 h 1014214"/>
                <a:gd name="connsiteX1" fmla="*/ 750403 w 750403"/>
                <a:gd name="connsiteY1" fmla="*/ 0 h 1014214"/>
                <a:gd name="connsiteX2" fmla="*/ 750403 w 750403"/>
                <a:gd name="connsiteY2" fmla="*/ 1014214 h 1014214"/>
                <a:gd name="connsiteX3" fmla="*/ 0 w 750403"/>
                <a:gd name="connsiteY3" fmla="*/ 1014214 h 1014214"/>
                <a:gd name="connsiteX4" fmla="*/ 0 w 750403"/>
                <a:gd name="connsiteY4" fmla="*/ 0 h 1014214"/>
                <a:gd name="connsiteX0" fmla="*/ 0 w 2333588"/>
                <a:gd name="connsiteY0" fmla="*/ 0 h 1014214"/>
                <a:gd name="connsiteX1" fmla="*/ 750403 w 2333588"/>
                <a:gd name="connsiteY1" fmla="*/ 0 h 1014214"/>
                <a:gd name="connsiteX2" fmla="*/ 2333588 w 2333588"/>
                <a:gd name="connsiteY2" fmla="*/ 1014214 h 1014214"/>
                <a:gd name="connsiteX3" fmla="*/ 0 w 2333588"/>
                <a:gd name="connsiteY3" fmla="*/ 1014214 h 1014214"/>
                <a:gd name="connsiteX4" fmla="*/ 0 w 2333588"/>
                <a:gd name="connsiteY4" fmla="*/ 0 h 1014214"/>
                <a:gd name="connsiteX0" fmla="*/ 0 w 2333588"/>
                <a:gd name="connsiteY0" fmla="*/ 0 h 1020132"/>
                <a:gd name="connsiteX1" fmla="*/ 750403 w 2333588"/>
                <a:gd name="connsiteY1" fmla="*/ 0 h 1020132"/>
                <a:gd name="connsiteX2" fmla="*/ 2333588 w 2333588"/>
                <a:gd name="connsiteY2" fmla="*/ 1014214 h 1020132"/>
                <a:gd name="connsiteX3" fmla="*/ 801950 w 2333588"/>
                <a:gd name="connsiteY3" fmla="*/ 1020132 h 1020132"/>
                <a:gd name="connsiteX4" fmla="*/ 0 w 2333588"/>
                <a:gd name="connsiteY4" fmla="*/ 0 h 1020132"/>
                <a:gd name="connsiteX0" fmla="*/ 0 w 2333588"/>
                <a:gd name="connsiteY0" fmla="*/ 0 h 1014214"/>
                <a:gd name="connsiteX1" fmla="*/ 750403 w 2333588"/>
                <a:gd name="connsiteY1" fmla="*/ 0 h 1014214"/>
                <a:gd name="connsiteX2" fmla="*/ 2333588 w 2333588"/>
                <a:gd name="connsiteY2" fmla="*/ 1014214 h 1014214"/>
                <a:gd name="connsiteX3" fmla="*/ 801950 w 2333588"/>
                <a:gd name="connsiteY3" fmla="*/ 1011254 h 1014214"/>
                <a:gd name="connsiteX4" fmla="*/ 0 w 2333588"/>
                <a:gd name="connsiteY4" fmla="*/ 0 h 1014214"/>
                <a:gd name="connsiteX0" fmla="*/ 0 w 2345425"/>
                <a:gd name="connsiteY0" fmla="*/ 0 h 1011255"/>
                <a:gd name="connsiteX1" fmla="*/ 750403 w 2345425"/>
                <a:gd name="connsiteY1" fmla="*/ 0 h 1011255"/>
                <a:gd name="connsiteX2" fmla="*/ 2345425 w 2345425"/>
                <a:gd name="connsiteY2" fmla="*/ 1011255 h 1011255"/>
                <a:gd name="connsiteX3" fmla="*/ 801950 w 2345425"/>
                <a:gd name="connsiteY3" fmla="*/ 1011254 h 1011255"/>
                <a:gd name="connsiteX4" fmla="*/ 0 w 2345425"/>
                <a:gd name="connsiteY4" fmla="*/ 0 h 1011255"/>
                <a:gd name="connsiteX0" fmla="*/ 0 w 2415976"/>
                <a:gd name="connsiteY0" fmla="*/ 0 h 1011255"/>
                <a:gd name="connsiteX1" fmla="*/ 820954 w 2415976"/>
                <a:gd name="connsiteY1" fmla="*/ 0 h 1011255"/>
                <a:gd name="connsiteX2" fmla="*/ 2415976 w 2415976"/>
                <a:gd name="connsiteY2" fmla="*/ 1011255 h 1011255"/>
                <a:gd name="connsiteX3" fmla="*/ 872501 w 2415976"/>
                <a:gd name="connsiteY3" fmla="*/ 1011254 h 1011255"/>
                <a:gd name="connsiteX4" fmla="*/ 0 w 2415976"/>
                <a:gd name="connsiteY4" fmla="*/ 0 h 1011255"/>
                <a:gd name="connsiteX0" fmla="*/ 0 w 2415976"/>
                <a:gd name="connsiteY0" fmla="*/ 0 h 1011255"/>
                <a:gd name="connsiteX1" fmla="*/ 820954 w 2415976"/>
                <a:gd name="connsiteY1" fmla="*/ 0 h 1011255"/>
                <a:gd name="connsiteX2" fmla="*/ 2415976 w 2415976"/>
                <a:gd name="connsiteY2" fmla="*/ 1011255 h 1011255"/>
                <a:gd name="connsiteX3" fmla="*/ 856824 w 2415976"/>
                <a:gd name="connsiteY3" fmla="*/ 1011254 h 1011255"/>
                <a:gd name="connsiteX4" fmla="*/ 0 w 2415976"/>
                <a:gd name="connsiteY4" fmla="*/ 0 h 1011255"/>
                <a:gd name="connsiteX0" fmla="*/ 0 w 2415976"/>
                <a:gd name="connsiteY0" fmla="*/ 0 h 1011255"/>
                <a:gd name="connsiteX1" fmla="*/ 668094 w 2415976"/>
                <a:gd name="connsiteY1" fmla="*/ 0 h 1011255"/>
                <a:gd name="connsiteX2" fmla="*/ 2415976 w 2415976"/>
                <a:gd name="connsiteY2" fmla="*/ 1011255 h 1011255"/>
                <a:gd name="connsiteX3" fmla="*/ 856824 w 2415976"/>
                <a:gd name="connsiteY3" fmla="*/ 1011254 h 1011255"/>
                <a:gd name="connsiteX4" fmla="*/ 0 w 2415976"/>
                <a:gd name="connsiteY4" fmla="*/ 0 h 1011255"/>
                <a:gd name="connsiteX0" fmla="*/ 0 w 2415976"/>
                <a:gd name="connsiteY0" fmla="*/ 0 h 1020526"/>
                <a:gd name="connsiteX1" fmla="*/ 668094 w 2415976"/>
                <a:gd name="connsiteY1" fmla="*/ 0 h 1020526"/>
                <a:gd name="connsiteX2" fmla="*/ 2415976 w 2415976"/>
                <a:gd name="connsiteY2" fmla="*/ 1011255 h 1020526"/>
                <a:gd name="connsiteX3" fmla="*/ 856824 w 2415976"/>
                <a:gd name="connsiteY3" fmla="*/ 1020526 h 1020526"/>
                <a:gd name="connsiteX4" fmla="*/ 0 w 2415976"/>
                <a:gd name="connsiteY4" fmla="*/ 0 h 1020526"/>
                <a:gd name="connsiteX0" fmla="*/ 0 w 2419896"/>
                <a:gd name="connsiteY0" fmla="*/ 0 h 1020526"/>
                <a:gd name="connsiteX1" fmla="*/ 668094 w 2419896"/>
                <a:gd name="connsiteY1" fmla="*/ 0 h 1020526"/>
                <a:gd name="connsiteX2" fmla="*/ 2419896 w 2419896"/>
                <a:gd name="connsiteY2" fmla="*/ 1015892 h 1020526"/>
                <a:gd name="connsiteX3" fmla="*/ 856824 w 2419896"/>
                <a:gd name="connsiteY3" fmla="*/ 1020526 h 1020526"/>
                <a:gd name="connsiteX4" fmla="*/ 0 w 2419896"/>
                <a:gd name="connsiteY4" fmla="*/ 0 h 1020526"/>
                <a:gd name="connsiteX0" fmla="*/ 0 w 2423815"/>
                <a:gd name="connsiteY0" fmla="*/ 0 h 1020526"/>
                <a:gd name="connsiteX1" fmla="*/ 668094 w 2423815"/>
                <a:gd name="connsiteY1" fmla="*/ 0 h 1020526"/>
                <a:gd name="connsiteX2" fmla="*/ 2423815 w 2423815"/>
                <a:gd name="connsiteY2" fmla="*/ 1015892 h 1020526"/>
                <a:gd name="connsiteX3" fmla="*/ 856824 w 2423815"/>
                <a:gd name="connsiteY3" fmla="*/ 1020526 h 1020526"/>
                <a:gd name="connsiteX4" fmla="*/ 0 w 2423815"/>
                <a:gd name="connsiteY4" fmla="*/ 0 h 1020526"/>
                <a:gd name="connsiteX0" fmla="*/ 0 w 2412057"/>
                <a:gd name="connsiteY0" fmla="*/ 0 h 1020529"/>
                <a:gd name="connsiteX1" fmla="*/ 668094 w 2412057"/>
                <a:gd name="connsiteY1" fmla="*/ 0 h 1020529"/>
                <a:gd name="connsiteX2" fmla="*/ 2412057 w 2412057"/>
                <a:gd name="connsiteY2" fmla="*/ 1020529 h 1020529"/>
                <a:gd name="connsiteX3" fmla="*/ 856824 w 2412057"/>
                <a:gd name="connsiteY3" fmla="*/ 1020526 h 1020529"/>
                <a:gd name="connsiteX4" fmla="*/ 0 w 2412057"/>
                <a:gd name="connsiteY4" fmla="*/ 0 h 10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057" h="1020529">
                  <a:moveTo>
                    <a:pt x="0" y="0"/>
                  </a:moveTo>
                  <a:lnTo>
                    <a:pt x="668094" y="0"/>
                  </a:lnTo>
                  <a:lnTo>
                    <a:pt x="2412057" y="1020529"/>
                  </a:lnTo>
                  <a:lnTo>
                    <a:pt x="856824" y="1020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3139"/>
            </a:solidFill>
            <a:ln w="1270">
              <a:noFill/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867" dirty="0">
                <a:solidFill>
                  <a:prstClr val="whit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文本框 1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6654D15-163F-4A4D-B559-0F99B96029A0}"/>
                </a:ext>
              </a:extLst>
            </p:cNvPr>
            <p:cNvSpPr txBox="1"/>
            <p:nvPr/>
          </p:nvSpPr>
          <p:spPr>
            <a:xfrm>
              <a:off x="2720261" y="5723289"/>
              <a:ext cx="1696589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D0FA225-88C8-427B-8B6C-1D5B92C79915}"/>
                </a:ext>
              </a:extLst>
            </p:cNvPr>
            <p:cNvSpPr txBox="1"/>
            <p:nvPr/>
          </p:nvSpPr>
          <p:spPr>
            <a:xfrm>
              <a:off x="4539409" y="5723289"/>
              <a:ext cx="1696589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文本框 1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A378B087-D898-4E63-A33D-5DB4101A1604}"/>
                </a:ext>
              </a:extLst>
            </p:cNvPr>
            <p:cNvSpPr txBox="1"/>
            <p:nvPr/>
          </p:nvSpPr>
          <p:spPr>
            <a:xfrm>
              <a:off x="8302809" y="5723289"/>
              <a:ext cx="1696589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CFCFC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Here</a:t>
              </a:r>
              <a:endParaRPr lang="zh-CN" altLang="en-US" dirty="0">
                <a:solidFill>
                  <a:srgbClr val="FCFCFC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文本框 1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6524FB0E-9F89-4215-B7A7-FB5DEDC713DC}"/>
                </a:ext>
              </a:extLst>
            </p:cNvPr>
            <p:cNvSpPr txBox="1"/>
            <p:nvPr/>
          </p:nvSpPr>
          <p:spPr>
            <a:xfrm>
              <a:off x="6472669" y="5723289"/>
              <a:ext cx="1696589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Title Here</a:t>
              </a:r>
              <a:endPara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7" name="椭圆 2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247FFE4F-39CD-41DF-8A69-C42B41307CE6}"/>
                </a:ext>
              </a:extLst>
            </p:cNvPr>
            <p:cNvSpPr/>
            <p:nvPr/>
          </p:nvSpPr>
          <p:spPr>
            <a:xfrm>
              <a:off x="5013374" y="3510659"/>
              <a:ext cx="384764" cy="3847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4B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16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椭圆 2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C42A63C2-7D3E-429B-B3C3-3D872EC026A5}"/>
                </a:ext>
              </a:extLst>
            </p:cNvPr>
            <p:cNvSpPr/>
            <p:nvPr/>
          </p:nvSpPr>
          <p:spPr>
            <a:xfrm>
              <a:off x="5777512" y="2560792"/>
              <a:ext cx="384764" cy="3847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B5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9" name="椭圆 2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0447E94D-95DF-4152-B6D2-546EA9C4D2FB}"/>
                </a:ext>
              </a:extLst>
            </p:cNvPr>
            <p:cNvSpPr/>
            <p:nvPr/>
          </p:nvSpPr>
          <p:spPr>
            <a:xfrm>
              <a:off x="6614220" y="1762779"/>
              <a:ext cx="384764" cy="3847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004B8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6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椭圆 2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F8C4053A-FFF6-467E-A18D-28A9DD8986C1}"/>
                </a:ext>
              </a:extLst>
            </p:cNvPr>
            <p:cNvSpPr/>
            <p:nvPr/>
          </p:nvSpPr>
          <p:spPr>
            <a:xfrm>
              <a:off x="7335512" y="3017491"/>
              <a:ext cx="384764" cy="384764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B52222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16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5" name="矩形 34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610B4616-124C-432E-8B0E-9E6AEB926B00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6" name="文本框 3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2E657F0-FEDE-478F-A4E1-49B7D9737AF1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Procedure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D13EDC60-0408-40D8-BCDA-C843D5650976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53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1773E0D-56EA-4586-8F5A-C4C88CBC251E}"/>
              </a:ext>
            </a:extLst>
          </p:cNvPr>
          <p:cNvSpPr/>
          <p:nvPr/>
        </p:nvSpPr>
        <p:spPr>
          <a:xfrm>
            <a:off x="7133616" y="1211850"/>
            <a:ext cx="4572000" cy="4572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65DD613-5E44-4526-93CC-6AA6127957FC}"/>
              </a:ext>
            </a:extLst>
          </p:cNvPr>
          <p:cNvSpPr txBox="1"/>
          <p:nvPr/>
        </p:nvSpPr>
        <p:spPr>
          <a:xfrm>
            <a:off x="-734950" y="2297724"/>
            <a:ext cx="8538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Summary &amp; Advice</a:t>
            </a:r>
            <a:endParaRPr lang="zh-CN" altLang="en-US" sz="5400" b="1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F26A9CE-ABAA-4D0B-B3AB-4CA1522ECA11}"/>
              </a:ext>
            </a:extLst>
          </p:cNvPr>
          <p:cNvSpPr/>
          <p:nvPr/>
        </p:nvSpPr>
        <p:spPr>
          <a:xfrm>
            <a:off x="486384" y="3622808"/>
            <a:ext cx="6276954" cy="103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EFCA793-C43A-4C79-94C2-8F1F43A230A5}"/>
              </a:ext>
            </a:extLst>
          </p:cNvPr>
          <p:cNvSpPr/>
          <p:nvPr/>
        </p:nvSpPr>
        <p:spPr>
          <a:xfrm>
            <a:off x="8705014" y="4628276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FOUR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49636BD-5093-4769-A3EA-CF119A50F8D7}"/>
              </a:ext>
            </a:extLst>
          </p:cNvPr>
          <p:cNvSpPr txBox="1"/>
          <p:nvPr/>
        </p:nvSpPr>
        <p:spPr>
          <a:xfrm>
            <a:off x="8530590" y="1396622"/>
            <a:ext cx="1778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4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5C0659-3F97-48D1-9166-C642C8423B36}"/>
              </a:ext>
            </a:extLst>
          </p:cNvPr>
          <p:cNvGrpSpPr/>
          <p:nvPr/>
        </p:nvGrpSpPr>
        <p:grpSpPr>
          <a:xfrm>
            <a:off x="5328285" y="1765300"/>
            <a:ext cx="1535430" cy="1535430"/>
            <a:chOff x="8161" y="2992"/>
            <a:chExt cx="2878" cy="2878"/>
          </a:xfrm>
        </p:grpSpPr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45205D51-8B96-4096-A29E-232DF8BFD936}"/>
                </a:ext>
              </a:extLst>
            </p:cNvPr>
            <p:cNvSpPr/>
            <p:nvPr/>
          </p:nvSpPr>
          <p:spPr bwMode="auto">
            <a:xfrm rot="18900000">
              <a:off x="8161" y="2992"/>
              <a:ext cx="2878" cy="28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C721C4A-A878-4B8D-ABAC-50CD20A5B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7" y="3487"/>
              <a:ext cx="1888" cy="188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8F6083F-4660-4A9A-A931-10759BC0A504}"/>
              </a:ext>
            </a:extLst>
          </p:cNvPr>
          <p:cNvGrpSpPr/>
          <p:nvPr/>
        </p:nvGrpSpPr>
        <p:grpSpPr>
          <a:xfrm>
            <a:off x="796356" y="4060026"/>
            <a:ext cx="264795" cy="264795"/>
            <a:chOff x="1725" y="6781"/>
            <a:chExt cx="496" cy="496"/>
          </a:xfrm>
          <a:solidFill>
            <a:srgbClr val="C00000"/>
          </a:solidFill>
        </p:grpSpPr>
        <p:sp>
          <p:nvSpPr>
            <p:cNvPr id="6" name="Shape 796">
              <a:extLst>
                <a:ext uri="{FF2B5EF4-FFF2-40B4-BE49-F238E27FC236}">
                  <a16:creationId xmlns:a16="http://schemas.microsoft.com/office/drawing/2014/main" id="{45A1A11A-695C-424C-B96A-E6591CFBCD42}"/>
                </a:ext>
              </a:extLst>
            </p:cNvPr>
            <p:cNvSpPr/>
            <p:nvPr/>
          </p:nvSpPr>
          <p:spPr>
            <a:xfrm>
              <a:off x="1725" y="6781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Shape 797">
              <a:extLst>
                <a:ext uri="{FF2B5EF4-FFF2-40B4-BE49-F238E27FC236}">
                  <a16:creationId xmlns:a16="http://schemas.microsoft.com/office/drawing/2014/main" id="{B4385371-E7BC-4750-AA79-24026DD3D2A1}"/>
                </a:ext>
              </a:extLst>
            </p:cNvPr>
            <p:cNvSpPr/>
            <p:nvPr/>
          </p:nvSpPr>
          <p:spPr>
            <a:xfrm>
              <a:off x="1839" y="6916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155A48C-D9AF-4FD5-B064-A3EE2CD8D872}"/>
              </a:ext>
            </a:extLst>
          </p:cNvPr>
          <p:cNvGrpSpPr/>
          <p:nvPr/>
        </p:nvGrpSpPr>
        <p:grpSpPr>
          <a:xfrm>
            <a:off x="802071" y="5428959"/>
            <a:ext cx="264795" cy="264795"/>
            <a:chOff x="1725" y="8434"/>
            <a:chExt cx="496" cy="496"/>
          </a:xfrm>
          <a:solidFill>
            <a:srgbClr val="C00000"/>
          </a:solidFill>
        </p:grpSpPr>
        <p:sp>
          <p:nvSpPr>
            <p:cNvPr id="15" name="Shape 811">
              <a:extLst>
                <a:ext uri="{FF2B5EF4-FFF2-40B4-BE49-F238E27FC236}">
                  <a16:creationId xmlns:a16="http://schemas.microsoft.com/office/drawing/2014/main" id="{C7DD79C9-5DED-4D92-85E8-ACAF87EBBA3C}"/>
                </a:ext>
              </a:extLst>
            </p:cNvPr>
            <p:cNvSpPr/>
            <p:nvPr/>
          </p:nvSpPr>
          <p:spPr>
            <a:xfrm>
              <a:off x="1725" y="8434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Shape 812">
              <a:extLst>
                <a:ext uri="{FF2B5EF4-FFF2-40B4-BE49-F238E27FC236}">
                  <a16:creationId xmlns:a16="http://schemas.microsoft.com/office/drawing/2014/main" id="{B092FA69-9677-40EC-B267-B2E13F409FC4}"/>
                </a:ext>
              </a:extLst>
            </p:cNvPr>
            <p:cNvSpPr/>
            <p:nvPr/>
          </p:nvSpPr>
          <p:spPr>
            <a:xfrm>
              <a:off x="1839" y="8569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0ED22A3-2D2F-4DD8-8D9F-A52F6BB0AE92}"/>
              </a:ext>
            </a:extLst>
          </p:cNvPr>
          <p:cNvGrpSpPr/>
          <p:nvPr/>
        </p:nvGrpSpPr>
        <p:grpSpPr>
          <a:xfrm>
            <a:off x="7672070" y="1906270"/>
            <a:ext cx="1278890" cy="1278890"/>
            <a:chOff x="12460" y="3231"/>
            <a:chExt cx="2398" cy="2398"/>
          </a:xfrm>
        </p:grpSpPr>
        <p:sp>
          <p:nvSpPr>
            <p:cNvPr id="24" name="L-Shape 7">
              <a:extLst>
                <a:ext uri="{FF2B5EF4-FFF2-40B4-BE49-F238E27FC236}">
                  <a16:creationId xmlns:a16="http://schemas.microsoft.com/office/drawing/2014/main" id="{23B2A213-E455-4D70-B572-5470A673C3A8}"/>
                </a:ext>
              </a:extLst>
            </p:cNvPr>
            <p:cNvSpPr/>
            <p:nvPr/>
          </p:nvSpPr>
          <p:spPr bwMode="auto">
            <a:xfrm rot="18900000" flipH="1">
              <a:off x="12460" y="3231"/>
              <a:ext cx="2399" cy="2399"/>
            </a:xfrm>
            <a:prstGeom prst="corner">
              <a:avLst/>
            </a:prstGeom>
            <a:solidFill>
              <a:srgbClr val="C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77A925BB-0D8D-4770-B576-4BBADE0CAED9}"/>
                </a:ext>
              </a:extLst>
            </p:cNvPr>
            <p:cNvSpPr/>
            <p:nvPr/>
          </p:nvSpPr>
          <p:spPr bwMode="auto">
            <a:xfrm>
              <a:off x="14177" y="4041"/>
              <a:ext cx="364" cy="779"/>
            </a:xfrm>
            <a:custGeom>
              <a:avLst/>
              <a:gdLst>
                <a:gd name="T0" fmla="*/ 194 w 21600"/>
                <a:gd name="T1" fmla="*/ 133 h 21600"/>
                <a:gd name="T2" fmla="*/ 129 w 21600"/>
                <a:gd name="T3" fmla="*/ 133 h 21600"/>
                <a:gd name="T4" fmla="*/ 129 w 21600"/>
                <a:gd name="T5" fmla="*/ 90 h 21600"/>
                <a:gd name="T6" fmla="*/ 147 w 21600"/>
                <a:gd name="T7" fmla="*/ 71 h 21600"/>
                <a:gd name="T8" fmla="*/ 194 w 21600"/>
                <a:gd name="T9" fmla="*/ 71 h 21600"/>
                <a:gd name="T10" fmla="*/ 194 w 21600"/>
                <a:gd name="T11" fmla="*/ 0 h 21600"/>
                <a:gd name="T12" fmla="*/ 129 w 21600"/>
                <a:gd name="T13" fmla="*/ 0 h 21600"/>
                <a:gd name="T14" fmla="*/ 43 w 21600"/>
                <a:gd name="T15" fmla="*/ 86 h 21600"/>
                <a:gd name="T16" fmla="*/ 43 w 21600"/>
                <a:gd name="T17" fmla="*/ 133 h 21600"/>
                <a:gd name="T18" fmla="*/ 0 w 21600"/>
                <a:gd name="T19" fmla="*/ 133 h 21600"/>
                <a:gd name="T20" fmla="*/ 0 w 21600"/>
                <a:gd name="T21" fmla="*/ 206 h 21600"/>
                <a:gd name="T22" fmla="*/ 43 w 21600"/>
                <a:gd name="T23" fmla="*/ 206 h 21600"/>
                <a:gd name="T24" fmla="*/ 43 w 21600"/>
                <a:gd name="T25" fmla="*/ 415 h 21600"/>
                <a:gd name="T26" fmla="*/ 129 w 21600"/>
                <a:gd name="T27" fmla="*/ 415 h 21600"/>
                <a:gd name="T28" fmla="*/ 129 w 21600"/>
                <a:gd name="T29" fmla="*/ 206 h 21600"/>
                <a:gd name="T30" fmla="*/ 188 w 21600"/>
                <a:gd name="T31" fmla="*/ 206 h 21600"/>
                <a:gd name="T32" fmla="*/ 194 w 21600"/>
                <a:gd name="T33" fmla="*/ 133 h 21600"/>
                <a:gd name="T34" fmla="*/ 194 w 21600"/>
                <a:gd name="T35" fmla="*/ 133 h 216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1600" h="21600">
                  <a:moveTo>
                    <a:pt x="21600" y="6939"/>
                  </a:moveTo>
                  <a:cubicBezTo>
                    <a:pt x="14400" y="6939"/>
                    <a:pt x="14400" y="6939"/>
                    <a:pt x="14400" y="6939"/>
                  </a:cubicBezTo>
                  <a:cubicBezTo>
                    <a:pt x="14400" y="4701"/>
                    <a:pt x="14400" y="4701"/>
                    <a:pt x="14400" y="4701"/>
                  </a:cubicBezTo>
                  <a:cubicBezTo>
                    <a:pt x="14400" y="3917"/>
                    <a:pt x="15600" y="3693"/>
                    <a:pt x="16320" y="3693"/>
                  </a:cubicBezTo>
                  <a:cubicBezTo>
                    <a:pt x="17280" y="3693"/>
                    <a:pt x="21600" y="3693"/>
                    <a:pt x="21600" y="3693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4400" y="0"/>
                    <a:pt x="14400" y="0"/>
                    <a:pt x="14400" y="0"/>
                  </a:cubicBezTo>
                  <a:cubicBezTo>
                    <a:pt x="6480" y="0"/>
                    <a:pt x="4800" y="2686"/>
                    <a:pt x="4800" y="4477"/>
                  </a:cubicBezTo>
                  <a:cubicBezTo>
                    <a:pt x="4800" y="6939"/>
                    <a:pt x="4800" y="6939"/>
                    <a:pt x="4800" y="6939"/>
                  </a:cubicBezTo>
                  <a:cubicBezTo>
                    <a:pt x="0" y="6939"/>
                    <a:pt x="0" y="6939"/>
                    <a:pt x="0" y="6939"/>
                  </a:cubicBezTo>
                  <a:cubicBezTo>
                    <a:pt x="0" y="10744"/>
                    <a:pt x="0" y="10744"/>
                    <a:pt x="0" y="10744"/>
                  </a:cubicBezTo>
                  <a:cubicBezTo>
                    <a:pt x="4800" y="10744"/>
                    <a:pt x="4800" y="10744"/>
                    <a:pt x="4800" y="10744"/>
                  </a:cubicBezTo>
                  <a:cubicBezTo>
                    <a:pt x="4800" y="15668"/>
                    <a:pt x="4800" y="21600"/>
                    <a:pt x="4800" y="21600"/>
                  </a:cubicBezTo>
                  <a:cubicBezTo>
                    <a:pt x="14400" y="21600"/>
                    <a:pt x="14400" y="21600"/>
                    <a:pt x="14400" y="21600"/>
                  </a:cubicBezTo>
                  <a:cubicBezTo>
                    <a:pt x="14400" y="21600"/>
                    <a:pt x="14400" y="15556"/>
                    <a:pt x="14400" y="10744"/>
                  </a:cubicBezTo>
                  <a:cubicBezTo>
                    <a:pt x="20880" y="10744"/>
                    <a:pt x="20880" y="10744"/>
                    <a:pt x="20880" y="10744"/>
                  </a:cubicBezTo>
                  <a:lnTo>
                    <a:pt x="21600" y="6939"/>
                  </a:lnTo>
                  <a:close/>
                  <a:moveTo>
                    <a:pt x="21600" y="6939"/>
                  </a:move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471821-219C-433F-A7CA-DF1D541EF377}"/>
              </a:ext>
            </a:extLst>
          </p:cNvPr>
          <p:cNvGrpSpPr/>
          <p:nvPr/>
        </p:nvGrpSpPr>
        <p:grpSpPr>
          <a:xfrm>
            <a:off x="8686800" y="1906270"/>
            <a:ext cx="1278890" cy="1278890"/>
            <a:chOff x="14299" y="3231"/>
            <a:chExt cx="2398" cy="2398"/>
          </a:xfrm>
        </p:grpSpPr>
        <p:sp>
          <p:nvSpPr>
            <p:cNvPr id="27" name="L-Shape 8">
              <a:extLst>
                <a:ext uri="{FF2B5EF4-FFF2-40B4-BE49-F238E27FC236}">
                  <a16:creationId xmlns:a16="http://schemas.microsoft.com/office/drawing/2014/main" id="{2CDA213D-0642-49D6-8C27-ABAF9C35D773}"/>
                </a:ext>
              </a:extLst>
            </p:cNvPr>
            <p:cNvSpPr/>
            <p:nvPr/>
          </p:nvSpPr>
          <p:spPr bwMode="auto">
            <a:xfrm rot="18900000" flipH="1">
              <a:off x="14299" y="3231"/>
              <a:ext cx="2399" cy="2399"/>
            </a:xfrm>
            <a:prstGeom prst="corner">
              <a:avLst/>
            </a:prstGeom>
            <a:solidFill>
              <a:srgbClr val="C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EDB0B307-74B7-4B2C-8613-E83D15BEE2B0}"/>
                </a:ext>
              </a:extLst>
            </p:cNvPr>
            <p:cNvSpPr/>
            <p:nvPr/>
          </p:nvSpPr>
          <p:spPr bwMode="auto">
            <a:xfrm>
              <a:off x="15870" y="4119"/>
              <a:ext cx="767" cy="624"/>
            </a:xfrm>
            <a:custGeom>
              <a:avLst/>
              <a:gdLst>
                <a:gd name="T0" fmla="*/ 397 w 21600"/>
                <a:gd name="T1" fmla="*/ 38 h 21600"/>
                <a:gd name="T2" fmla="*/ 351 w 21600"/>
                <a:gd name="T3" fmla="*/ 52 h 21600"/>
                <a:gd name="T4" fmla="*/ 387 w 21600"/>
                <a:gd name="T5" fmla="*/ 6 h 21600"/>
                <a:gd name="T6" fmla="*/ 335 w 21600"/>
                <a:gd name="T7" fmla="*/ 26 h 21600"/>
                <a:gd name="T8" fmla="*/ 276 w 21600"/>
                <a:gd name="T9" fmla="*/ 0 h 21600"/>
                <a:gd name="T10" fmla="*/ 193 w 21600"/>
                <a:gd name="T11" fmla="*/ 83 h 21600"/>
                <a:gd name="T12" fmla="*/ 195 w 21600"/>
                <a:gd name="T13" fmla="*/ 101 h 21600"/>
                <a:gd name="T14" fmla="*/ 28 w 21600"/>
                <a:gd name="T15" fmla="*/ 16 h 21600"/>
                <a:gd name="T16" fmla="*/ 16 w 21600"/>
                <a:gd name="T17" fmla="*/ 57 h 21600"/>
                <a:gd name="T18" fmla="*/ 52 w 21600"/>
                <a:gd name="T19" fmla="*/ 125 h 21600"/>
                <a:gd name="T20" fmla="*/ 16 w 21600"/>
                <a:gd name="T21" fmla="*/ 115 h 21600"/>
                <a:gd name="T22" fmla="*/ 16 w 21600"/>
                <a:gd name="T23" fmla="*/ 115 h 21600"/>
                <a:gd name="T24" fmla="*/ 83 w 21600"/>
                <a:gd name="T25" fmla="*/ 196 h 21600"/>
                <a:gd name="T26" fmla="*/ 60 w 21600"/>
                <a:gd name="T27" fmla="*/ 198 h 21600"/>
                <a:gd name="T28" fmla="*/ 44 w 21600"/>
                <a:gd name="T29" fmla="*/ 196 h 21600"/>
                <a:gd name="T30" fmla="*/ 121 w 21600"/>
                <a:gd name="T31" fmla="*/ 252 h 21600"/>
                <a:gd name="T32" fmla="*/ 20 w 21600"/>
                <a:gd name="T33" fmla="*/ 289 h 21600"/>
                <a:gd name="T34" fmla="*/ 0 w 21600"/>
                <a:gd name="T35" fmla="*/ 287 h 21600"/>
                <a:gd name="T36" fmla="*/ 125 w 21600"/>
                <a:gd name="T37" fmla="*/ 323 h 21600"/>
                <a:gd name="T38" fmla="*/ 357 w 21600"/>
                <a:gd name="T39" fmla="*/ 91 h 21600"/>
                <a:gd name="T40" fmla="*/ 357 w 21600"/>
                <a:gd name="T41" fmla="*/ 81 h 21600"/>
                <a:gd name="T42" fmla="*/ 397 w 21600"/>
                <a:gd name="T43" fmla="*/ 38 h 21600"/>
                <a:gd name="T44" fmla="*/ 397 w 21600"/>
                <a:gd name="T45" fmla="*/ 38 h 216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1600" h="21600">
                  <a:moveTo>
                    <a:pt x="21600" y="2565"/>
                  </a:moveTo>
                  <a:cubicBezTo>
                    <a:pt x="20832" y="2970"/>
                    <a:pt x="19955" y="3375"/>
                    <a:pt x="19078" y="3510"/>
                  </a:cubicBezTo>
                  <a:cubicBezTo>
                    <a:pt x="19955" y="2835"/>
                    <a:pt x="20723" y="1755"/>
                    <a:pt x="21052" y="405"/>
                  </a:cubicBezTo>
                  <a:cubicBezTo>
                    <a:pt x="20175" y="1080"/>
                    <a:pt x="19188" y="1485"/>
                    <a:pt x="18201" y="1755"/>
                  </a:cubicBezTo>
                  <a:cubicBezTo>
                    <a:pt x="17434" y="675"/>
                    <a:pt x="16227" y="0"/>
                    <a:pt x="15021" y="0"/>
                  </a:cubicBezTo>
                  <a:cubicBezTo>
                    <a:pt x="12499" y="0"/>
                    <a:pt x="10526" y="2430"/>
                    <a:pt x="10526" y="5535"/>
                  </a:cubicBezTo>
                  <a:cubicBezTo>
                    <a:pt x="10526" y="5940"/>
                    <a:pt x="10636" y="6345"/>
                    <a:pt x="10636" y="6750"/>
                  </a:cubicBezTo>
                  <a:cubicBezTo>
                    <a:pt x="7017" y="6480"/>
                    <a:pt x="3728" y="4320"/>
                    <a:pt x="1535" y="1080"/>
                  </a:cubicBezTo>
                  <a:cubicBezTo>
                    <a:pt x="1096" y="1890"/>
                    <a:pt x="877" y="2835"/>
                    <a:pt x="877" y="3780"/>
                  </a:cubicBezTo>
                  <a:cubicBezTo>
                    <a:pt x="877" y="5670"/>
                    <a:pt x="1754" y="7290"/>
                    <a:pt x="2851" y="8370"/>
                  </a:cubicBezTo>
                  <a:cubicBezTo>
                    <a:pt x="2193" y="8235"/>
                    <a:pt x="1535" y="8100"/>
                    <a:pt x="877" y="7695"/>
                  </a:cubicBezTo>
                  <a:cubicBezTo>
                    <a:pt x="877" y="10395"/>
                    <a:pt x="2412" y="12555"/>
                    <a:pt x="4495" y="13095"/>
                  </a:cubicBezTo>
                  <a:cubicBezTo>
                    <a:pt x="4057" y="13230"/>
                    <a:pt x="3728" y="13230"/>
                    <a:pt x="3289" y="13230"/>
                  </a:cubicBezTo>
                  <a:cubicBezTo>
                    <a:pt x="2960" y="13230"/>
                    <a:pt x="2741" y="13230"/>
                    <a:pt x="2412" y="13095"/>
                  </a:cubicBezTo>
                  <a:cubicBezTo>
                    <a:pt x="2960" y="15255"/>
                    <a:pt x="4605" y="16875"/>
                    <a:pt x="6579" y="16875"/>
                  </a:cubicBezTo>
                  <a:cubicBezTo>
                    <a:pt x="5044" y="18360"/>
                    <a:pt x="3180" y="19305"/>
                    <a:pt x="1096" y="19305"/>
                  </a:cubicBezTo>
                  <a:cubicBezTo>
                    <a:pt x="768" y="19305"/>
                    <a:pt x="329" y="19305"/>
                    <a:pt x="0" y="19170"/>
                  </a:cubicBezTo>
                  <a:cubicBezTo>
                    <a:pt x="1974" y="20790"/>
                    <a:pt x="4276" y="21600"/>
                    <a:pt x="6798" y="21600"/>
                  </a:cubicBezTo>
                  <a:cubicBezTo>
                    <a:pt x="15021" y="21600"/>
                    <a:pt x="19407" y="13365"/>
                    <a:pt x="19407" y="6075"/>
                  </a:cubicBezTo>
                  <a:cubicBezTo>
                    <a:pt x="19407" y="5940"/>
                    <a:pt x="19407" y="5670"/>
                    <a:pt x="19407" y="5400"/>
                  </a:cubicBezTo>
                  <a:cubicBezTo>
                    <a:pt x="20284" y="4590"/>
                    <a:pt x="21052" y="3645"/>
                    <a:pt x="21600" y="2565"/>
                  </a:cubicBezTo>
                  <a:close/>
                  <a:moveTo>
                    <a:pt x="21600" y="2565"/>
                  </a:move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2958041-EAA0-4D52-8518-96E0767C0772}"/>
              </a:ext>
            </a:extLst>
          </p:cNvPr>
          <p:cNvGrpSpPr/>
          <p:nvPr/>
        </p:nvGrpSpPr>
        <p:grpSpPr>
          <a:xfrm>
            <a:off x="2197735" y="1892935"/>
            <a:ext cx="1303655" cy="1278890"/>
            <a:chOff x="2445" y="3231"/>
            <a:chExt cx="2445" cy="2398"/>
          </a:xfrm>
        </p:grpSpPr>
        <p:sp>
          <p:nvSpPr>
            <p:cNvPr id="30" name="L-Shape 5">
              <a:extLst>
                <a:ext uri="{FF2B5EF4-FFF2-40B4-BE49-F238E27FC236}">
                  <a16:creationId xmlns:a16="http://schemas.microsoft.com/office/drawing/2014/main" id="{F693F460-3255-4057-A920-28EE15090C09}"/>
                </a:ext>
              </a:extLst>
            </p:cNvPr>
            <p:cNvSpPr/>
            <p:nvPr/>
          </p:nvSpPr>
          <p:spPr bwMode="auto">
            <a:xfrm rot="2700000">
              <a:off x="2492" y="3231"/>
              <a:ext cx="2399" cy="2399"/>
            </a:xfrm>
            <a:prstGeom prst="corner">
              <a:avLst/>
            </a:prstGeom>
            <a:solidFill>
              <a:srgbClr val="2F559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1" name="Group 32">
              <a:extLst>
                <a:ext uri="{FF2B5EF4-FFF2-40B4-BE49-F238E27FC236}">
                  <a16:creationId xmlns:a16="http://schemas.microsoft.com/office/drawing/2014/main" id="{51FDB174-7641-4ED2-A21F-2F16E904C502}"/>
                </a:ext>
              </a:extLst>
            </p:cNvPr>
            <p:cNvGrpSpPr/>
            <p:nvPr/>
          </p:nvGrpSpPr>
          <p:grpSpPr bwMode="auto">
            <a:xfrm>
              <a:off x="2445" y="4248"/>
              <a:ext cx="841" cy="366"/>
              <a:chOff x="0" y="0"/>
              <a:chExt cx="424" cy="185"/>
            </a:xfrm>
            <a:solidFill>
              <a:srgbClr val="00B0F0"/>
            </a:solidFill>
          </p:grpSpPr>
          <p:sp>
            <p:nvSpPr>
              <p:cNvPr id="32" name="Oval 30@|1FFC:16777215|FBC:16777215|LFC:0|LBC:16777215">
                <a:extLst>
                  <a:ext uri="{FF2B5EF4-FFF2-40B4-BE49-F238E27FC236}">
                    <a16:creationId xmlns:a16="http://schemas.microsoft.com/office/drawing/2014/main" id="{A2CE7F8A-22D0-4623-937E-3770B12564C0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89" cy="18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Oval 31@|1FFC:16777215|FBC:16777215|LFC:0|LBC:16777215">
                <a:extLst>
                  <a:ext uri="{FF2B5EF4-FFF2-40B4-BE49-F238E27FC236}">
                    <a16:creationId xmlns:a16="http://schemas.microsoft.com/office/drawing/2014/main" id="{0E98BF30-F3F8-41D4-9E68-320168232829}"/>
                  </a:ext>
                </a:extLst>
              </p:cNvPr>
              <p:cNvSpPr/>
              <p:nvPr/>
            </p:nvSpPr>
            <p:spPr bwMode="auto">
              <a:xfrm>
                <a:off x="237" y="0"/>
                <a:ext cx="187" cy="18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lIns="0" tIns="0" rIns="0" bIns="0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582D129-3735-4DD0-8C5C-78692940F326}"/>
              </a:ext>
            </a:extLst>
          </p:cNvPr>
          <p:cNvGrpSpPr/>
          <p:nvPr/>
        </p:nvGrpSpPr>
        <p:grpSpPr>
          <a:xfrm>
            <a:off x="3237230" y="1895475"/>
            <a:ext cx="1278890" cy="1278890"/>
            <a:chOff x="4330" y="3231"/>
            <a:chExt cx="2398" cy="2398"/>
          </a:xfrm>
        </p:grpSpPr>
        <p:sp>
          <p:nvSpPr>
            <p:cNvPr id="35" name="L-Shape 4">
              <a:extLst>
                <a:ext uri="{FF2B5EF4-FFF2-40B4-BE49-F238E27FC236}">
                  <a16:creationId xmlns:a16="http://schemas.microsoft.com/office/drawing/2014/main" id="{50026E46-BBB6-4B6E-AB40-CD57E6CA61CD}"/>
                </a:ext>
              </a:extLst>
            </p:cNvPr>
            <p:cNvSpPr/>
            <p:nvPr/>
          </p:nvSpPr>
          <p:spPr bwMode="auto">
            <a:xfrm rot="2700000">
              <a:off x="4330" y="3231"/>
              <a:ext cx="2399" cy="2399"/>
            </a:xfrm>
            <a:prstGeom prst="corner">
              <a:avLst/>
            </a:prstGeom>
            <a:solidFill>
              <a:srgbClr val="2F559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0E0DD39D-6084-450D-8D67-3E8F05864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0" y="4136"/>
              <a:ext cx="606" cy="606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4666EEB-BF0C-46C6-A51F-4452755F0DC1}"/>
              </a:ext>
            </a:extLst>
          </p:cNvPr>
          <p:cNvGrpSpPr/>
          <p:nvPr/>
        </p:nvGrpSpPr>
        <p:grpSpPr>
          <a:xfrm>
            <a:off x="4248150" y="1906905"/>
            <a:ext cx="1278890" cy="1278890"/>
            <a:chOff x="6181" y="3231"/>
            <a:chExt cx="2398" cy="2398"/>
          </a:xfrm>
        </p:grpSpPr>
        <p:sp>
          <p:nvSpPr>
            <p:cNvPr id="38" name="L-Shape 3">
              <a:extLst>
                <a:ext uri="{FF2B5EF4-FFF2-40B4-BE49-F238E27FC236}">
                  <a16:creationId xmlns:a16="http://schemas.microsoft.com/office/drawing/2014/main" id="{4CAF85D5-96B1-49B3-9D16-C80D375FC0C9}"/>
                </a:ext>
              </a:extLst>
            </p:cNvPr>
            <p:cNvSpPr/>
            <p:nvPr/>
          </p:nvSpPr>
          <p:spPr bwMode="auto">
            <a:xfrm rot="2700000">
              <a:off x="6181" y="3231"/>
              <a:ext cx="2399" cy="2399"/>
            </a:xfrm>
            <a:prstGeom prst="corner">
              <a:avLst/>
            </a:prstGeom>
            <a:solidFill>
              <a:srgbClr val="2F559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5FA6AE53-3E4A-4E9F-9A20-8C5E0A29B0AB}"/>
                </a:ext>
              </a:extLst>
            </p:cNvPr>
            <p:cNvSpPr/>
            <p:nvPr/>
          </p:nvSpPr>
          <p:spPr bwMode="auto">
            <a:xfrm>
              <a:off x="6278" y="4102"/>
              <a:ext cx="557" cy="704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7B3F8C7-EDDF-4221-BE93-E4833A1AF83D}"/>
              </a:ext>
            </a:extLst>
          </p:cNvPr>
          <p:cNvGrpSpPr/>
          <p:nvPr/>
        </p:nvGrpSpPr>
        <p:grpSpPr>
          <a:xfrm>
            <a:off x="6650355" y="1906270"/>
            <a:ext cx="1304925" cy="1278890"/>
            <a:chOff x="10609" y="3231"/>
            <a:chExt cx="2447" cy="2398"/>
          </a:xfrm>
        </p:grpSpPr>
        <p:sp>
          <p:nvSpPr>
            <p:cNvPr id="41" name="L-Shape 6">
              <a:extLst>
                <a:ext uri="{FF2B5EF4-FFF2-40B4-BE49-F238E27FC236}">
                  <a16:creationId xmlns:a16="http://schemas.microsoft.com/office/drawing/2014/main" id="{09DE945A-1F68-41A1-BE3D-44BF87DDAA41}"/>
                </a:ext>
              </a:extLst>
            </p:cNvPr>
            <p:cNvSpPr/>
            <p:nvPr/>
          </p:nvSpPr>
          <p:spPr bwMode="auto">
            <a:xfrm rot="18900000" flipH="1">
              <a:off x="10609" y="3231"/>
              <a:ext cx="2399" cy="2399"/>
            </a:xfrm>
            <a:prstGeom prst="corner">
              <a:avLst/>
            </a:prstGeom>
            <a:solidFill>
              <a:srgbClr val="C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75">
              <a:extLst>
                <a:ext uri="{FF2B5EF4-FFF2-40B4-BE49-F238E27FC236}">
                  <a16:creationId xmlns:a16="http://schemas.microsoft.com/office/drawing/2014/main" id="{46E8A73B-80F6-4B44-B91C-1E90B573E679}"/>
                </a:ext>
              </a:extLst>
            </p:cNvPr>
            <p:cNvSpPr/>
            <p:nvPr/>
          </p:nvSpPr>
          <p:spPr bwMode="auto">
            <a:xfrm>
              <a:off x="12286" y="4116"/>
              <a:ext cx="771" cy="630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13">
            <a:extLst>
              <a:ext uri="{FF2B5EF4-FFF2-40B4-BE49-F238E27FC236}">
                <a16:creationId xmlns:a16="http://schemas.microsoft.com/office/drawing/2014/main" id="{1C14E59F-987D-4EDE-BC51-D84869B1F526}"/>
              </a:ext>
            </a:extLst>
          </p:cNvPr>
          <p:cNvSpPr txBox="1"/>
          <p:nvPr/>
        </p:nvSpPr>
        <p:spPr>
          <a:xfrm>
            <a:off x="1226251" y="4032721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4" name="TextBox 13">
            <a:extLst>
              <a:ext uri="{FF2B5EF4-FFF2-40B4-BE49-F238E27FC236}">
                <a16:creationId xmlns:a16="http://schemas.microsoft.com/office/drawing/2014/main" id="{58733104-0E0F-429D-A72C-CEDFA449FAC3}"/>
              </a:ext>
            </a:extLst>
          </p:cNvPr>
          <p:cNvSpPr txBox="1"/>
          <p:nvPr/>
        </p:nvSpPr>
        <p:spPr>
          <a:xfrm>
            <a:off x="1214820" y="4274021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zh-CN" altLang="en-US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3582590F-AFE5-4ED0-990D-BF7C9185CF0B}"/>
              </a:ext>
            </a:extLst>
          </p:cNvPr>
          <p:cNvSpPr txBox="1"/>
          <p:nvPr/>
        </p:nvSpPr>
        <p:spPr>
          <a:xfrm>
            <a:off x="1214821" y="5402289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5DCE0A78-E143-43B0-8FB8-22003C8F1A83}"/>
              </a:ext>
            </a:extLst>
          </p:cNvPr>
          <p:cNvSpPr txBox="1"/>
          <p:nvPr/>
        </p:nvSpPr>
        <p:spPr>
          <a:xfrm>
            <a:off x="1214820" y="5648034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en-US" altLang="zh-CN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18C32B6-4423-4FDC-9D4F-D6A56B790B5E}"/>
              </a:ext>
            </a:extLst>
          </p:cNvPr>
          <p:cNvGrpSpPr/>
          <p:nvPr/>
        </p:nvGrpSpPr>
        <p:grpSpPr>
          <a:xfrm>
            <a:off x="4582234" y="4060026"/>
            <a:ext cx="264795" cy="264795"/>
            <a:chOff x="1725" y="6781"/>
            <a:chExt cx="496" cy="496"/>
          </a:xfrm>
          <a:solidFill>
            <a:srgbClr val="C00000"/>
          </a:solidFill>
        </p:grpSpPr>
        <p:sp>
          <p:nvSpPr>
            <p:cNvPr id="60" name="Shape 796">
              <a:extLst>
                <a:ext uri="{FF2B5EF4-FFF2-40B4-BE49-F238E27FC236}">
                  <a16:creationId xmlns:a16="http://schemas.microsoft.com/office/drawing/2014/main" id="{A9B7DC76-37DA-4F46-8F7C-50DDBAC4DAE7}"/>
                </a:ext>
              </a:extLst>
            </p:cNvPr>
            <p:cNvSpPr/>
            <p:nvPr/>
          </p:nvSpPr>
          <p:spPr>
            <a:xfrm>
              <a:off x="1725" y="6781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Shape 797">
              <a:extLst>
                <a:ext uri="{FF2B5EF4-FFF2-40B4-BE49-F238E27FC236}">
                  <a16:creationId xmlns:a16="http://schemas.microsoft.com/office/drawing/2014/main" id="{981A8A6B-E0DC-4288-9030-7A152FAA6E8B}"/>
                </a:ext>
              </a:extLst>
            </p:cNvPr>
            <p:cNvSpPr/>
            <p:nvPr/>
          </p:nvSpPr>
          <p:spPr>
            <a:xfrm>
              <a:off x="1839" y="6916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7B97BE7-C691-4FA4-A069-F664B9CD2AD3}"/>
              </a:ext>
            </a:extLst>
          </p:cNvPr>
          <p:cNvGrpSpPr/>
          <p:nvPr/>
        </p:nvGrpSpPr>
        <p:grpSpPr>
          <a:xfrm>
            <a:off x="4587949" y="5428959"/>
            <a:ext cx="264795" cy="264795"/>
            <a:chOff x="1725" y="8434"/>
            <a:chExt cx="496" cy="496"/>
          </a:xfrm>
          <a:solidFill>
            <a:srgbClr val="2F5597"/>
          </a:solidFill>
        </p:grpSpPr>
        <p:sp>
          <p:nvSpPr>
            <p:cNvPr id="63" name="Shape 811">
              <a:extLst>
                <a:ext uri="{FF2B5EF4-FFF2-40B4-BE49-F238E27FC236}">
                  <a16:creationId xmlns:a16="http://schemas.microsoft.com/office/drawing/2014/main" id="{D866B19D-1C97-4D6F-8A1E-84959E7F5A7D}"/>
                </a:ext>
              </a:extLst>
            </p:cNvPr>
            <p:cNvSpPr/>
            <p:nvPr/>
          </p:nvSpPr>
          <p:spPr>
            <a:xfrm>
              <a:off x="1725" y="8434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4" name="Shape 812">
              <a:extLst>
                <a:ext uri="{FF2B5EF4-FFF2-40B4-BE49-F238E27FC236}">
                  <a16:creationId xmlns:a16="http://schemas.microsoft.com/office/drawing/2014/main" id="{9CEFDECF-C386-418C-A4E4-7DF734EF9F72}"/>
                </a:ext>
              </a:extLst>
            </p:cNvPr>
            <p:cNvSpPr/>
            <p:nvPr/>
          </p:nvSpPr>
          <p:spPr>
            <a:xfrm>
              <a:off x="1839" y="8569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5" name="TextBox 13">
            <a:extLst>
              <a:ext uri="{FF2B5EF4-FFF2-40B4-BE49-F238E27FC236}">
                <a16:creationId xmlns:a16="http://schemas.microsoft.com/office/drawing/2014/main" id="{10B2194C-CC7E-4C0E-9E94-674B55148F6C}"/>
              </a:ext>
            </a:extLst>
          </p:cNvPr>
          <p:cNvSpPr txBox="1"/>
          <p:nvPr/>
        </p:nvSpPr>
        <p:spPr>
          <a:xfrm>
            <a:off x="5012129" y="4032721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66" name="TextBox 13">
            <a:extLst>
              <a:ext uri="{FF2B5EF4-FFF2-40B4-BE49-F238E27FC236}">
                <a16:creationId xmlns:a16="http://schemas.microsoft.com/office/drawing/2014/main" id="{FA68830F-AB83-4E9B-891B-D99B054821D4}"/>
              </a:ext>
            </a:extLst>
          </p:cNvPr>
          <p:cNvSpPr txBox="1"/>
          <p:nvPr/>
        </p:nvSpPr>
        <p:spPr>
          <a:xfrm>
            <a:off x="5000698" y="4274021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zh-CN" altLang="en-US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AF6C5F97-7957-4D33-96CA-A5FEC34D6AA8}"/>
              </a:ext>
            </a:extLst>
          </p:cNvPr>
          <p:cNvSpPr txBox="1"/>
          <p:nvPr/>
        </p:nvSpPr>
        <p:spPr>
          <a:xfrm>
            <a:off x="5000699" y="5402289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68" name="TextBox 13">
            <a:extLst>
              <a:ext uri="{FF2B5EF4-FFF2-40B4-BE49-F238E27FC236}">
                <a16:creationId xmlns:a16="http://schemas.microsoft.com/office/drawing/2014/main" id="{0B1204CC-FA6A-4186-9886-17F4CA4D44B4}"/>
              </a:ext>
            </a:extLst>
          </p:cNvPr>
          <p:cNvSpPr txBox="1"/>
          <p:nvPr/>
        </p:nvSpPr>
        <p:spPr>
          <a:xfrm>
            <a:off x="5000698" y="5648034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en-US" altLang="zh-CN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988B23-8990-47E7-A100-117D320771F2}"/>
              </a:ext>
            </a:extLst>
          </p:cNvPr>
          <p:cNvGrpSpPr/>
          <p:nvPr/>
        </p:nvGrpSpPr>
        <p:grpSpPr>
          <a:xfrm>
            <a:off x="8798007" y="4060026"/>
            <a:ext cx="264795" cy="264795"/>
            <a:chOff x="1725" y="6781"/>
            <a:chExt cx="496" cy="496"/>
          </a:xfrm>
          <a:solidFill>
            <a:srgbClr val="2F5597"/>
          </a:solidFill>
        </p:grpSpPr>
        <p:sp>
          <p:nvSpPr>
            <p:cNvPr id="70" name="Shape 796">
              <a:extLst>
                <a:ext uri="{FF2B5EF4-FFF2-40B4-BE49-F238E27FC236}">
                  <a16:creationId xmlns:a16="http://schemas.microsoft.com/office/drawing/2014/main" id="{2EA4F694-7585-498C-9250-96E183B3BDF8}"/>
                </a:ext>
              </a:extLst>
            </p:cNvPr>
            <p:cNvSpPr/>
            <p:nvPr/>
          </p:nvSpPr>
          <p:spPr>
            <a:xfrm>
              <a:off x="1725" y="6781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Shape 797">
              <a:extLst>
                <a:ext uri="{FF2B5EF4-FFF2-40B4-BE49-F238E27FC236}">
                  <a16:creationId xmlns:a16="http://schemas.microsoft.com/office/drawing/2014/main" id="{DB6EC852-24BF-4895-AB60-7F3C4BB126C4}"/>
                </a:ext>
              </a:extLst>
            </p:cNvPr>
            <p:cNvSpPr/>
            <p:nvPr/>
          </p:nvSpPr>
          <p:spPr>
            <a:xfrm>
              <a:off x="1839" y="6916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54256B82-32C5-493A-8BAC-AEB35E22E299}"/>
              </a:ext>
            </a:extLst>
          </p:cNvPr>
          <p:cNvGrpSpPr/>
          <p:nvPr/>
        </p:nvGrpSpPr>
        <p:grpSpPr>
          <a:xfrm>
            <a:off x="8803722" y="5428959"/>
            <a:ext cx="264795" cy="264795"/>
            <a:chOff x="1725" y="8434"/>
            <a:chExt cx="496" cy="496"/>
          </a:xfrm>
          <a:solidFill>
            <a:srgbClr val="2F5597"/>
          </a:solidFill>
        </p:grpSpPr>
        <p:sp>
          <p:nvSpPr>
            <p:cNvPr id="73" name="Shape 811">
              <a:extLst>
                <a:ext uri="{FF2B5EF4-FFF2-40B4-BE49-F238E27FC236}">
                  <a16:creationId xmlns:a16="http://schemas.microsoft.com/office/drawing/2014/main" id="{BB68A52A-2434-44C4-BDFE-755778F6B701}"/>
                </a:ext>
              </a:extLst>
            </p:cNvPr>
            <p:cNvSpPr/>
            <p:nvPr/>
          </p:nvSpPr>
          <p:spPr>
            <a:xfrm>
              <a:off x="1725" y="8434"/>
              <a:ext cx="497" cy="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4" name="Shape 812">
              <a:extLst>
                <a:ext uri="{FF2B5EF4-FFF2-40B4-BE49-F238E27FC236}">
                  <a16:creationId xmlns:a16="http://schemas.microsoft.com/office/drawing/2014/main" id="{60BD407F-D3DB-4D0D-A135-D46038A44BEC}"/>
                </a:ext>
              </a:extLst>
            </p:cNvPr>
            <p:cNvSpPr/>
            <p:nvPr/>
          </p:nvSpPr>
          <p:spPr>
            <a:xfrm>
              <a:off x="1839" y="8569"/>
              <a:ext cx="269" cy="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435"/>
                  </a:moveTo>
                  <a:lnTo>
                    <a:pt x="5244" y="21600"/>
                  </a:lnTo>
                  <a:lnTo>
                    <a:pt x="21422" y="1264"/>
                  </a:lnTo>
                  <a:lnTo>
                    <a:pt x="21600" y="0"/>
                  </a:lnTo>
                  <a:lnTo>
                    <a:pt x="5867" y="14435"/>
                  </a:lnTo>
                  <a:lnTo>
                    <a:pt x="0" y="8429"/>
                  </a:lnTo>
                  <a:lnTo>
                    <a:pt x="0" y="1443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5" name="TextBox 13">
            <a:extLst>
              <a:ext uri="{FF2B5EF4-FFF2-40B4-BE49-F238E27FC236}">
                <a16:creationId xmlns:a16="http://schemas.microsoft.com/office/drawing/2014/main" id="{CCC65599-1D28-4364-BBDA-AFD34796AE52}"/>
              </a:ext>
            </a:extLst>
          </p:cNvPr>
          <p:cNvSpPr txBox="1"/>
          <p:nvPr/>
        </p:nvSpPr>
        <p:spPr>
          <a:xfrm>
            <a:off x="9227902" y="4032721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6" name="TextBox 13">
            <a:extLst>
              <a:ext uri="{FF2B5EF4-FFF2-40B4-BE49-F238E27FC236}">
                <a16:creationId xmlns:a16="http://schemas.microsoft.com/office/drawing/2014/main" id="{21DA2D69-FD21-44E5-BD90-6E49BF4A6222}"/>
              </a:ext>
            </a:extLst>
          </p:cNvPr>
          <p:cNvSpPr txBox="1"/>
          <p:nvPr/>
        </p:nvSpPr>
        <p:spPr>
          <a:xfrm>
            <a:off x="9216471" y="4274021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zh-CN" altLang="en-US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8E39FB5E-B268-4827-A570-7F71031263A0}"/>
              </a:ext>
            </a:extLst>
          </p:cNvPr>
          <p:cNvSpPr txBox="1"/>
          <p:nvPr/>
        </p:nvSpPr>
        <p:spPr>
          <a:xfrm>
            <a:off x="9216472" y="5402289"/>
            <a:ext cx="1966595" cy="215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4F057946-50AE-442C-9321-EF9A5B46FC10}"/>
              </a:ext>
            </a:extLst>
          </p:cNvPr>
          <p:cNvSpPr txBox="1"/>
          <p:nvPr/>
        </p:nvSpPr>
        <p:spPr>
          <a:xfrm>
            <a:off x="9216471" y="5648034"/>
            <a:ext cx="2446139" cy="6705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endParaRPr lang="en-US" altLang="zh-CN" sz="1000" dirty="0">
              <a:solidFill>
                <a:schemeClr val="tx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80" name="矩形 7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DEEF8238-C0BD-4004-89B6-9E674BDBE21C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1" name="文本框 8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A0C8921-1DDC-434D-AB14-A231F6421355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Summary &amp; Advice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2" name="文本框 8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54513B99-CB41-4796-BE60-9C31518718F3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9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9" grpId="0"/>
      <p:bldP spid="50" grpId="0"/>
      <p:bldP spid="65" grpId="0"/>
      <p:bldP spid="66" grpId="0"/>
      <p:bldP spid="67" grpId="0"/>
      <p:bldP spid="68" grpId="0"/>
      <p:bldP spid="75" grpId="0"/>
      <p:bldP spid="76" grpId="0"/>
      <p:bldP spid="77" grpId="0"/>
      <p:bldP spid="78" grpId="0"/>
      <p:bldP spid="81" grpId="0"/>
      <p:bldP spid="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8D8D5D-B942-4BBD-B990-2C8DE78E21D3}"/>
              </a:ext>
            </a:extLst>
          </p:cNvPr>
          <p:cNvSpPr txBox="1"/>
          <p:nvPr/>
        </p:nvSpPr>
        <p:spPr>
          <a:xfrm>
            <a:off x="4374334" y="616225"/>
            <a:ext cx="348254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CONTENTS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99EF23-7BEA-4DDF-A03C-A2F94DE7DEA1}"/>
              </a:ext>
            </a:extLst>
          </p:cNvPr>
          <p:cNvGrpSpPr/>
          <p:nvPr/>
        </p:nvGrpSpPr>
        <p:grpSpPr>
          <a:xfrm>
            <a:off x="1409701" y="2532600"/>
            <a:ext cx="2187856" cy="2378007"/>
            <a:chOff x="1409701" y="2532600"/>
            <a:chExt cx="2187856" cy="237800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E551096-4BBC-4DB1-8D40-9D1A71CC21F7}"/>
                </a:ext>
              </a:extLst>
            </p:cNvPr>
            <p:cNvSpPr/>
            <p:nvPr/>
          </p:nvSpPr>
          <p:spPr>
            <a:xfrm>
              <a:off x="2200971" y="3226108"/>
              <a:ext cx="605314" cy="605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椭圆 50">
              <a:extLst>
                <a:ext uri="{FF2B5EF4-FFF2-40B4-BE49-F238E27FC236}">
                  <a16:creationId xmlns:a16="http://schemas.microsoft.com/office/drawing/2014/main" id="{01553878-6468-4E87-89B2-F507C64BB35E}"/>
                </a:ext>
              </a:extLst>
            </p:cNvPr>
            <p:cNvSpPr/>
            <p:nvPr/>
          </p:nvSpPr>
          <p:spPr>
            <a:xfrm>
              <a:off x="2364218" y="3402534"/>
              <a:ext cx="278821" cy="252464"/>
            </a:xfrm>
            <a:custGeom>
              <a:avLst/>
              <a:gdLst>
                <a:gd name="connsiteX0" fmla="*/ 487051 w 607639"/>
                <a:gd name="connsiteY0" fmla="*/ 151998 h 550199"/>
                <a:gd name="connsiteX1" fmla="*/ 607639 w 607639"/>
                <a:gd name="connsiteY1" fmla="*/ 151998 h 550199"/>
                <a:gd name="connsiteX2" fmla="*/ 607639 w 607639"/>
                <a:gd name="connsiteY2" fmla="*/ 548576 h 550199"/>
                <a:gd name="connsiteX3" fmla="*/ 567947 w 607639"/>
                <a:gd name="connsiteY3" fmla="*/ 548576 h 550199"/>
                <a:gd name="connsiteX4" fmla="*/ 567947 w 607639"/>
                <a:gd name="connsiteY4" fmla="*/ 293582 h 550199"/>
                <a:gd name="connsiteX5" fmla="*/ 476105 w 607639"/>
                <a:gd name="connsiteY5" fmla="*/ 293582 h 550199"/>
                <a:gd name="connsiteX6" fmla="*/ 0 w 607639"/>
                <a:gd name="connsiteY6" fmla="*/ 151998 h 550199"/>
                <a:gd name="connsiteX7" fmla="*/ 120588 w 607639"/>
                <a:gd name="connsiteY7" fmla="*/ 151998 h 550199"/>
                <a:gd name="connsiteX8" fmla="*/ 131534 w 607639"/>
                <a:gd name="connsiteY8" fmla="*/ 293582 h 550199"/>
                <a:gd name="connsiteX9" fmla="*/ 39603 w 607639"/>
                <a:gd name="connsiteY9" fmla="*/ 293582 h 550199"/>
                <a:gd name="connsiteX10" fmla="*/ 39603 w 607639"/>
                <a:gd name="connsiteY10" fmla="*/ 548576 h 550199"/>
                <a:gd name="connsiteX11" fmla="*/ 0 w 607639"/>
                <a:gd name="connsiteY11" fmla="*/ 548576 h 550199"/>
                <a:gd name="connsiteX12" fmla="*/ 148576 w 607639"/>
                <a:gd name="connsiteY12" fmla="*/ 0 h 550199"/>
                <a:gd name="connsiteX13" fmla="*/ 458993 w 607639"/>
                <a:gd name="connsiteY13" fmla="*/ 0 h 550199"/>
                <a:gd name="connsiteX14" fmla="*/ 436388 w 607639"/>
                <a:gd name="connsiteY14" fmla="*/ 293629 h 550199"/>
                <a:gd name="connsiteX15" fmla="*/ 323631 w 607639"/>
                <a:gd name="connsiteY15" fmla="*/ 293629 h 550199"/>
                <a:gd name="connsiteX16" fmla="*/ 323631 w 607639"/>
                <a:gd name="connsiteY16" fmla="*/ 333265 h 550199"/>
                <a:gd name="connsiteX17" fmla="*/ 464956 w 607639"/>
                <a:gd name="connsiteY17" fmla="*/ 333265 h 550199"/>
                <a:gd name="connsiteX18" fmla="*/ 464956 w 607639"/>
                <a:gd name="connsiteY18" fmla="*/ 450131 h 550199"/>
                <a:gd name="connsiteX19" fmla="*/ 323631 w 607639"/>
                <a:gd name="connsiteY19" fmla="*/ 450131 h 550199"/>
                <a:gd name="connsiteX20" fmla="*/ 323631 w 607639"/>
                <a:gd name="connsiteY20" fmla="*/ 481058 h 550199"/>
                <a:gd name="connsiteX21" fmla="*/ 388064 w 607639"/>
                <a:gd name="connsiteY21" fmla="*/ 534913 h 550199"/>
                <a:gd name="connsiteX22" fmla="*/ 351486 w 607639"/>
                <a:gd name="connsiteY22" fmla="*/ 550199 h 550199"/>
                <a:gd name="connsiteX23" fmla="*/ 323631 w 607639"/>
                <a:gd name="connsiteY23" fmla="*/ 522382 h 550199"/>
                <a:gd name="connsiteX24" fmla="*/ 323631 w 607639"/>
                <a:gd name="connsiteY24" fmla="*/ 549932 h 550199"/>
                <a:gd name="connsiteX25" fmla="*/ 284027 w 607639"/>
                <a:gd name="connsiteY25" fmla="*/ 549932 h 550199"/>
                <a:gd name="connsiteX26" fmla="*/ 284027 w 607639"/>
                <a:gd name="connsiteY26" fmla="*/ 522382 h 550199"/>
                <a:gd name="connsiteX27" fmla="*/ 256083 w 607639"/>
                <a:gd name="connsiteY27" fmla="*/ 550199 h 550199"/>
                <a:gd name="connsiteX28" fmla="*/ 219594 w 607639"/>
                <a:gd name="connsiteY28" fmla="*/ 534913 h 550199"/>
                <a:gd name="connsiteX29" fmla="*/ 284027 w 607639"/>
                <a:gd name="connsiteY29" fmla="*/ 481058 h 550199"/>
                <a:gd name="connsiteX30" fmla="*/ 284027 w 607639"/>
                <a:gd name="connsiteY30" fmla="*/ 450131 h 550199"/>
                <a:gd name="connsiteX31" fmla="*/ 142613 w 607639"/>
                <a:gd name="connsiteY31" fmla="*/ 450131 h 550199"/>
                <a:gd name="connsiteX32" fmla="*/ 142613 w 607639"/>
                <a:gd name="connsiteY32" fmla="*/ 333265 h 550199"/>
                <a:gd name="connsiteX33" fmla="*/ 284027 w 607639"/>
                <a:gd name="connsiteY33" fmla="*/ 333265 h 550199"/>
                <a:gd name="connsiteX34" fmla="*/ 284027 w 607639"/>
                <a:gd name="connsiteY34" fmla="*/ 293629 h 550199"/>
                <a:gd name="connsiteX35" fmla="*/ 171270 w 607639"/>
                <a:gd name="connsiteY35" fmla="*/ 293629 h 55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7639" h="550199">
                  <a:moveTo>
                    <a:pt x="487051" y="151998"/>
                  </a:moveTo>
                  <a:lnTo>
                    <a:pt x="607639" y="151998"/>
                  </a:lnTo>
                  <a:lnTo>
                    <a:pt x="607639" y="548576"/>
                  </a:lnTo>
                  <a:lnTo>
                    <a:pt x="567947" y="548576"/>
                  </a:lnTo>
                  <a:lnTo>
                    <a:pt x="567947" y="293582"/>
                  </a:lnTo>
                  <a:lnTo>
                    <a:pt x="476105" y="293582"/>
                  </a:lnTo>
                  <a:close/>
                  <a:moveTo>
                    <a:pt x="0" y="151998"/>
                  </a:moveTo>
                  <a:lnTo>
                    <a:pt x="120588" y="151998"/>
                  </a:lnTo>
                  <a:lnTo>
                    <a:pt x="131534" y="293582"/>
                  </a:lnTo>
                  <a:lnTo>
                    <a:pt x="39603" y="293582"/>
                  </a:lnTo>
                  <a:lnTo>
                    <a:pt x="39603" y="548576"/>
                  </a:lnTo>
                  <a:lnTo>
                    <a:pt x="0" y="548576"/>
                  </a:lnTo>
                  <a:close/>
                  <a:moveTo>
                    <a:pt x="148576" y="0"/>
                  </a:moveTo>
                  <a:lnTo>
                    <a:pt x="458993" y="0"/>
                  </a:lnTo>
                  <a:lnTo>
                    <a:pt x="436388" y="293629"/>
                  </a:lnTo>
                  <a:lnTo>
                    <a:pt x="323631" y="293629"/>
                  </a:lnTo>
                  <a:lnTo>
                    <a:pt x="323631" y="333265"/>
                  </a:lnTo>
                  <a:lnTo>
                    <a:pt x="464956" y="333265"/>
                  </a:lnTo>
                  <a:lnTo>
                    <a:pt x="464956" y="450131"/>
                  </a:lnTo>
                  <a:lnTo>
                    <a:pt x="323631" y="450131"/>
                  </a:lnTo>
                  <a:lnTo>
                    <a:pt x="323631" y="481058"/>
                  </a:lnTo>
                  <a:cubicBezTo>
                    <a:pt x="352198" y="487367"/>
                    <a:pt x="376405" y="507097"/>
                    <a:pt x="388064" y="534913"/>
                  </a:cubicBezTo>
                  <a:lnTo>
                    <a:pt x="351486" y="550199"/>
                  </a:lnTo>
                  <a:cubicBezTo>
                    <a:pt x="346058" y="537313"/>
                    <a:pt x="336001" y="527537"/>
                    <a:pt x="323631" y="522382"/>
                  </a:cubicBezTo>
                  <a:lnTo>
                    <a:pt x="323631" y="549932"/>
                  </a:lnTo>
                  <a:lnTo>
                    <a:pt x="284027" y="549932"/>
                  </a:lnTo>
                  <a:lnTo>
                    <a:pt x="284027" y="522382"/>
                  </a:lnTo>
                  <a:cubicBezTo>
                    <a:pt x="271657" y="527537"/>
                    <a:pt x="261511" y="537313"/>
                    <a:pt x="256083" y="550199"/>
                  </a:cubicBezTo>
                  <a:lnTo>
                    <a:pt x="219594" y="534913"/>
                  </a:lnTo>
                  <a:cubicBezTo>
                    <a:pt x="231253" y="507097"/>
                    <a:pt x="255460" y="487367"/>
                    <a:pt x="284027" y="481058"/>
                  </a:cubicBezTo>
                  <a:lnTo>
                    <a:pt x="284027" y="450131"/>
                  </a:lnTo>
                  <a:lnTo>
                    <a:pt x="142613" y="450131"/>
                  </a:lnTo>
                  <a:lnTo>
                    <a:pt x="142613" y="333265"/>
                  </a:lnTo>
                  <a:lnTo>
                    <a:pt x="284027" y="333265"/>
                  </a:lnTo>
                  <a:lnTo>
                    <a:pt x="284027" y="293629"/>
                  </a:lnTo>
                  <a:lnTo>
                    <a:pt x="171270" y="2936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489D33C-A3AC-49A0-8231-DF0355096A91}"/>
                </a:ext>
              </a:extLst>
            </p:cNvPr>
            <p:cNvGrpSpPr/>
            <p:nvPr/>
          </p:nvGrpSpPr>
          <p:grpSpPr>
            <a:xfrm>
              <a:off x="1409701" y="4020313"/>
              <a:ext cx="2187856" cy="890294"/>
              <a:chOff x="3389687" y="2343753"/>
              <a:chExt cx="3012520" cy="890294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BE17D6-94CD-4A6C-BF29-190A6608E1F4}"/>
                  </a:ext>
                </a:extLst>
              </p:cNvPr>
              <p:cNvSpPr txBox="1"/>
              <p:nvPr/>
            </p:nvSpPr>
            <p:spPr>
              <a:xfrm>
                <a:off x="3687619" y="2343753"/>
                <a:ext cx="2416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Background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01D14D0-AAD4-4C8F-89CF-8D6DCF35670E}"/>
                  </a:ext>
                </a:extLst>
              </p:cNvPr>
              <p:cNvSpPr txBox="1"/>
              <p:nvPr/>
            </p:nvSpPr>
            <p:spPr>
              <a:xfrm>
                <a:off x="3389687" y="2696464"/>
                <a:ext cx="3012520" cy="5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The user print the presentation and make it into a it into a film to be used in a wider field</a:t>
                </a: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AA5614B-B15E-425A-B91F-33F40EF2FFAE}"/>
                </a:ext>
              </a:extLst>
            </p:cNvPr>
            <p:cNvSpPr txBox="1"/>
            <p:nvPr/>
          </p:nvSpPr>
          <p:spPr>
            <a:xfrm>
              <a:off x="1940206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32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107F53-AA5E-4041-B03B-02D68238D964}"/>
              </a:ext>
            </a:extLst>
          </p:cNvPr>
          <p:cNvGrpSpPr/>
          <p:nvPr/>
        </p:nvGrpSpPr>
        <p:grpSpPr>
          <a:xfrm>
            <a:off x="3804615" y="2532600"/>
            <a:ext cx="2187856" cy="2378007"/>
            <a:chOff x="3804615" y="2532600"/>
            <a:chExt cx="2187856" cy="23780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C51823F-750A-4BC9-B8CF-A57F78DCF876}"/>
                </a:ext>
              </a:extLst>
            </p:cNvPr>
            <p:cNvGrpSpPr/>
            <p:nvPr/>
          </p:nvGrpSpPr>
          <p:grpSpPr>
            <a:xfrm>
              <a:off x="4595885" y="3226108"/>
              <a:ext cx="605314" cy="605314"/>
              <a:chOff x="4595885" y="3226108"/>
              <a:chExt cx="605314" cy="60531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0823DEA-18A9-4706-93CA-142117F16841}"/>
                  </a:ext>
                </a:extLst>
              </p:cNvPr>
              <p:cNvSpPr/>
              <p:nvPr/>
            </p:nvSpPr>
            <p:spPr>
              <a:xfrm>
                <a:off x="4595885" y="3226108"/>
                <a:ext cx="605314" cy="605314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" name="椭圆 60">
                <a:extLst>
                  <a:ext uri="{FF2B5EF4-FFF2-40B4-BE49-F238E27FC236}">
                    <a16:creationId xmlns:a16="http://schemas.microsoft.com/office/drawing/2014/main" id="{BA33F3F0-3B35-4DD3-8AA8-A6E941E11586}"/>
                  </a:ext>
                </a:extLst>
              </p:cNvPr>
              <p:cNvSpPr/>
              <p:nvPr/>
            </p:nvSpPr>
            <p:spPr>
              <a:xfrm>
                <a:off x="4759132" y="3423899"/>
                <a:ext cx="278821" cy="209734"/>
              </a:xfrm>
              <a:custGeom>
                <a:avLst/>
                <a:gdLst>
                  <a:gd name="T0" fmla="*/ 2604 w 2622"/>
                  <a:gd name="T1" fmla="*/ 455 h 1975"/>
                  <a:gd name="T2" fmla="*/ 2599 w 2622"/>
                  <a:gd name="T3" fmla="*/ 448 h 1975"/>
                  <a:gd name="T4" fmla="*/ 2564 w 2622"/>
                  <a:gd name="T5" fmla="*/ 430 h 1975"/>
                  <a:gd name="T6" fmla="*/ 1976 w 2622"/>
                  <a:gd name="T7" fmla="*/ 199 h 1975"/>
                  <a:gd name="T8" fmla="*/ 1322 w 2622"/>
                  <a:gd name="T9" fmla="*/ 8 h 1975"/>
                  <a:gd name="T10" fmla="*/ 807 w 2622"/>
                  <a:gd name="T11" fmla="*/ 171 h 1975"/>
                  <a:gd name="T12" fmla="*/ 12 w 2622"/>
                  <a:gd name="T13" fmla="*/ 445 h 1975"/>
                  <a:gd name="T14" fmla="*/ 315 w 2622"/>
                  <a:gd name="T15" fmla="*/ 596 h 1975"/>
                  <a:gd name="T16" fmla="*/ 496 w 2622"/>
                  <a:gd name="T17" fmla="*/ 794 h 1975"/>
                  <a:gd name="T18" fmla="*/ 500 w 2622"/>
                  <a:gd name="T19" fmla="*/ 1077 h 1975"/>
                  <a:gd name="T20" fmla="*/ 596 w 2622"/>
                  <a:gd name="T21" fmla="*/ 1118 h 1975"/>
                  <a:gd name="T22" fmla="*/ 414 w 2622"/>
                  <a:gd name="T23" fmla="*/ 1732 h 1975"/>
                  <a:gd name="T24" fmla="*/ 432 w 2622"/>
                  <a:gd name="T25" fmla="*/ 1778 h 1975"/>
                  <a:gd name="T26" fmla="*/ 971 w 2622"/>
                  <a:gd name="T27" fmla="*/ 1805 h 1975"/>
                  <a:gd name="T28" fmla="*/ 1665 w 2622"/>
                  <a:gd name="T29" fmla="*/ 1776 h 1975"/>
                  <a:gd name="T30" fmla="*/ 2219 w 2622"/>
                  <a:gd name="T31" fmla="*/ 1720 h 1975"/>
                  <a:gd name="T32" fmla="*/ 2204 w 2622"/>
                  <a:gd name="T33" fmla="*/ 1044 h 1975"/>
                  <a:gd name="T34" fmla="*/ 2442 w 2622"/>
                  <a:gd name="T35" fmla="*/ 601 h 1975"/>
                  <a:gd name="T36" fmla="*/ 2362 w 2622"/>
                  <a:gd name="T37" fmla="*/ 1153 h 1975"/>
                  <a:gd name="T38" fmla="*/ 2531 w 2622"/>
                  <a:gd name="T39" fmla="*/ 1218 h 1975"/>
                  <a:gd name="T40" fmla="*/ 2494 w 2622"/>
                  <a:gd name="T41" fmla="*/ 1101 h 1975"/>
                  <a:gd name="T42" fmla="*/ 2482 w 2622"/>
                  <a:gd name="T43" fmla="*/ 1090 h 1975"/>
                  <a:gd name="T44" fmla="*/ 2567 w 2622"/>
                  <a:gd name="T45" fmla="*/ 542 h 1975"/>
                  <a:gd name="T46" fmla="*/ 2588 w 2622"/>
                  <a:gd name="T47" fmla="*/ 532 h 1975"/>
                  <a:gd name="T48" fmla="*/ 2614 w 2622"/>
                  <a:gd name="T49" fmla="*/ 467 h 1975"/>
                  <a:gd name="T50" fmla="*/ 1049 w 2622"/>
                  <a:gd name="T51" fmla="*/ 151 h 1975"/>
                  <a:gd name="T52" fmla="*/ 964 w 2622"/>
                  <a:gd name="T53" fmla="*/ 184 h 1975"/>
                  <a:gd name="T54" fmla="*/ 878 w 2622"/>
                  <a:gd name="T55" fmla="*/ 1750 h 1975"/>
                  <a:gd name="T56" fmla="*/ 467 w 2622"/>
                  <a:gd name="T57" fmla="*/ 1732 h 1975"/>
                  <a:gd name="T58" fmla="*/ 647 w 2622"/>
                  <a:gd name="T59" fmla="*/ 1125 h 1975"/>
                  <a:gd name="T60" fmla="*/ 920 w 2622"/>
                  <a:gd name="T61" fmla="*/ 1745 h 1975"/>
                  <a:gd name="T62" fmla="*/ 1288 w 2622"/>
                  <a:gd name="T63" fmla="*/ 1885 h 1975"/>
                  <a:gd name="T64" fmla="*/ 1822 w 2622"/>
                  <a:gd name="T65" fmla="*/ 1169 h 1975"/>
                  <a:gd name="T66" fmla="*/ 2129 w 2622"/>
                  <a:gd name="T67" fmla="*/ 1702 h 1975"/>
                  <a:gd name="T68" fmla="*/ 1742 w 2622"/>
                  <a:gd name="T69" fmla="*/ 1683 h 1975"/>
                  <a:gd name="T70" fmla="*/ 1924 w 2622"/>
                  <a:gd name="T71" fmla="*/ 1165 h 1975"/>
                  <a:gd name="T72" fmla="*/ 2129 w 2622"/>
                  <a:gd name="T73" fmla="*/ 1702 h 1975"/>
                  <a:gd name="T74" fmla="*/ 1400 w 2622"/>
                  <a:gd name="T75" fmla="*/ 986 h 1975"/>
                  <a:gd name="T76" fmla="*/ 563 w 2622"/>
                  <a:gd name="T77" fmla="*/ 710 h 1975"/>
                  <a:gd name="T78" fmla="*/ 824 w 2622"/>
                  <a:gd name="T79" fmla="*/ 758 h 1975"/>
                  <a:gd name="T80" fmla="*/ 1453 w 2622"/>
                  <a:gd name="T81" fmla="*/ 905 h 1975"/>
                  <a:gd name="T82" fmla="*/ 2130 w 2622"/>
                  <a:gd name="T83" fmla="*/ 694 h 1975"/>
                  <a:gd name="T84" fmla="*/ 1783 w 2622"/>
                  <a:gd name="T85" fmla="*/ 865 h 1975"/>
                  <a:gd name="T86" fmla="*/ 2442 w 2622"/>
                  <a:gd name="T87" fmla="*/ 1253 h 1975"/>
                  <a:gd name="T88" fmla="*/ 2425 w 2622"/>
                  <a:gd name="T89" fmla="*/ 1238 h 1975"/>
                  <a:gd name="T90" fmla="*/ 2440 w 2622"/>
                  <a:gd name="T91" fmla="*/ 1244 h 1975"/>
                  <a:gd name="T92" fmla="*/ 2453 w 2622"/>
                  <a:gd name="T93" fmla="*/ 1244 h 1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2" h="1975">
                    <a:moveTo>
                      <a:pt x="2614" y="467"/>
                    </a:moveTo>
                    <a:cubicBezTo>
                      <a:pt x="2612" y="463"/>
                      <a:pt x="2608" y="458"/>
                      <a:pt x="2604" y="455"/>
                    </a:cubicBezTo>
                    <a:cubicBezTo>
                      <a:pt x="2603" y="453"/>
                      <a:pt x="2601" y="451"/>
                      <a:pt x="2600" y="450"/>
                    </a:cubicBezTo>
                    <a:cubicBezTo>
                      <a:pt x="2604" y="455"/>
                      <a:pt x="2600" y="449"/>
                      <a:pt x="2599" y="448"/>
                    </a:cubicBezTo>
                    <a:cubicBezTo>
                      <a:pt x="2592" y="436"/>
                      <a:pt x="2581" y="432"/>
                      <a:pt x="2571" y="433"/>
                    </a:cubicBezTo>
                    <a:cubicBezTo>
                      <a:pt x="2569" y="432"/>
                      <a:pt x="2567" y="431"/>
                      <a:pt x="2564" y="430"/>
                    </a:cubicBezTo>
                    <a:cubicBezTo>
                      <a:pt x="2564" y="430"/>
                      <a:pt x="2565" y="430"/>
                      <a:pt x="2565" y="430"/>
                    </a:cubicBezTo>
                    <a:cubicBezTo>
                      <a:pt x="2367" y="351"/>
                      <a:pt x="2180" y="263"/>
                      <a:pt x="1976" y="199"/>
                    </a:cubicBezTo>
                    <a:cubicBezTo>
                      <a:pt x="1763" y="133"/>
                      <a:pt x="1550" y="63"/>
                      <a:pt x="1334" y="8"/>
                    </a:cubicBezTo>
                    <a:cubicBezTo>
                      <a:pt x="1330" y="7"/>
                      <a:pt x="1326" y="7"/>
                      <a:pt x="1322" y="8"/>
                    </a:cubicBezTo>
                    <a:cubicBezTo>
                      <a:pt x="1266" y="0"/>
                      <a:pt x="1195" y="27"/>
                      <a:pt x="1147" y="41"/>
                    </a:cubicBezTo>
                    <a:cubicBezTo>
                      <a:pt x="1031" y="76"/>
                      <a:pt x="919" y="125"/>
                      <a:pt x="807" y="171"/>
                    </a:cubicBezTo>
                    <a:cubicBezTo>
                      <a:pt x="551" y="276"/>
                      <a:pt x="287" y="347"/>
                      <a:pt x="24" y="431"/>
                    </a:cubicBezTo>
                    <a:cubicBezTo>
                      <a:pt x="17" y="434"/>
                      <a:pt x="13" y="439"/>
                      <a:pt x="12" y="445"/>
                    </a:cubicBezTo>
                    <a:cubicBezTo>
                      <a:pt x="2" y="455"/>
                      <a:pt x="0" y="476"/>
                      <a:pt x="16" y="485"/>
                    </a:cubicBezTo>
                    <a:cubicBezTo>
                      <a:pt x="108" y="534"/>
                      <a:pt x="217" y="560"/>
                      <a:pt x="315" y="596"/>
                    </a:cubicBezTo>
                    <a:cubicBezTo>
                      <a:pt x="382" y="621"/>
                      <a:pt x="450" y="643"/>
                      <a:pt x="518" y="665"/>
                    </a:cubicBezTo>
                    <a:cubicBezTo>
                      <a:pt x="506" y="707"/>
                      <a:pt x="500" y="750"/>
                      <a:pt x="496" y="794"/>
                    </a:cubicBezTo>
                    <a:cubicBezTo>
                      <a:pt x="482" y="803"/>
                      <a:pt x="478" y="826"/>
                      <a:pt x="493" y="839"/>
                    </a:cubicBezTo>
                    <a:cubicBezTo>
                      <a:pt x="490" y="919"/>
                      <a:pt x="496" y="1000"/>
                      <a:pt x="500" y="1077"/>
                    </a:cubicBezTo>
                    <a:cubicBezTo>
                      <a:pt x="501" y="1091"/>
                      <a:pt x="509" y="1107"/>
                      <a:pt x="524" y="1109"/>
                    </a:cubicBezTo>
                    <a:cubicBezTo>
                      <a:pt x="548" y="1112"/>
                      <a:pt x="572" y="1115"/>
                      <a:pt x="596" y="1118"/>
                    </a:cubicBezTo>
                    <a:cubicBezTo>
                      <a:pt x="571" y="1211"/>
                      <a:pt x="567" y="1303"/>
                      <a:pt x="532" y="1395"/>
                    </a:cubicBezTo>
                    <a:cubicBezTo>
                      <a:pt x="490" y="1507"/>
                      <a:pt x="439" y="1615"/>
                      <a:pt x="414" y="1732"/>
                    </a:cubicBezTo>
                    <a:cubicBezTo>
                      <a:pt x="413" y="1739"/>
                      <a:pt x="414" y="1744"/>
                      <a:pt x="416" y="1748"/>
                    </a:cubicBezTo>
                    <a:cubicBezTo>
                      <a:pt x="413" y="1760"/>
                      <a:pt x="418" y="1773"/>
                      <a:pt x="432" y="1778"/>
                    </a:cubicBezTo>
                    <a:cubicBezTo>
                      <a:pt x="534" y="1810"/>
                      <a:pt x="652" y="1816"/>
                      <a:pt x="758" y="1822"/>
                    </a:cubicBezTo>
                    <a:cubicBezTo>
                      <a:pt x="800" y="1824"/>
                      <a:pt x="925" y="1845"/>
                      <a:pt x="971" y="1805"/>
                    </a:cubicBezTo>
                    <a:cubicBezTo>
                      <a:pt x="1055" y="1891"/>
                      <a:pt x="1162" y="1950"/>
                      <a:pt x="1288" y="1962"/>
                    </a:cubicBezTo>
                    <a:cubicBezTo>
                      <a:pt x="1439" y="1975"/>
                      <a:pt x="1565" y="1884"/>
                      <a:pt x="1665" y="1776"/>
                    </a:cubicBezTo>
                    <a:cubicBezTo>
                      <a:pt x="1838" y="1780"/>
                      <a:pt x="2012" y="1776"/>
                      <a:pt x="2186" y="1776"/>
                    </a:cubicBezTo>
                    <a:cubicBezTo>
                      <a:pt x="2217" y="1776"/>
                      <a:pt x="2229" y="1745"/>
                      <a:pt x="2219" y="1720"/>
                    </a:cubicBezTo>
                    <a:cubicBezTo>
                      <a:pt x="2138" y="1536"/>
                      <a:pt x="2085" y="1351"/>
                      <a:pt x="2023" y="1161"/>
                    </a:cubicBezTo>
                    <a:cubicBezTo>
                      <a:pt x="2105" y="1154"/>
                      <a:pt x="2183" y="1131"/>
                      <a:pt x="2204" y="1044"/>
                    </a:cubicBezTo>
                    <a:cubicBezTo>
                      <a:pt x="2231" y="934"/>
                      <a:pt x="2222" y="792"/>
                      <a:pt x="2197" y="675"/>
                    </a:cubicBezTo>
                    <a:cubicBezTo>
                      <a:pt x="2280" y="653"/>
                      <a:pt x="2363" y="632"/>
                      <a:pt x="2442" y="601"/>
                    </a:cubicBezTo>
                    <a:cubicBezTo>
                      <a:pt x="2424" y="762"/>
                      <a:pt x="2417" y="925"/>
                      <a:pt x="2414" y="1087"/>
                    </a:cubicBezTo>
                    <a:cubicBezTo>
                      <a:pt x="2391" y="1101"/>
                      <a:pt x="2372" y="1126"/>
                      <a:pt x="2362" y="1153"/>
                    </a:cubicBezTo>
                    <a:cubicBezTo>
                      <a:pt x="2340" y="1211"/>
                      <a:pt x="2358" y="1295"/>
                      <a:pt x="2427" y="1314"/>
                    </a:cubicBezTo>
                    <a:cubicBezTo>
                      <a:pt x="2484" y="1330"/>
                      <a:pt x="2521" y="1264"/>
                      <a:pt x="2531" y="1218"/>
                    </a:cubicBezTo>
                    <a:cubicBezTo>
                      <a:pt x="2536" y="1193"/>
                      <a:pt x="2537" y="1165"/>
                      <a:pt x="2527" y="1141"/>
                    </a:cubicBezTo>
                    <a:cubicBezTo>
                      <a:pt x="2521" y="1126"/>
                      <a:pt x="2509" y="1109"/>
                      <a:pt x="2494" y="1101"/>
                    </a:cubicBezTo>
                    <a:cubicBezTo>
                      <a:pt x="2494" y="1101"/>
                      <a:pt x="2494" y="1101"/>
                      <a:pt x="2494" y="1101"/>
                    </a:cubicBezTo>
                    <a:cubicBezTo>
                      <a:pt x="2490" y="1097"/>
                      <a:pt x="2486" y="1093"/>
                      <a:pt x="2482" y="1090"/>
                    </a:cubicBezTo>
                    <a:cubicBezTo>
                      <a:pt x="2487" y="920"/>
                      <a:pt x="2497" y="751"/>
                      <a:pt x="2491" y="581"/>
                    </a:cubicBezTo>
                    <a:cubicBezTo>
                      <a:pt x="2517" y="569"/>
                      <a:pt x="2542" y="557"/>
                      <a:pt x="2567" y="542"/>
                    </a:cubicBezTo>
                    <a:cubicBezTo>
                      <a:pt x="2572" y="539"/>
                      <a:pt x="2575" y="536"/>
                      <a:pt x="2578" y="533"/>
                    </a:cubicBezTo>
                    <a:cubicBezTo>
                      <a:pt x="2581" y="532"/>
                      <a:pt x="2585" y="532"/>
                      <a:pt x="2588" y="532"/>
                    </a:cubicBezTo>
                    <a:cubicBezTo>
                      <a:pt x="2602" y="532"/>
                      <a:pt x="2612" y="523"/>
                      <a:pt x="2616" y="510"/>
                    </a:cubicBezTo>
                    <a:cubicBezTo>
                      <a:pt x="2622" y="496"/>
                      <a:pt x="2621" y="481"/>
                      <a:pt x="2614" y="467"/>
                    </a:cubicBezTo>
                    <a:close/>
                    <a:moveTo>
                      <a:pt x="1049" y="150"/>
                    </a:moveTo>
                    <a:cubicBezTo>
                      <a:pt x="1049" y="151"/>
                      <a:pt x="1049" y="151"/>
                      <a:pt x="1049" y="151"/>
                    </a:cubicBezTo>
                    <a:cubicBezTo>
                      <a:pt x="1021" y="161"/>
                      <a:pt x="994" y="172"/>
                      <a:pt x="967" y="187"/>
                    </a:cubicBezTo>
                    <a:cubicBezTo>
                      <a:pt x="966" y="186"/>
                      <a:pt x="965" y="184"/>
                      <a:pt x="964" y="184"/>
                    </a:cubicBezTo>
                    <a:cubicBezTo>
                      <a:pt x="992" y="172"/>
                      <a:pt x="1020" y="161"/>
                      <a:pt x="1049" y="150"/>
                    </a:cubicBezTo>
                    <a:close/>
                    <a:moveTo>
                      <a:pt x="878" y="1750"/>
                    </a:moveTo>
                    <a:cubicBezTo>
                      <a:pt x="823" y="1752"/>
                      <a:pt x="768" y="1749"/>
                      <a:pt x="713" y="1746"/>
                    </a:cubicBezTo>
                    <a:cubicBezTo>
                      <a:pt x="631" y="1742"/>
                      <a:pt x="549" y="1735"/>
                      <a:pt x="467" y="1732"/>
                    </a:cubicBezTo>
                    <a:cubicBezTo>
                      <a:pt x="508" y="1613"/>
                      <a:pt x="564" y="1500"/>
                      <a:pt x="608" y="1382"/>
                    </a:cubicBezTo>
                    <a:cubicBezTo>
                      <a:pt x="635" y="1312"/>
                      <a:pt x="680" y="1201"/>
                      <a:pt x="647" y="1125"/>
                    </a:cubicBezTo>
                    <a:cubicBezTo>
                      <a:pt x="689" y="1130"/>
                      <a:pt x="732" y="1135"/>
                      <a:pt x="775" y="1139"/>
                    </a:cubicBezTo>
                    <a:cubicBezTo>
                      <a:pt x="735" y="1338"/>
                      <a:pt x="791" y="1576"/>
                      <a:pt x="920" y="1745"/>
                    </a:cubicBezTo>
                    <a:cubicBezTo>
                      <a:pt x="904" y="1747"/>
                      <a:pt x="886" y="1749"/>
                      <a:pt x="878" y="1750"/>
                    </a:cubicBezTo>
                    <a:close/>
                    <a:moveTo>
                      <a:pt x="1288" y="1885"/>
                    </a:moveTo>
                    <a:cubicBezTo>
                      <a:pt x="950" y="1879"/>
                      <a:pt x="811" y="1422"/>
                      <a:pt x="821" y="1144"/>
                    </a:cubicBezTo>
                    <a:cubicBezTo>
                      <a:pt x="1154" y="1174"/>
                      <a:pt x="1488" y="1178"/>
                      <a:pt x="1822" y="1169"/>
                    </a:cubicBezTo>
                    <a:cubicBezTo>
                      <a:pt x="1874" y="1454"/>
                      <a:pt x="1599" y="1892"/>
                      <a:pt x="1288" y="1885"/>
                    </a:cubicBezTo>
                    <a:close/>
                    <a:moveTo>
                      <a:pt x="2129" y="1702"/>
                    </a:moveTo>
                    <a:cubicBezTo>
                      <a:pt x="1988" y="1702"/>
                      <a:pt x="1847" y="1704"/>
                      <a:pt x="1708" y="1725"/>
                    </a:cubicBezTo>
                    <a:cubicBezTo>
                      <a:pt x="1720" y="1711"/>
                      <a:pt x="1731" y="1697"/>
                      <a:pt x="1742" y="1683"/>
                    </a:cubicBezTo>
                    <a:cubicBezTo>
                      <a:pt x="1841" y="1550"/>
                      <a:pt x="1948" y="1338"/>
                      <a:pt x="1896" y="1166"/>
                    </a:cubicBezTo>
                    <a:cubicBezTo>
                      <a:pt x="1905" y="1166"/>
                      <a:pt x="1915" y="1166"/>
                      <a:pt x="1924" y="1165"/>
                    </a:cubicBezTo>
                    <a:cubicBezTo>
                      <a:pt x="1935" y="1165"/>
                      <a:pt x="1947" y="1165"/>
                      <a:pt x="1959" y="1164"/>
                    </a:cubicBezTo>
                    <a:cubicBezTo>
                      <a:pt x="1968" y="1348"/>
                      <a:pt x="2053" y="1533"/>
                      <a:pt x="2129" y="1702"/>
                    </a:cubicBezTo>
                    <a:close/>
                    <a:moveTo>
                      <a:pt x="1783" y="865"/>
                    </a:moveTo>
                    <a:cubicBezTo>
                      <a:pt x="1654" y="901"/>
                      <a:pt x="1532" y="959"/>
                      <a:pt x="1400" y="986"/>
                    </a:cubicBezTo>
                    <a:cubicBezTo>
                      <a:pt x="1253" y="1018"/>
                      <a:pt x="1094" y="923"/>
                      <a:pt x="965" y="865"/>
                    </a:cubicBezTo>
                    <a:cubicBezTo>
                      <a:pt x="834" y="806"/>
                      <a:pt x="694" y="769"/>
                      <a:pt x="563" y="710"/>
                    </a:cubicBezTo>
                    <a:cubicBezTo>
                      <a:pt x="563" y="700"/>
                      <a:pt x="563" y="690"/>
                      <a:pt x="564" y="680"/>
                    </a:cubicBezTo>
                    <a:cubicBezTo>
                      <a:pt x="650" y="707"/>
                      <a:pt x="737" y="732"/>
                      <a:pt x="824" y="758"/>
                    </a:cubicBezTo>
                    <a:cubicBezTo>
                      <a:pt x="975" y="804"/>
                      <a:pt x="1127" y="849"/>
                      <a:pt x="1280" y="888"/>
                    </a:cubicBezTo>
                    <a:cubicBezTo>
                      <a:pt x="1315" y="897"/>
                      <a:pt x="1415" y="937"/>
                      <a:pt x="1453" y="905"/>
                    </a:cubicBezTo>
                    <a:cubicBezTo>
                      <a:pt x="1661" y="865"/>
                      <a:pt x="1857" y="782"/>
                      <a:pt x="2057" y="716"/>
                    </a:cubicBezTo>
                    <a:cubicBezTo>
                      <a:pt x="2081" y="708"/>
                      <a:pt x="2106" y="701"/>
                      <a:pt x="2130" y="694"/>
                    </a:cubicBezTo>
                    <a:cubicBezTo>
                      <a:pt x="2133" y="708"/>
                      <a:pt x="2135" y="722"/>
                      <a:pt x="2137" y="736"/>
                    </a:cubicBezTo>
                    <a:cubicBezTo>
                      <a:pt x="2031" y="807"/>
                      <a:pt x="1903" y="831"/>
                      <a:pt x="1783" y="865"/>
                    </a:cubicBezTo>
                    <a:close/>
                    <a:moveTo>
                      <a:pt x="2450" y="1247"/>
                    </a:moveTo>
                    <a:cubicBezTo>
                      <a:pt x="2445" y="1253"/>
                      <a:pt x="2446" y="1252"/>
                      <a:pt x="2442" y="1253"/>
                    </a:cubicBezTo>
                    <a:cubicBezTo>
                      <a:pt x="2445" y="1252"/>
                      <a:pt x="2442" y="1253"/>
                      <a:pt x="2441" y="1253"/>
                    </a:cubicBezTo>
                    <a:cubicBezTo>
                      <a:pt x="2434" y="1250"/>
                      <a:pt x="2429" y="1244"/>
                      <a:pt x="2425" y="1238"/>
                    </a:cubicBezTo>
                    <a:cubicBezTo>
                      <a:pt x="2425" y="1238"/>
                      <a:pt x="2425" y="1238"/>
                      <a:pt x="2424" y="1237"/>
                    </a:cubicBezTo>
                    <a:cubicBezTo>
                      <a:pt x="2429" y="1241"/>
                      <a:pt x="2434" y="1243"/>
                      <a:pt x="2440" y="1244"/>
                    </a:cubicBezTo>
                    <a:cubicBezTo>
                      <a:pt x="2444" y="1246"/>
                      <a:pt x="2449" y="1246"/>
                      <a:pt x="2452" y="1244"/>
                    </a:cubicBezTo>
                    <a:cubicBezTo>
                      <a:pt x="2453" y="1244"/>
                      <a:pt x="2453" y="1244"/>
                      <a:pt x="2453" y="1244"/>
                    </a:cubicBezTo>
                    <a:cubicBezTo>
                      <a:pt x="2452" y="1245"/>
                      <a:pt x="2451" y="1246"/>
                      <a:pt x="2450" y="12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4C1AC0-4D86-4AAF-A202-0DB7157FD084}"/>
                </a:ext>
              </a:extLst>
            </p:cNvPr>
            <p:cNvGrpSpPr/>
            <p:nvPr/>
          </p:nvGrpSpPr>
          <p:grpSpPr>
            <a:xfrm>
              <a:off x="3804615" y="4020313"/>
              <a:ext cx="2187856" cy="890294"/>
              <a:chOff x="3389687" y="2343753"/>
              <a:chExt cx="3012520" cy="890294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5ABB780-61F2-47F0-8066-F9DDAD26CDD3}"/>
                  </a:ext>
                </a:extLst>
              </p:cNvPr>
              <p:cNvSpPr txBox="1"/>
              <p:nvPr/>
            </p:nvSpPr>
            <p:spPr>
              <a:xfrm>
                <a:off x="3687619" y="2343753"/>
                <a:ext cx="24166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Status Quo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85CBBBC-A263-45F3-A778-FB998FA2C687}"/>
                  </a:ext>
                </a:extLst>
              </p:cNvPr>
              <p:cNvSpPr txBox="1"/>
              <p:nvPr/>
            </p:nvSpPr>
            <p:spPr>
              <a:xfrm>
                <a:off x="3389687" y="2696464"/>
                <a:ext cx="3012520" cy="5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The user print the presentation and make it into a it into a film to be used in a wider field</a:t>
                </a: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02E4CC1-792D-421D-8B5D-F056AAB98C7B}"/>
                </a:ext>
              </a:extLst>
            </p:cNvPr>
            <p:cNvSpPr txBox="1"/>
            <p:nvPr/>
          </p:nvSpPr>
          <p:spPr>
            <a:xfrm>
              <a:off x="4335120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2F5597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3200" b="1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32D7AF-387E-4CDA-B3FE-2B862FFA61A8}"/>
              </a:ext>
            </a:extLst>
          </p:cNvPr>
          <p:cNvGrpSpPr/>
          <p:nvPr/>
        </p:nvGrpSpPr>
        <p:grpSpPr>
          <a:xfrm>
            <a:off x="8490919" y="2532600"/>
            <a:ext cx="2394902" cy="2378007"/>
            <a:chOff x="8490919" y="2532600"/>
            <a:chExt cx="2394902" cy="2378007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9921777-5B49-4CB4-8DFF-2EF46FE61F32}"/>
                </a:ext>
              </a:extLst>
            </p:cNvPr>
            <p:cNvSpPr/>
            <p:nvPr/>
          </p:nvSpPr>
          <p:spPr>
            <a:xfrm>
              <a:off x="9385713" y="3226108"/>
              <a:ext cx="605314" cy="605314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椭圆 74">
              <a:extLst>
                <a:ext uri="{FF2B5EF4-FFF2-40B4-BE49-F238E27FC236}">
                  <a16:creationId xmlns:a16="http://schemas.microsoft.com/office/drawing/2014/main" id="{B2761668-8FEE-40BA-8A4C-740C9DA81796}"/>
                </a:ext>
              </a:extLst>
            </p:cNvPr>
            <p:cNvSpPr/>
            <p:nvPr/>
          </p:nvSpPr>
          <p:spPr>
            <a:xfrm>
              <a:off x="9548960" y="3389559"/>
              <a:ext cx="278821" cy="278414"/>
            </a:xfrm>
            <a:custGeom>
              <a:avLst/>
              <a:gdLst>
                <a:gd name="connsiteX0" fmla="*/ 351512 w 608453"/>
                <a:gd name="connsiteY0" fmla="*/ 527474 h 607566"/>
                <a:gd name="connsiteX1" fmla="*/ 365947 w 608453"/>
                <a:gd name="connsiteY1" fmla="*/ 533451 h 607566"/>
                <a:gd name="connsiteX2" fmla="*/ 371935 w 608453"/>
                <a:gd name="connsiteY2" fmla="*/ 548009 h 607566"/>
                <a:gd name="connsiteX3" fmla="*/ 365947 w 608453"/>
                <a:gd name="connsiteY3" fmla="*/ 562567 h 607566"/>
                <a:gd name="connsiteX4" fmla="*/ 351512 w 608453"/>
                <a:gd name="connsiteY4" fmla="*/ 568543 h 607566"/>
                <a:gd name="connsiteX5" fmla="*/ 336925 w 608453"/>
                <a:gd name="connsiteY5" fmla="*/ 562567 h 607566"/>
                <a:gd name="connsiteX6" fmla="*/ 330936 w 608453"/>
                <a:gd name="connsiteY6" fmla="*/ 548009 h 607566"/>
                <a:gd name="connsiteX7" fmla="*/ 336925 w 608453"/>
                <a:gd name="connsiteY7" fmla="*/ 533451 h 607566"/>
                <a:gd name="connsiteX8" fmla="*/ 351512 w 608453"/>
                <a:gd name="connsiteY8" fmla="*/ 527474 h 607566"/>
                <a:gd name="connsiteX9" fmla="*/ 96651 w 608453"/>
                <a:gd name="connsiteY9" fmla="*/ 340302 h 607566"/>
                <a:gd name="connsiteX10" fmla="*/ 59316 w 608453"/>
                <a:gd name="connsiteY10" fmla="*/ 414406 h 607566"/>
                <a:gd name="connsiteX11" fmla="*/ 59008 w 608453"/>
                <a:gd name="connsiteY11" fmla="*/ 548652 h 607566"/>
                <a:gd name="connsiteX12" fmla="*/ 193448 w 608453"/>
                <a:gd name="connsiteY12" fmla="*/ 548345 h 607566"/>
                <a:gd name="connsiteX13" fmla="*/ 267659 w 608453"/>
                <a:gd name="connsiteY13" fmla="*/ 511063 h 607566"/>
                <a:gd name="connsiteX14" fmla="*/ 176086 w 608453"/>
                <a:gd name="connsiteY14" fmla="*/ 431743 h 607566"/>
                <a:gd name="connsiteX15" fmla="*/ 96651 w 608453"/>
                <a:gd name="connsiteY15" fmla="*/ 340302 h 607566"/>
                <a:gd name="connsiteX16" fmla="*/ 304192 w 608453"/>
                <a:gd name="connsiteY16" fmla="*/ 257606 h 607566"/>
                <a:gd name="connsiteX17" fmla="*/ 257941 w 608453"/>
                <a:gd name="connsiteY17" fmla="*/ 303782 h 607566"/>
                <a:gd name="connsiteX18" fmla="*/ 304192 w 608453"/>
                <a:gd name="connsiteY18" fmla="*/ 349958 h 607566"/>
                <a:gd name="connsiteX19" fmla="*/ 350442 w 608453"/>
                <a:gd name="connsiteY19" fmla="*/ 303782 h 607566"/>
                <a:gd name="connsiteX20" fmla="*/ 304192 w 608453"/>
                <a:gd name="connsiteY20" fmla="*/ 257606 h 607566"/>
                <a:gd name="connsiteX21" fmla="*/ 545278 w 608453"/>
                <a:gd name="connsiteY21" fmla="*/ 234698 h 607566"/>
                <a:gd name="connsiteX22" fmla="*/ 559861 w 608453"/>
                <a:gd name="connsiteY22" fmla="*/ 240687 h 607566"/>
                <a:gd name="connsiteX23" fmla="*/ 565848 w 608453"/>
                <a:gd name="connsiteY23" fmla="*/ 255121 h 607566"/>
                <a:gd name="connsiteX24" fmla="*/ 559861 w 608453"/>
                <a:gd name="connsiteY24" fmla="*/ 269709 h 607566"/>
                <a:gd name="connsiteX25" fmla="*/ 545278 w 608453"/>
                <a:gd name="connsiteY25" fmla="*/ 275697 h 607566"/>
                <a:gd name="connsiteX26" fmla="*/ 530848 w 608453"/>
                <a:gd name="connsiteY26" fmla="*/ 269709 h 607566"/>
                <a:gd name="connsiteX27" fmla="*/ 524708 w 608453"/>
                <a:gd name="connsiteY27" fmla="*/ 255121 h 607566"/>
                <a:gd name="connsiteX28" fmla="*/ 530848 w 608453"/>
                <a:gd name="connsiteY28" fmla="*/ 240687 h 607566"/>
                <a:gd name="connsiteX29" fmla="*/ 545278 w 608453"/>
                <a:gd name="connsiteY29" fmla="*/ 234698 h 607566"/>
                <a:gd name="connsiteX30" fmla="*/ 304192 w 608453"/>
                <a:gd name="connsiteY30" fmla="*/ 216492 h 607566"/>
                <a:gd name="connsiteX31" fmla="*/ 391622 w 608453"/>
                <a:gd name="connsiteY31" fmla="*/ 303782 h 607566"/>
                <a:gd name="connsiteX32" fmla="*/ 304192 w 608453"/>
                <a:gd name="connsiteY32" fmla="*/ 391071 h 607566"/>
                <a:gd name="connsiteX33" fmla="*/ 216761 w 608453"/>
                <a:gd name="connsiteY33" fmla="*/ 303782 h 607566"/>
                <a:gd name="connsiteX34" fmla="*/ 304192 w 608453"/>
                <a:gd name="connsiteY34" fmla="*/ 216492 h 607566"/>
                <a:gd name="connsiteX35" fmla="*/ 304227 w 608453"/>
                <a:gd name="connsiteY35" fmla="*/ 120599 h 607566"/>
                <a:gd name="connsiteX36" fmla="*/ 205125 w 608453"/>
                <a:gd name="connsiteY36" fmla="*/ 204829 h 607566"/>
                <a:gd name="connsiteX37" fmla="*/ 120774 w 608453"/>
                <a:gd name="connsiteY37" fmla="*/ 303787 h 607566"/>
                <a:gd name="connsiteX38" fmla="*/ 205125 w 608453"/>
                <a:gd name="connsiteY38" fmla="*/ 402746 h 607566"/>
                <a:gd name="connsiteX39" fmla="*/ 304227 w 608453"/>
                <a:gd name="connsiteY39" fmla="*/ 486822 h 607566"/>
                <a:gd name="connsiteX40" fmla="*/ 403328 w 608453"/>
                <a:gd name="connsiteY40" fmla="*/ 402746 h 607566"/>
                <a:gd name="connsiteX41" fmla="*/ 487526 w 608453"/>
                <a:gd name="connsiteY41" fmla="*/ 303787 h 607566"/>
                <a:gd name="connsiteX42" fmla="*/ 403328 w 608453"/>
                <a:gd name="connsiteY42" fmla="*/ 204829 h 607566"/>
                <a:gd name="connsiteX43" fmla="*/ 304227 w 608453"/>
                <a:gd name="connsiteY43" fmla="*/ 120599 h 607566"/>
                <a:gd name="connsiteX44" fmla="*/ 112054 w 608453"/>
                <a:gd name="connsiteY44" fmla="*/ 41068 h 607566"/>
                <a:gd name="connsiteX45" fmla="*/ 59008 w 608453"/>
                <a:gd name="connsiteY45" fmla="*/ 58923 h 607566"/>
                <a:gd name="connsiteX46" fmla="*/ 59316 w 608453"/>
                <a:gd name="connsiteY46" fmla="*/ 193169 h 607566"/>
                <a:gd name="connsiteX47" fmla="*/ 96651 w 608453"/>
                <a:gd name="connsiteY47" fmla="*/ 267272 h 607566"/>
                <a:gd name="connsiteX48" fmla="*/ 176086 w 608453"/>
                <a:gd name="connsiteY48" fmla="*/ 175832 h 607566"/>
                <a:gd name="connsiteX49" fmla="*/ 267659 w 608453"/>
                <a:gd name="connsiteY49" fmla="*/ 96512 h 607566"/>
                <a:gd name="connsiteX50" fmla="*/ 193448 w 608453"/>
                <a:gd name="connsiteY50" fmla="*/ 59230 h 607566"/>
                <a:gd name="connsiteX51" fmla="*/ 112054 w 608453"/>
                <a:gd name="connsiteY51" fmla="*/ 41068 h 607566"/>
                <a:gd name="connsiteX52" fmla="*/ 103297 w 608453"/>
                <a:gd name="connsiteY52" fmla="*/ 200 h 607566"/>
                <a:gd name="connsiteX53" fmla="*/ 208352 w 608453"/>
                <a:gd name="connsiteY53" fmla="*/ 21027 h 607566"/>
                <a:gd name="connsiteX54" fmla="*/ 304227 w 608453"/>
                <a:gd name="connsiteY54" fmla="*/ 71044 h 607566"/>
                <a:gd name="connsiteX55" fmla="*/ 400101 w 608453"/>
                <a:gd name="connsiteY55" fmla="*/ 21027 h 607566"/>
                <a:gd name="connsiteX56" fmla="*/ 505080 w 608453"/>
                <a:gd name="connsiteY56" fmla="*/ 200 h 607566"/>
                <a:gd name="connsiteX57" fmla="*/ 578484 w 608453"/>
                <a:gd name="connsiteY57" fmla="*/ 29773 h 607566"/>
                <a:gd name="connsiteX58" fmla="*/ 586166 w 608453"/>
                <a:gd name="connsiteY58" fmla="*/ 211273 h 607566"/>
                <a:gd name="connsiteX59" fmla="*/ 559432 w 608453"/>
                <a:gd name="connsiteY59" fmla="*/ 222626 h 607566"/>
                <a:gd name="connsiteX60" fmla="*/ 548062 w 608453"/>
                <a:gd name="connsiteY60" fmla="*/ 195930 h 607566"/>
                <a:gd name="connsiteX61" fmla="*/ 549445 w 608453"/>
                <a:gd name="connsiteY61" fmla="*/ 58923 h 607566"/>
                <a:gd name="connsiteX62" fmla="*/ 415005 w 608453"/>
                <a:gd name="connsiteY62" fmla="*/ 59230 h 607566"/>
                <a:gd name="connsiteX63" fmla="*/ 340794 w 608453"/>
                <a:gd name="connsiteY63" fmla="*/ 96512 h 607566"/>
                <a:gd name="connsiteX64" fmla="*/ 432367 w 608453"/>
                <a:gd name="connsiteY64" fmla="*/ 175832 h 607566"/>
                <a:gd name="connsiteX65" fmla="*/ 587395 w 608453"/>
                <a:gd name="connsiteY65" fmla="*/ 399524 h 607566"/>
                <a:gd name="connsiteX66" fmla="*/ 578484 w 608453"/>
                <a:gd name="connsiteY66" fmla="*/ 577649 h 607566"/>
                <a:gd name="connsiteX67" fmla="*/ 496898 w 608453"/>
                <a:gd name="connsiteY67" fmla="*/ 607566 h 607566"/>
                <a:gd name="connsiteX68" fmla="*/ 396875 w 608453"/>
                <a:gd name="connsiteY68" fmla="*/ 585320 h 607566"/>
                <a:gd name="connsiteX69" fmla="*/ 385505 w 608453"/>
                <a:gd name="connsiteY69" fmla="*/ 558624 h 607566"/>
                <a:gd name="connsiteX70" fmla="*/ 412086 w 608453"/>
                <a:gd name="connsiteY70" fmla="*/ 547271 h 607566"/>
                <a:gd name="connsiteX71" fmla="*/ 549445 w 608453"/>
                <a:gd name="connsiteY71" fmla="*/ 548652 h 607566"/>
                <a:gd name="connsiteX72" fmla="*/ 549138 w 608453"/>
                <a:gd name="connsiteY72" fmla="*/ 414406 h 607566"/>
                <a:gd name="connsiteX73" fmla="*/ 511802 w 608453"/>
                <a:gd name="connsiteY73" fmla="*/ 340302 h 607566"/>
                <a:gd name="connsiteX74" fmla="*/ 432367 w 608453"/>
                <a:gd name="connsiteY74" fmla="*/ 431743 h 607566"/>
                <a:gd name="connsiteX75" fmla="*/ 208352 w 608453"/>
                <a:gd name="connsiteY75" fmla="*/ 586547 h 607566"/>
                <a:gd name="connsiteX76" fmla="*/ 111555 w 608453"/>
                <a:gd name="connsiteY76" fmla="*/ 607566 h 607566"/>
                <a:gd name="connsiteX77" fmla="*/ 29816 w 608453"/>
                <a:gd name="connsiteY77" fmla="*/ 577649 h 607566"/>
                <a:gd name="connsiteX78" fmla="*/ 21058 w 608453"/>
                <a:gd name="connsiteY78" fmla="*/ 399524 h 607566"/>
                <a:gd name="connsiteX79" fmla="*/ 71146 w 608453"/>
                <a:gd name="connsiteY79" fmla="*/ 303787 h 607566"/>
                <a:gd name="connsiteX80" fmla="*/ 21058 w 608453"/>
                <a:gd name="connsiteY80" fmla="*/ 208051 h 607566"/>
                <a:gd name="connsiteX81" fmla="*/ 29816 w 608453"/>
                <a:gd name="connsiteY81" fmla="*/ 29773 h 607566"/>
                <a:gd name="connsiteX82" fmla="*/ 103297 w 608453"/>
                <a:gd name="connsiteY82" fmla="*/ 200 h 607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08453" h="607566">
                  <a:moveTo>
                    <a:pt x="351512" y="527474"/>
                  </a:moveTo>
                  <a:cubicBezTo>
                    <a:pt x="356887" y="527474"/>
                    <a:pt x="362108" y="529620"/>
                    <a:pt x="365947" y="533451"/>
                  </a:cubicBezTo>
                  <a:cubicBezTo>
                    <a:pt x="369785" y="537282"/>
                    <a:pt x="371935" y="542645"/>
                    <a:pt x="371935" y="548009"/>
                  </a:cubicBezTo>
                  <a:cubicBezTo>
                    <a:pt x="371935" y="553372"/>
                    <a:pt x="369785" y="558736"/>
                    <a:pt x="365947" y="562567"/>
                  </a:cubicBezTo>
                  <a:cubicBezTo>
                    <a:pt x="362108" y="566398"/>
                    <a:pt x="356887" y="568543"/>
                    <a:pt x="351512" y="568543"/>
                  </a:cubicBezTo>
                  <a:cubicBezTo>
                    <a:pt x="345984" y="568543"/>
                    <a:pt x="340764" y="566398"/>
                    <a:pt x="336925" y="562567"/>
                  </a:cubicBezTo>
                  <a:cubicBezTo>
                    <a:pt x="333086" y="558736"/>
                    <a:pt x="330936" y="553372"/>
                    <a:pt x="330936" y="548009"/>
                  </a:cubicBezTo>
                  <a:cubicBezTo>
                    <a:pt x="330936" y="542645"/>
                    <a:pt x="333086" y="537282"/>
                    <a:pt x="336925" y="533451"/>
                  </a:cubicBezTo>
                  <a:cubicBezTo>
                    <a:pt x="340764" y="529620"/>
                    <a:pt x="345984" y="527474"/>
                    <a:pt x="351512" y="527474"/>
                  </a:cubicBezTo>
                  <a:close/>
                  <a:moveTo>
                    <a:pt x="96651" y="340302"/>
                  </a:moveTo>
                  <a:cubicBezTo>
                    <a:pt x="81287" y="365464"/>
                    <a:pt x="68688" y="390318"/>
                    <a:pt x="59316" y="414406"/>
                  </a:cubicBezTo>
                  <a:cubicBezTo>
                    <a:pt x="35193" y="475929"/>
                    <a:pt x="35040" y="524871"/>
                    <a:pt x="59008" y="548652"/>
                  </a:cubicBezTo>
                  <a:cubicBezTo>
                    <a:pt x="82823" y="572586"/>
                    <a:pt x="131836" y="572432"/>
                    <a:pt x="193448" y="548345"/>
                  </a:cubicBezTo>
                  <a:cubicBezTo>
                    <a:pt x="217571" y="538986"/>
                    <a:pt x="242461" y="526405"/>
                    <a:pt x="267659" y="511063"/>
                  </a:cubicBezTo>
                  <a:cubicBezTo>
                    <a:pt x="236162" y="487742"/>
                    <a:pt x="205433" y="461200"/>
                    <a:pt x="176086" y="431743"/>
                  </a:cubicBezTo>
                  <a:cubicBezTo>
                    <a:pt x="146586" y="402439"/>
                    <a:pt x="119852" y="371601"/>
                    <a:pt x="96651" y="340302"/>
                  </a:cubicBezTo>
                  <a:close/>
                  <a:moveTo>
                    <a:pt x="304192" y="257606"/>
                  </a:moveTo>
                  <a:cubicBezTo>
                    <a:pt x="278685" y="257606"/>
                    <a:pt x="257941" y="278316"/>
                    <a:pt x="257941" y="303782"/>
                  </a:cubicBezTo>
                  <a:cubicBezTo>
                    <a:pt x="257941" y="329248"/>
                    <a:pt x="278685" y="349958"/>
                    <a:pt x="304192" y="349958"/>
                  </a:cubicBezTo>
                  <a:cubicBezTo>
                    <a:pt x="329699" y="349958"/>
                    <a:pt x="350442" y="329248"/>
                    <a:pt x="350442" y="303782"/>
                  </a:cubicBezTo>
                  <a:cubicBezTo>
                    <a:pt x="350442" y="278316"/>
                    <a:pt x="329699" y="257606"/>
                    <a:pt x="304192" y="257606"/>
                  </a:cubicBezTo>
                  <a:close/>
                  <a:moveTo>
                    <a:pt x="545278" y="234698"/>
                  </a:moveTo>
                  <a:cubicBezTo>
                    <a:pt x="550651" y="234698"/>
                    <a:pt x="556024" y="236848"/>
                    <a:pt x="559861" y="240687"/>
                  </a:cubicBezTo>
                  <a:cubicBezTo>
                    <a:pt x="563699" y="244526"/>
                    <a:pt x="565848" y="249747"/>
                    <a:pt x="565848" y="255121"/>
                  </a:cubicBezTo>
                  <a:cubicBezTo>
                    <a:pt x="565848" y="260649"/>
                    <a:pt x="563699" y="265870"/>
                    <a:pt x="559861" y="269709"/>
                  </a:cubicBezTo>
                  <a:cubicBezTo>
                    <a:pt x="556024" y="273547"/>
                    <a:pt x="550651" y="275697"/>
                    <a:pt x="545278" y="275697"/>
                  </a:cubicBezTo>
                  <a:cubicBezTo>
                    <a:pt x="539905" y="275697"/>
                    <a:pt x="534686" y="273547"/>
                    <a:pt x="530848" y="269709"/>
                  </a:cubicBezTo>
                  <a:cubicBezTo>
                    <a:pt x="527011" y="265870"/>
                    <a:pt x="524708" y="260649"/>
                    <a:pt x="524708" y="255121"/>
                  </a:cubicBezTo>
                  <a:cubicBezTo>
                    <a:pt x="524708" y="249747"/>
                    <a:pt x="527011" y="244526"/>
                    <a:pt x="530848" y="240687"/>
                  </a:cubicBezTo>
                  <a:cubicBezTo>
                    <a:pt x="534533" y="236848"/>
                    <a:pt x="539905" y="234698"/>
                    <a:pt x="545278" y="234698"/>
                  </a:cubicBezTo>
                  <a:close/>
                  <a:moveTo>
                    <a:pt x="304192" y="216492"/>
                  </a:moveTo>
                  <a:cubicBezTo>
                    <a:pt x="352440" y="216492"/>
                    <a:pt x="391622" y="255611"/>
                    <a:pt x="391622" y="303782"/>
                  </a:cubicBezTo>
                  <a:cubicBezTo>
                    <a:pt x="391622" y="351952"/>
                    <a:pt x="352440" y="391071"/>
                    <a:pt x="304192" y="391071"/>
                  </a:cubicBezTo>
                  <a:cubicBezTo>
                    <a:pt x="255944" y="391071"/>
                    <a:pt x="216761" y="351952"/>
                    <a:pt x="216761" y="303782"/>
                  </a:cubicBezTo>
                  <a:cubicBezTo>
                    <a:pt x="216761" y="255611"/>
                    <a:pt x="255944" y="216492"/>
                    <a:pt x="304192" y="216492"/>
                  </a:cubicBezTo>
                  <a:close/>
                  <a:moveTo>
                    <a:pt x="304227" y="120599"/>
                  </a:moveTo>
                  <a:cubicBezTo>
                    <a:pt x="270578" y="144533"/>
                    <a:pt x="237084" y="172917"/>
                    <a:pt x="205125" y="204829"/>
                  </a:cubicBezTo>
                  <a:cubicBezTo>
                    <a:pt x="173167" y="236741"/>
                    <a:pt x="144743" y="270188"/>
                    <a:pt x="120774" y="303787"/>
                  </a:cubicBezTo>
                  <a:cubicBezTo>
                    <a:pt x="144743" y="337387"/>
                    <a:pt x="173167" y="370833"/>
                    <a:pt x="205125" y="402746"/>
                  </a:cubicBezTo>
                  <a:cubicBezTo>
                    <a:pt x="236776" y="434504"/>
                    <a:pt x="270117" y="462734"/>
                    <a:pt x="304227" y="486822"/>
                  </a:cubicBezTo>
                  <a:cubicBezTo>
                    <a:pt x="337875" y="463041"/>
                    <a:pt x="371370" y="434658"/>
                    <a:pt x="403328" y="402746"/>
                  </a:cubicBezTo>
                  <a:cubicBezTo>
                    <a:pt x="435133" y="370987"/>
                    <a:pt x="463403" y="337847"/>
                    <a:pt x="487526" y="303787"/>
                  </a:cubicBezTo>
                  <a:cubicBezTo>
                    <a:pt x="463711" y="270188"/>
                    <a:pt x="435286" y="236588"/>
                    <a:pt x="403328" y="204829"/>
                  </a:cubicBezTo>
                  <a:cubicBezTo>
                    <a:pt x="371370" y="172917"/>
                    <a:pt x="337875" y="144533"/>
                    <a:pt x="304227" y="120599"/>
                  </a:cubicBezTo>
                  <a:close/>
                  <a:moveTo>
                    <a:pt x="112054" y="41068"/>
                  </a:moveTo>
                  <a:cubicBezTo>
                    <a:pt x="89123" y="41011"/>
                    <a:pt x="70916" y="46956"/>
                    <a:pt x="59008" y="58923"/>
                  </a:cubicBezTo>
                  <a:cubicBezTo>
                    <a:pt x="35040" y="82704"/>
                    <a:pt x="35193" y="131646"/>
                    <a:pt x="59316" y="193169"/>
                  </a:cubicBezTo>
                  <a:cubicBezTo>
                    <a:pt x="68688" y="217256"/>
                    <a:pt x="81287" y="242111"/>
                    <a:pt x="96651" y="267272"/>
                  </a:cubicBezTo>
                  <a:cubicBezTo>
                    <a:pt x="119852" y="235974"/>
                    <a:pt x="146586" y="205136"/>
                    <a:pt x="176086" y="175832"/>
                  </a:cubicBezTo>
                  <a:cubicBezTo>
                    <a:pt x="205433" y="146375"/>
                    <a:pt x="236315" y="119679"/>
                    <a:pt x="267659" y="96512"/>
                  </a:cubicBezTo>
                  <a:cubicBezTo>
                    <a:pt x="242461" y="81170"/>
                    <a:pt x="217417" y="68589"/>
                    <a:pt x="193448" y="59230"/>
                  </a:cubicBezTo>
                  <a:cubicBezTo>
                    <a:pt x="162642" y="47186"/>
                    <a:pt x="134986" y="41126"/>
                    <a:pt x="112054" y="41068"/>
                  </a:cubicBezTo>
                  <a:close/>
                  <a:moveTo>
                    <a:pt x="103297" y="200"/>
                  </a:moveTo>
                  <a:cubicBezTo>
                    <a:pt x="133527" y="-1296"/>
                    <a:pt x="169019" y="5608"/>
                    <a:pt x="208352" y="21027"/>
                  </a:cubicBezTo>
                  <a:cubicBezTo>
                    <a:pt x="239542" y="33148"/>
                    <a:pt x="271807" y="50178"/>
                    <a:pt x="304227" y="71044"/>
                  </a:cubicBezTo>
                  <a:cubicBezTo>
                    <a:pt x="336646" y="50178"/>
                    <a:pt x="368911" y="33148"/>
                    <a:pt x="400101" y="21027"/>
                  </a:cubicBezTo>
                  <a:cubicBezTo>
                    <a:pt x="439358" y="5608"/>
                    <a:pt x="474850" y="-1296"/>
                    <a:pt x="505080" y="200"/>
                  </a:cubicBezTo>
                  <a:cubicBezTo>
                    <a:pt x="535309" y="1696"/>
                    <a:pt x="560277" y="11592"/>
                    <a:pt x="578484" y="29773"/>
                  </a:cubicBezTo>
                  <a:cubicBezTo>
                    <a:pt x="615666" y="66748"/>
                    <a:pt x="618278" y="131186"/>
                    <a:pt x="586166" y="211273"/>
                  </a:cubicBezTo>
                  <a:cubicBezTo>
                    <a:pt x="582018" y="221859"/>
                    <a:pt x="570033" y="226922"/>
                    <a:pt x="559432" y="222626"/>
                  </a:cubicBezTo>
                  <a:cubicBezTo>
                    <a:pt x="548830" y="218484"/>
                    <a:pt x="543760" y="206517"/>
                    <a:pt x="548062" y="195930"/>
                  </a:cubicBezTo>
                  <a:cubicBezTo>
                    <a:pt x="573260" y="133180"/>
                    <a:pt x="573721" y="83164"/>
                    <a:pt x="549445" y="58923"/>
                  </a:cubicBezTo>
                  <a:cubicBezTo>
                    <a:pt x="525630" y="34989"/>
                    <a:pt x="476617" y="35142"/>
                    <a:pt x="415005" y="59230"/>
                  </a:cubicBezTo>
                  <a:cubicBezTo>
                    <a:pt x="390883" y="68589"/>
                    <a:pt x="365992" y="81170"/>
                    <a:pt x="340794" y="96512"/>
                  </a:cubicBezTo>
                  <a:cubicBezTo>
                    <a:pt x="372138" y="119679"/>
                    <a:pt x="403021" y="146375"/>
                    <a:pt x="432367" y="175832"/>
                  </a:cubicBezTo>
                  <a:cubicBezTo>
                    <a:pt x="503812" y="247021"/>
                    <a:pt x="558817" y="326494"/>
                    <a:pt x="587395" y="399524"/>
                  </a:cubicBezTo>
                  <a:cubicBezTo>
                    <a:pt x="618278" y="477923"/>
                    <a:pt x="615052" y="541287"/>
                    <a:pt x="578484" y="577649"/>
                  </a:cubicBezTo>
                  <a:cubicBezTo>
                    <a:pt x="558664" y="597594"/>
                    <a:pt x="530854" y="607566"/>
                    <a:pt x="496898" y="607566"/>
                  </a:cubicBezTo>
                  <a:cubicBezTo>
                    <a:pt x="467706" y="607566"/>
                    <a:pt x="433903" y="600202"/>
                    <a:pt x="396875" y="585320"/>
                  </a:cubicBezTo>
                  <a:cubicBezTo>
                    <a:pt x="386273" y="581177"/>
                    <a:pt x="381203" y="569210"/>
                    <a:pt x="385505" y="558624"/>
                  </a:cubicBezTo>
                  <a:cubicBezTo>
                    <a:pt x="389654" y="548191"/>
                    <a:pt x="401638" y="542975"/>
                    <a:pt x="412086" y="547271"/>
                  </a:cubicBezTo>
                  <a:cubicBezTo>
                    <a:pt x="475080" y="572432"/>
                    <a:pt x="525169" y="572892"/>
                    <a:pt x="549445" y="548652"/>
                  </a:cubicBezTo>
                  <a:cubicBezTo>
                    <a:pt x="573414" y="524871"/>
                    <a:pt x="573260" y="475929"/>
                    <a:pt x="549138" y="414406"/>
                  </a:cubicBezTo>
                  <a:cubicBezTo>
                    <a:pt x="539765" y="390318"/>
                    <a:pt x="527166" y="365464"/>
                    <a:pt x="511802" y="340302"/>
                  </a:cubicBezTo>
                  <a:cubicBezTo>
                    <a:pt x="488448" y="371754"/>
                    <a:pt x="461867" y="402439"/>
                    <a:pt x="432367" y="431743"/>
                  </a:cubicBezTo>
                  <a:cubicBezTo>
                    <a:pt x="361075" y="503085"/>
                    <a:pt x="281487" y="558010"/>
                    <a:pt x="208352" y="586547"/>
                  </a:cubicBezTo>
                  <a:cubicBezTo>
                    <a:pt x="172552" y="600509"/>
                    <a:pt x="139980" y="607566"/>
                    <a:pt x="111555" y="607566"/>
                  </a:cubicBezTo>
                  <a:cubicBezTo>
                    <a:pt x="77599" y="607566"/>
                    <a:pt x="49790" y="597594"/>
                    <a:pt x="29816" y="577649"/>
                  </a:cubicBezTo>
                  <a:cubicBezTo>
                    <a:pt x="-6598" y="541287"/>
                    <a:pt x="-9825" y="477923"/>
                    <a:pt x="21058" y="399524"/>
                  </a:cubicBezTo>
                  <a:cubicBezTo>
                    <a:pt x="33196" y="368379"/>
                    <a:pt x="50251" y="336160"/>
                    <a:pt x="71146" y="303787"/>
                  </a:cubicBezTo>
                  <a:cubicBezTo>
                    <a:pt x="50251" y="271415"/>
                    <a:pt x="33196" y="239196"/>
                    <a:pt x="21058" y="208051"/>
                  </a:cubicBezTo>
                  <a:cubicBezTo>
                    <a:pt x="-9825" y="129498"/>
                    <a:pt x="-6598" y="66287"/>
                    <a:pt x="29816" y="29773"/>
                  </a:cubicBezTo>
                  <a:cubicBezTo>
                    <a:pt x="48100" y="11592"/>
                    <a:pt x="73067" y="1696"/>
                    <a:pt x="10329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8279F7C-3743-4B0D-AE10-348E37E589F3}"/>
                </a:ext>
              </a:extLst>
            </p:cNvPr>
            <p:cNvGrpSpPr/>
            <p:nvPr/>
          </p:nvGrpSpPr>
          <p:grpSpPr>
            <a:xfrm>
              <a:off x="8490919" y="4020313"/>
              <a:ext cx="2394902" cy="890294"/>
              <a:chOff x="3247142" y="2343753"/>
              <a:chExt cx="3297607" cy="890294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DDCB44-3B15-4620-BCBC-C753A4F661BB}"/>
                  </a:ext>
                </a:extLst>
              </p:cNvPr>
              <p:cNvSpPr txBox="1"/>
              <p:nvPr/>
            </p:nvSpPr>
            <p:spPr>
              <a:xfrm>
                <a:off x="3247142" y="2343753"/>
                <a:ext cx="32976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Summary &amp; Advice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CC2D21-874B-41AC-98DC-46408B898249}"/>
                  </a:ext>
                </a:extLst>
              </p:cNvPr>
              <p:cNvSpPr txBox="1"/>
              <p:nvPr/>
            </p:nvSpPr>
            <p:spPr>
              <a:xfrm>
                <a:off x="3389687" y="2696464"/>
                <a:ext cx="3012520" cy="537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The user print the presentation and make it into a it into a film to be used in a wider field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4282CB2-7064-4564-87E2-FD56198BF133}"/>
                </a:ext>
              </a:extLst>
            </p:cNvPr>
            <p:cNvSpPr txBox="1"/>
            <p:nvPr/>
          </p:nvSpPr>
          <p:spPr>
            <a:xfrm>
              <a:off x="9124948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2F5597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3200" b="1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C1F1F70-7BF2-47AC-9E63-898B20B89177}"/>
              </a:ext>
            </a:extLst>
          </p:cNvPr>
          <p:cNvCxnSpPr/>
          <p:nvPr/>
        </p:nvCxnSpPr>
        <p:spPr>
          <a:xfrm>
            <a:off x="3701085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F5053F-5B69-4DB5-8E54-D8FEC6E7D393}"/>
              </a:ext>
            </a:extLst>
          </p:cNvPr>
          <p:cNvCxnSpPr/>
          <p:nvPr/>
        </p:nvCxnSpPr>
        <p:spPr>
          <a:xfrm>
            <a:off x="6095999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51C512B-5D34-4E3F-8025-52D80475A1F0}"/>
              </a:ext>
            </a:extLst>
          </p:cNvPr>
          <p:cNvCxnSpPr/>
          <p:nvPr/>
        </p:nvCxnSpPr>
        <p:spPr>
          <a:xfrm>
            <a:off x="8490913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7E605CF-C772-4B07-9A45-65BB01B087C8}"/>
              </a:ext>
            </a:extLst>
          </p:cNvPr>
          <p:cNvGrpSpPr/>
          <p:nvPr/>
        </p:nvGrpSpPr>
        <p:grpSpPr>
          <a:xfrm>
            <a:off x="6199529" y="2532600"/>
            <a:ext cx="2187856" cy="2378007"/>
            <a:chOff x="6199529" y="2532600"/>
            <a:chExt cx="2187856" cy="23780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46DBF10-C152-4D38-BCAA-CFD90DBA7831}"/>
                </a:ext>
              </a:extLst>
            </p:cNvPr>
            <p:cNvGrpSpPr/>
            <p:nvPr/>
          </p:nvGrpSpPr>
          <p:grpSpPr>
            <a:xfrm>
              <a:off x="6199529" y="2532600"/>
              <a:ext cx="2187856" cy="2378007"/>
              <a:chOff x="6199529" y="2532600"/>
              <a:chExt cx="2187856" cy="2378007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1AE7638-4352-4224-96E5-28E87AD23769}"/>
                  </a:ext>
                </a:extLst>
              </p:cNvPr>
              <p:cNvSpPr/>
              <p:nvPr/>
            </p:nvSpPr>
            <p:spPr>
              <a:xfrm>
                <a:off x="6990799" y="3226108"/>
                <a:ext cx="605314" cy="605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C6DFD4B3-5059-4A9C-84FE-9BBF0CDA3A7A}"/>
                  </a:ext>
                </a:extLst>
              </p:cNvPr>
              <p:cNvGrpSpPr/>
              <p:nvPr/>
            </p:nvGrpSpPr>
            <p:grpSpPr>
              <a:xfrm>
                <a:off x="6199529" y="4020313"/>
                <a:ext cx="2187856" cy="890294"/>
                <a:chOff x="3389687" y="2343753"/>
                <a:chExt cx="3012520" cy="890294"/>
              </a:xfrm>
            </p:grpSpPr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7CE9F17-6695-487F-9280-BFD5B1DF5D1C}"/>
                    </a:ext>
                  </a:extLst>
                </p:cNvPr>
                <p:cNvSpPr txBox="1"/>
                <p:nvPr/>
              </p:nvSpPr>
              <p:spPr>
                <a:xfrm>
                  <a:off x="3687619" y="2343753"/>
                  <a:ext cx="24166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Procedure</a:t>
                  </a:r>
                  <a:endPara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1B71E62-8442-42BF-BD2E-01981CBC1AD1}"/>
                    </a:ext>
                  </a:extLst>
                </p:cNvPr>
                <p:cNvSpPr txBox="1"/>
                <p:nvPr/>
              </p:nvSpPr>
              <p:spPr>
                <a:xfrm>
                  <a:off x="3389687" y="2696464"/>
                  <a:ext cx="3012520" cy="537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US" altLang="zh-CN" sz="900" dirty="0">
                      <a:solidFill>
                        <a:schemeClr val="bg1">
                          <a:lumMod val="50000"/>
                        </a:schemeClr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The user print the presentation and make it into a it into a film to be used in a wider field</a:t>
                  </a:r>
                </a:p>
              </p:txBody>
            </p:sp>
          </p:grp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5F73665-5164-473C-B4B6-52C9A547E0F8}"/>
                  </a:ext>
                </a:extLst>
              </p:cNvPr>
              <p:cNvSpPr txBox="1"/>
              <p:nvPr/>
            </p:nvSpPr>
            <p:spPr>
              <a:xfrm>
                <a:off x="6730034" y="2532600"/>
                <a:ext cx="1126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C0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03</a:t>
                </a:r>
                <a:endParaRPr lang="zh-CN" altLang="en-US" sz="3200" b="1" dirty="0">
                  <a:solidFill>
                    <a:srgbClr val="C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30" name="椭圆 67">
              <a:extLst>
                <a:ext uri="{FF2B5EF4-FFF2-40B4-BE49-F238E27FC236}">
                  <a16:creationId xmlns:a16="http://schemas.microsoft.com/office/drawing/2014/main" id="{882BEE3A-C7C5-4D9A-BE08-3BC150A60475}"/>
                </a:ext>
              </a:extLst>
            </p:cNvPr>
            <p:cNvSpPr/>
            <p:nvPr/>
          </p:nvSpPr>
          <p:spPr>
            <a:xfrm>
              <a:off x="7177120" y="3389355"/>
              <a:ext cx="232674" cy="278821"/>
            </a:xfrm>
            <a:custGeom>
              <a:avLst/>
              <a:gdLst>
                <a:gd name="connsiteX0" fmla="*/ 302484 w 506307"/>
                <a:gd name="connsiteY0" fmla="*/ 265467 h 606722"/>
                <a:gd name="connsiteX1" fmla="*/ 336843 w 506307"/>
                <a:gd name="connsiteY1" fmla="*/ 309185 h 606722"/>
                <a:gd name="connsiteX2" fmla="*/ 354379 w 506307"/>
                <a:gd name="connsiteY2" fmla="*/ 328645 h 606722"/>
                <a:gd name="connsiteX3" fmla="*/ 316460 w 506307"/>
                <a:gd name="connsiteY3" fmla="*/ 366587 h 606722"/>
                <a:gd name="connsiteX4" fmla="*/ 278451 w 506307"/>
                <a:gd name="connsiteY4" fmla="*/ 328645 h 606722"/>
                <a:gd name="connsiteX5" fmla="*/ 302484 w 506307"/>
                <a:gd name="connsiteY5" fmla="*/ 265467 h 606722"/>
                <a:gd name="connsiteX6" fmla="*/ 355421 w 506307"/>
                <a:gd name="connsiteY6" fmla="*/ 178031 h 606722"/>
                <a:gd name="connsiteX7" fmla="*/ 338901 w 506307"/>
                <a:gd name="connsiteY7" fmla="*/ 178631 h 606722"/>
                <a:gd name="connsiteX8" fmla="*/ 227830 w 506307"/>
                <a:gd name="connsiteY8" fmla="*/ 328645 h 606722"/>
                <a:gd name="connsiteX9" fmla="*/ 316384 w 506307"/>
                <a:gd name="connsiteY9" fmla="*/ 417071 h 606722"/>
                <a:gd name="connsiteX10" fmla="*/ 405027 w 506307"/>
                <a:gd name="connsiteY10" fmla="*/ 328645 h 606722"/>
                <a:gd name="connsiteX11" fmla="*/ 360883 w 506307"/>
                <a:gd name="connsiteY11" fmla="*/ 264658 h 606722"/>
                <a:gd name="connsiteX12" fmla="*/ 351894 w 506307"/>
                <a:gd name="connsiteY12" fmla="*/ 254349 h 606722"/>
                <a:gd name="connsiteX13" fmla="*/ 367113 w 506307"/>
                <a:gd name="connsiteY13" fmla="*/ 218889 h 606722"/>
                <a:gd name="connsiteX14" fmla="*/ 368804 w 506307"/>
                <a:gd name="connsiteY14" fmla="*/ 187695 h 606722"/>
                <a:gd name="connsiteX15" fmla="*/ 355421 w 506307"/>
                <a:gd name="connsiteY15" fmla="*/ 178031 h 606722"/>
                <a:gd name="connsiteX16" fmla="*/ 177190 w 506307"/>
                <a:gd name="connsiteY16" fmla="*/ 0 h 606722"/>
                <a:gd name="connsiteX17" fmla="*/ 430302 w 506307"/>
                <a:gd name="connsiteY17" fmla="*/ 0 h 606722"/>
                <a:gd name="connsiteX18" fmla="*/ 506307 w 506307"/>
                <a:gd name="connsiteY18" fmla="*/ 75807 h 606722"/>
                <a:gd name="connsiteX19" fmla="*/ 506307 w 506307"/>
                <a:gd name="connsiteY19" fmla="*/ 530826 h 606722"/>
                <a:gd name="connsiteX20" fmla="*/ 430302 w 506307"/>
                <a:gd name="connsiteY20" fmla="*/ 606722 h 606722"/>
                <a:gd name="connsiteX21" fmla="*/ 177190 w 506307"/>
                <a:gd name="connsiteY21" fmla="*/ 606722 h 606722"/>
                <a:gd name="connsiteX22" fmla="*/ 101255 w 506307"/>
                <a:gd name="connsiteY22" fmla="*/ 0 h 606722"/>
                <a:gd name="connsiteX23" fmla="*/ 126524 w 506307"/>
                <a:gd name="connsiteY23" fmla="*/ 0 h 606722"/>
                <a:gd name="connsiteX24" fmla="*/ 126524 w 506307"/>
                <a:gd name="connsiteY24" fmla="*/ 606722 h 606722"/>
                <a:gd name="connsiteX25" fmla="*/ 101255 w 506307"/>
                <a:gd name="connsiteY25" fmla="*/ 606722 h 606722"/>
                <a:gd name="connsiteX26" fmla="*/ 25269 w 506307"/>
                <a:gd name="connsiteY26" fmla="*/ 530826 h 606722"/>
                <a:gd name="connsiteX27" fmla="*/ 25269 w 506307"/>
                <a:gd name="connsiteY27" fmla="*/ 505587 h 606722"/>
                <a:gd name="connsiteX28" fmla="*/ 0 w 506307"/>
                <a:gd name="connsiteY28" fmla="*/ 480259 h 606722"/>
                <a:gd name="connsiteX29" fmla="*/ 25269 w 506307"/>
                <a:gd name="connsiteY29" fmla="*/ 455019 h 606722"/>
                <a:gd name="connsiteX30" fmla="*/ 25269 w 506307"/>
                <a:gd name="connsiteY30" fmla="*/ 328645 h 606722"/>
                <a:gd name="connsiteX31" fmla="*/ 0 w 506307"/>
                <a:gd name="connsiteY31" fmla="*/ 303317 h 606722"/>
                <a:gd name="connsiteX32" fmla="*/ 25269 w 506307"/>
                <a:gd name="connsiteY32" fmla="*/ 278077 h 606722"/>
                <a:gd name="connsiteX33" fmla="*/ 25269 w 506307"/>
                <a:gd name="connsiteY33" fmla="*/ 151703 h 606722"/>
                <a:gd name="connsiteX34" fmla="*/ 0 w 506307"/>
                <a:gd name="connsiteY34" fmla="*/ 126374 h 606722"/>
                <a:gd name="connsiteX35" fmla="*/ 25269 w 506307"/>
                <a:gd name="connsiteY35" fmla="*/ 101135 h 606722"/>
                <a:gd name="connsiteX36" fmla="*/ 25269 w 506307"/>
                <a:gd name="connsiteY36" fmla="*/ 75807 h 606722"/>
                <a:gd name="connsiteX37" fmla="*/ 101255 w 506307"/>
                <a:gd name="connsiteY3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06307" h="606722">
                  <a:moveTo>
                    <a:pt x="302484" y="265467"/>
                  </a:moveTo>
                  <a:cubicBezTo>
                    <a:pt x="305244" y="278440"/>
                    <a:pt x="313433" y="295590"/>
                    <a:pt x="336843" y="309185"/>
                  </a:cubicBezTo>
                  <a:cubicBezTo>
                    <a:pt x="342985" y="312295"/>
                    <a:pt x="354379" y="321181"/>
                    <a:pt x="354379" y="328645"/>
                  </a:cubicBezTo>
                  <a:cubicBezTo>
                    <a:pt x="354379" y="349526"/>
                    <a:pt x="337378" y="366587"/>
                    <a:pt x="316460" y="366587"/>
                  </a:cubicBezTo>
                  <a:cubicBezTo>
                    <a:pt x="295452" y="366587"/>
                    <a:pt x="278451" y="349526"/>
                    <a:pt x="278451" y="328645"/>
                  </a:cubicBezTo>
                  <a:cubicBezTo>
                    <a:pt x="278451" y="302165"/>
                    <a:pt x="289044" y="281284"/>
                    <a:pt x="302484" y="265467"/>
                  </a:cubicBezTo>
                  <a:close/>
                  <a:moveTo>
                    <a:pt x="355421" y="178031"/>
                  </a:moveTo>
                  <a:cubicBezTo>
                    <a:pt x="350137" y="176431"/>
                    <a:pt x="344330" y="176543"/>
                    <a:pt x="338901" y="178631"/>
                  </a:cubicBezTo>
                  <a:cubicBezTo>
                    <a:pt x="334362" y="180408"/>
                    <a:pt x="227830" y="222977"/>
                    <a:pt x="227830" y="328645"/>
                  </a:cubicBezTo>
                  <a:cubicBezTo>
                    <a:pt x="227830" y="377435"/>
                    <a:pt x="267524" y="417071"/>
                    <a:pt x="316384" y="417071"/>
                  </a:cubicBezTo>
                  <a:cubicBezTo>
                    <a:pt x="365244" y="417071"/>
                    <a:pt x="405027" y="377435"/>
                    <a:pt x="405027" y="328645"/>
                  </a:cubicBezTo>
                  <a:cubicBezTo>
                    <a:pt x="405027" y="287231"/>
                    <a:pt x="363820" y="265991"/>
                    <a:pt x="360883" y="264658"/>
                  </a:cubicBezTo>
                  <a:cubicBezTo>
                    <a:pt x="352784" y="260036"/>
                    <a:pt x="352161" y="255948"/>
                    <a:pt x="351894" y="254349"/>
                  </a:cubicBezTo>
                  <a:cubicBezTo>
                    <a:pt x="350203" y="244217"/>
                    <a:pt x="359993" y="227154"/>
                    <a:pt x="367113" y="218889"/>
                  </a:cubicBezTo>
                  <a:cubicBezTo>
                    <a:pt x="374767" y="210091"/>
                    <a:pt x="375479" y="197294"/>
                    <a:pt x="368804" y="187695"/>
                  </a:cubicBezTo>
                  <a:cubicBezTo>
                    <a:pt x="365467" y="182941"/>
                    <a:pt x="360705" y="179630"/>
                    <a:pt x="355421" y="178031"/>
                  </a:cubicBezTo>
                  <a:close/>
                  <a:moveTo>
                    <a:pt x="177190" y="0"/>
                  </a:moveTo>
                  <a:lnTo>
                    <a:pt x="430302" y="0"/>
                  </a:lnTo>
                  <a:cubicBezTo>
                    <a:pt x="472221" y="0"/>
                    <a:pt x="506307" y="34038"/>
                    <a:pt x="506307" y="75807"/>
                  </a:cubicBezTo>
                  <a:lnTo>
                    <a:pt x="506307" y="530826"/>
                  </a:lnTo>
                  <a:cubicBezTo>
                    <a:pt x="506307" y="572684"/>
                    <a:pt x="472221" y="606722"/>
                    <a:pt x="430302" y="606722"/>
                  </a:cubicBezTo>
                  <a:lnTo>
                    <a:pt x="177190" y="606722"/>
                  </a:lnTo>
                  <a:close/>
                  <a:moveTo>
                    <a:pt x="101255" y="0"/>
                  </a:moveTo>
                  <a:lnTo>
                    <a:pt x="126524" y="0"/>
                  </a:lnTo>
                  <a:lnTo>
                    <a:pt x="126524" y="606722"/>
                  </a:lnTo>
                  <a:lnTo>
                    <a:pt x="101255" y="606722"/>
                  </a:lnTo>
                  <a:cubicBezTo>
                    <a:pt x="59347" y="606722"/>
                    <a:pt x="25269" y="572684"/>
                    <a:pt x="25269" y="530826"/>
                  </a:cubicBezTo>
                  <a:lnTo>
                    <a:pt x="25269" y="505587"/>
                  </a:lnTo>
                  <a:cubicBezTo>
                    <a:pt x="11300" y="505587"/>
                    <a:pt x="0" y="494211"/>
                    <a:pt x="0" y="480259"/>
                  </a:cubicBezTo>
                  <a:cubicBezTo>
                    <a:pt x="0" y="466306"/>
                    <a:pt x="11300" y="455019"/>
                    <a:pt x="25269" y="455019"/>
                  </a:cubicBezTo>
                  <a:lnTo>
                    <a:pt x="25269" y="328645"/>
                  </a:lnTo>
                  <a:cubicBezTo>
                    <a:pt x="11300" y="328645"/>
                    <a:pt x="0" y="317269"/>
                    <a:pt x="0" y="303317"/>
                  </a:cubicBezTo>
                  <a:cubicBezTo>
                    <a:pt x="0" y="289364"/>
                    <a:pt x="11300" y="278077"/>
                    <a:pt x="25269" y="278077"/>
                  </a:cubicBezTo>
                  <a:lnTo>
                    <a:pt x="25269" y="151703"/>
                  </a:lnTo>
                  <a:cubicBezTo>
                    <a:pt x="11300" y="151703"/>
                    <a:pt x="0" y="140327"/>
                    <a:pt x="0" y="126374"/>
                  </a:cubicBezTo>
                  <a:cubicBezTo>
                    <a:pt x="0" y="112422"/>
                    <a:pt x="11300" y="101135"/>
                    <a:pt x="25269" y="101135"/>
                  </a:cubicBezTo>
                  <a:lnTo>
                    <a:pt x="25269" y="75807"/>
                  </a:lnTo>
                  <a:cubicBezTo>
                    <a:pt x="25269" y="34038"/>
                    <a:pt x="59347" y="0"/>
                    <a:pt x="1012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8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26"/>
          <p:cNvSpPr>
            <a:spLocks noEditPoints="1"/>
          </p:cNvSpPr>
          <p:nvPr/>
        </p:nvSpPr>
        <p:spPr bwMode="auto">
          <a:xfrm rot="2700000">
            <a:off x="1121346" y="1936420"/>
            <a:ext cx="295910" cy="525145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4" name="Group 97"/>
          <p:cNvGrpSpPr/>
          <p:nvPr/>
        </p:nvGrpSpPr>
        <p:grpSpPr>
          <a:xfrm>
            <a:off x="1050861" y="4386885"/>
            <a:ext cx="436880" cy="431165"/>
            <a:chOff x="6719888" y="887413"/>
            <a:chExt cx="492125" cy="468312"/>
          </a:xfrm>
          <a:solidFill>
            <a:srgbClr val="C00000"/>
          </a:solidFill>
        </p:grpSpPr>
        <p:sp>
          <p:nvSpPr>
            <p:cNvPr id="247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8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9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0" name="Freeform 16"/>
            <p:cNvSpPr/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1" name="Freeform 17"/>
            <p:cNvSpPr/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2" name="Freeform 18"/>
            <p:cNvSpPr/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53" name="Freeform 22"/>
          <p:cNvSpPr>
            <a:spLocks noEditPoints="1"/>
          </p:cNvSpPr>
          <p:nvPr/>
        </p:nvSpPr>
        <p:spPr bwMode="auto">
          <a:xfrm>
            <a:off x="1047686" y="3120060"/>
            <a:ext cx="442595" cy="462280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vert="horz" wrap="square" lIns="78182" tIns="39092" rIns="78182" bIns="39092" numCol="1" anchor="t" anchorCtr="0" compatLnSpc="1"/>
          <a:lstStyle/>
          <a:p>
            <a:pPr defTabSz="725170">
              <a:defRPr/>
            </a:pPr>
            <a:endParaRPr lang="id-ID" sz="1420" kern="0" dirty="0">
              <a:solidFill>
                <a:sysClr val="windowText" lastClr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6" name="Group 105"/>
          <p:cNvGrpSpPr/>
          <p:nvPr/>
        </p:nvGrpSpPr>
        <p:grpSpPr>
          <a:xfrm rot="2700000">
            <a:off x="1118806" y="5514645"/>
            <a:ext cx="301625" cy="506730"/>
            <a:chOff x="4732338" y="4783138"/>
            <a:chExt cx="703263" cy="1225550"/>
          </a:xfrm>
          <a:solidFill>
            <a:srgbClr val="C00000"/>
          </a:solidFill>
        </p:grpSpPr>
        <p:sp>
          <p:nvSpPr>
            <p:cNvPr id="255" name="Freeform 30"/>
            <p:cNvSpPr>
              <a:spLocks noEditPoints="1"/>
            </p:cNvSpPr>
            <p:nvPr/>
          </p:nvSpPr>
          <p:spPr bwMode="auto">
            <a:xfrm>
              <a:off x="4732338" y="4783138"/>
              <a:ext cx="703263" cy="1173163"/>
            </a:xfrm>
            <a:custGeom>
              <a:avLst/>
              <a:gdLst>
                <a:gd name="T0" fmla="*/ 50 w 184"/>
                <a:gd name="T1" fmla="*/ 310 h 310"/>
                <a:gd name="T2" fmla="*/ 32 w 184"/>
                <a:gd name="T3" fmla="*/ 282 h 310"/>
                <a:gd name="T4" fmla="*/ 10 w 184"/>
                <a:gd name="T5" fmla="*/ 199 h 310"/>
                <a:gd name="T6" fmla="*/ 39 w 184"/>
                <a:gd name="T7" fmla="*/ 171 h 310"/>
                <a:gd name="T8" fmla="*/ 30 w 184"/>
                <a:gd name="T9" fmla="*/ 116 h 310"/>
                <a:gd name="T10" fmla="*/ 36 w 184"/>
                <a:gd name="T11" fmla="*/ 73 h 310"/>
                <a:gd name="T12" fmla="*/ 36 w 184"/>
                <a:gd name="T13" fmla="*/ 72 h 310"/>
                <a:gd name="T14" fmla="*/ 92 w 184"/>
                <a:gd name="T15" fmla="*/ 0 h 310"/>
                <a:gd name="T16" fmla="*/ 148 w 184"/>
                <a:gd name="T17" fmla="*/ 72 h 310"/>
                <a:gd name="T18" fmla="*/ 148 w 184"/>
                <a:gd name="T19" fmla="*/ 73 h 310"/>
                <a:gd name="T20" fmla="*/ 155 w 184"/>
                <a:gd name="T21" fmla="*/ 116 h 310"/>
                <a:gd name="T22" fmla="*/ 145 w 184"/>
                <a:gd name="T23" fmla="*/ 171 h 310"/>
                <a:gd name="T24" fmla="*/ 174 w 184"/>
                <a:gd name="T25" fmla="*/ 199 h 310"/>
                <a:gd name="T26" fmla="*/ 153 w 184"/>
                <a:gd name="T27" fmla="*/ 282 h 310"/>
                <a:gd name="T28" fmla="*/ 134 w 184"/>
                <a:gd name="T29" fmla="*/ 310 h 310"/>
                <a:gd name="T30" fmla="*/ 134 w 184"/>
                <a:gd name="T31" fmla="*/ 276 h 310"/>
                <a:gd name="T32" fmla="*/ 118 w 184"/>
                <a:gd name="T33" fmla="*/ 239 h 310"/>
                <a:gd name="T34" fmla="*/ 118 w 184"/>
                <a:gd name="T35" fmla="*/ 240 h 310"/>
                <a:gd name="T36" fmla="*/ 115 w 184"/>
                <a:gd name="T37" fmla="*/ 246 h 310"/>
                <a:gd name="T38" fmla="*/ 108 w 184"/>
                <a:gd name="T39" fmla="*/ 245 h 310"/>
                <a:gd name="T40" fmla="*/ 76 w 184"/>
                <a:gd name="T41" fmla="*/ 245 h 310"/>
                <a:gd name="T42" fmla="*/ 69 w 184"/>
                <a:gd name="T43" fmla="*/ 246 h 310"/>
                <a:gd name="T44" fmla="*/ 66 w 184"/>
                <a:gd name="T45" fmla="*/ 240 h 310"/>
                <a:gd name="T46" fmla="*/ 66 w 184"/>
                <a:gd name="T47" fmla="*/ 239 h 310"/>
                <a:gd name="T48" fmla="*/ 50 w 184"/>
                <a:gd name="T49" fmla="*/ 276 h 310"/>
                <a:gd name="T50" fmla="*/ 50 w 184"/>
                <a:gd name="T51" fmla="*/ 310 h 310"/>
                <a:gd name="T52" fmla="*/ 55 w 184"/>
                <a:gd name="T53" fmla="*/ 79 h 310"/>
                <a:gd name="T54" fmla="*/ 50 w 184"/>
                <a:gd name="T55" fmla="*/ 116 h 310"/>
                <a:gd name="T56" fmla="*/ 61 w 184"/>
                <a:gd name="T57" fmla="*/ 174 h 310"/>
                <a:gd name="T58" fmla="*/ 64 w 184"/>
                <a:gd name="T59" fmla="*/ 184 h 310"/>
                <a:gd name="T60" fmla="*/ 54 w 184"/>
                <a:gd name="T61" fmla="*/ 187 h 310"/>
                <a:gd name="T62" fmla="*/ 29 w 184"/>
                <a:gd name="T63" fmla="*/ 205 h 310"/>
                <a:gd name="T64" fmla="*/ 36 w 184"/>
                <a:gd name="T65" fmla="*/ 247 h 310"/>
                <a:gd name="T66" fmla="*/ 65 w 184"/>
                <a:gd name="T67" fmla="*/ 215 h 310"/>
                <a:gd name="T68" fmla="*/ 74 w 184"/>
                <a:gd name="T69" fmla="*/ 209 h 310"/>
                <a:gd name="T70" fmla="*/ 79 w 184"/>
                <a:gd name="T71" fmla="*/ 219 h 310"/>
                <a:gd name="T72" fmla="*/ 82 w 184"/>
                <a:gd name="T73" fmla="*/ 225 h 310"/>
                <a:gd name="T74" fmla="*/ 103 w 184"/>
                <a:gd name="T75" fmla="*/ 225 h 310"/>
                <a:gd name="T76" fmla="*/ 105 w 184"/>
                <a:gd name="T77" fmla="*/ 219 h 310"/>
                <a:gd name="T78" fmla="*/ 110 w 184"/>
                <a:gd name="T79" fmla="*/ 209 h 310"/>
                <a:gd name="T80" fmla="*/ 120 w 184"/>
                <a:gd name="T81" fmla="*/ 215 h 310"/>
                <a:gd name="T82" fmla="*/ 148 w 184"/>
                <a:gd name="T83" fmla="*/ 247 h 310"/>
                <a:gd name="T84" fmla="*/ 155 w 184"/>
                <a:gd name="T85" fmla="*/ 205 h 310"/>
                <a:gd name="T86" fmla="*/ 130 w 184"/>
                <a:gd name="T87" fmla="*/ 187 h 310"/>
                <a:gd name="T88" fmla="*/ 120 w 184"/>
                <a:gd name="T89" fmla="*/ 184 h 310"/>
                <a:gd name="T90" fmla="*/ 123 w 184"/>
                <a:gd name="T91" fmla="*/ 174 h 310"/>
                <a:gd name="T92" fmla="*/ 135 w 184"/>
                <a:gd name="T93" fmla="*/ 116 h 310"/>
                <a:gd name="T94" fmla="*/ 129 w 184"/>
                <a:gd name="T95" fmla="*/ 79 h 310"/>
                <a:gd name="T96" fmla="*/ 92 w 184"/>
                <a:gd name="T97" fmla="*/ 21 h 310"/>
                <a:gd name="T98" fmla="*/ 55 w 184"/>
                <a:gd name="T99" fmla="*/ 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4" h="310">
                  <a:moveTo>
                    <a:pt x="50" y="310"/>
                  </a:moveTo>
                  <a:cubicBezTo>
                    <a:pt x="32" y="282"/>
                    <a:pt x="32" y="282"/>
                    <a:pt x="32" y="282"/>
                  </a:cubicBezTo>
                  <a:cubicBezTo>
                    <a:pt x="28" y="276"/>
                    <a:pt x="0" y="230"/>
                    <a:pt x="10" y="199"/>
                  </a:cubicBezTo>
                  <a:cubicBezTo>
                    <a:pt x="14" y="187"/>
                    <a:pt x="24" y="178"/>
                    <a:pt x="39" y="171"/>
                  </a:cubicBezTo>
                  <a:cubicBezTo>
                    <a:pt x="33" y="151"/>
                    <a:pt x="30" y="132"/>
                    <a:pt x="30" y="116"/>
                  </a:cubicBezTo>
                  <a:cubicBezTo>
                    <a:pt x="30" y="102"/>
                    <a:pt x="32" y="87"/>
                    <a:pt x="36" y="73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50" y="35"/>
                    <a:pt x="77" y="0"/>
                    <a:pt x="92" y="0"/>
                  </a:cubicBezTo>
                  <a:cubicBezTo>
                    <a:pt x="107" y="0"/>
                    <a:pt x="134" y="35"/>
                    <a:pt x="148" y="72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2" y="87"/>
                    <a:pt x="155" y="102"/>
                    <a:pt x="155" y="116"/>
                  </a:cubicBezTo>
                  <a:cubicBezTo>
                    <a:pt x="155" y="132"/>
                    <a:pt x="152" y="151"/>
                    <a:pt x="145" y="171"/>
                  </a:cubicBezTo>
                  <a:cubicBezTo>
                    <a:pt x="160" y="178"/>
                    <a:pt x="170" y="187"/>
                    <a:pt x="174" y="199"/>
                  </a:cubicBezTo>
                  <a:cubicBezTo>
                    <a:pt x="184" y="230"/>
                    <a:pt x="156" y="276"/>
                    <a:pt x="153" y="282"/>
                  </a:cubicBezTo>
                  <a:cubicBezTo>
                    <a:pt x="134" y="310"/>
                    <a:pt x="134" y="310"/>
                    <a:pt x="134" y="310"/>
                  </a:cubicBezTo>
                  <a:cubicBezTo>
                    <a:pt x="134" y="276"/>
                    <a:pt x="134" y="276"/>
                    <a:pt x="134" y="276"/>
                  </a:cubicBezTo>
                  <a:cubicBezTo>
                    <a:pt x="134" y="262"/>
                    <a:pt x="128" y="248"/>
                    <a:pt x="118" y="239"/>
                  </a:cubicBezTo>
                  <a:cubicBezTo>
                    <a:pt x="118" y="239"/>
                    <a:pt x="118" y="239"/>
                    <a:pt x="118" y="240"/>
                  </a:cubicBezTo>
                  <a:cubicBezTo>
                    <a:pt x="115" y="246"/>
                    <a:pt x="115" y="246"/>
                    <a:pt x="115" y="246"/>
                  </a:cubicBezTo>
                  <a:cubicBezTo>
                    <a:pt x="108" y="245"/>
                    <a:pt x="108" y="245"/>
                    <a:pt x="108" y="245"/>
                  </a:cubicBezTo>
                  <a:cubicBezTo>
                    <a:pt x="98" y="245"/>
                    <a:pt x="87" y="245"/>
                    <a:pt x="76" y="245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6" y="249"/>
                    <a:pt x="50" y="262"/>
                    <a:pt x="50" y="276"/>
                  </a:cubicBezTo>
                  <a:lnTo>
                    <a:pt x="50" y="310"/>
                  </a:lnTo>
                  <a:close/>
                  <a:moveTo>
                    <a:pt x="55" y="79"/>
                  </a:moveTo>
                  <a:cubicBezTo>
                    <a:pt x="52" y="91"/>
                    <a:pt x="50" y="104"/>
                    <a:pt x="50" y="116"/>
                  </a:cubicBezTo>
                  <a:cubicBezTo>
                    <a:pt x="50" y="132"/>
                    <a:pt x="53" y="152"/>
                    <a:pt x="61" y="174"/>
                  </a:cubicBezTo>
                  <a:cubicBezTo>
                    <a:pt x="64" y="184"/>
                    <a:pt x="64" y="184"/>
                    <a:pt x="64" y="184"/>
                  </a:cubicBezTo>
                  <a:cubicBezTo>
                    <a:pt x="54" y="187"/>
                    <a:pt x="54" y="187"/>
                    <a:pt x="54" y="187"/>
                  </a:cubicBezTo>
                  <a:cubicBezTo>
                    <a:pt x="45" y="190"/>
                    <a:pt x="33" y="196"/>
                    <a:pt x="29" y="205"/>
                  </a:cubicBezTo>
                  <a:cubicBezTo>
                    <a:pt x="26" y="216"/>
                    <a:pt x="30" y="233"/>
                    <a:pt x="36" y="247"/>
                  </a:cubicBezTo>
                  <a:cubicBezTo>
                    <a:pt x="42" y="234"/>
                    <a:pt x="52" y="223"/>
                    <a:pt x="65" y="215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79" y="219"/>
                    <a:pt x="79" y="219"/>
                    <a:pt x="79" y="219"/>
                  </a:cubicBezTo>
                  <a:cubicBezTo>
                    <a:pt x="80" y="221"/>
                    <a:pt x="81" y="223"/>
                    <a:pt x="82" y="225"/>
                  </a:cubicBezTo>
                  <a:cubicBezTo>
                    <a:pt x="89" y="225"/>
                    <a:pt x="96" y="225"/>
                    <a:pt x="103" y="225"/>
                  </a:cubicBezTo>
                  <a:cubicBezTo>
                    <a:pt x="104" y="223"/>
                    <a:pt x="105" y="221"/>
                    <a:pt x="105" y="219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20" y="215"/>
                    <a:pt x="120" y="215"/>
                    <a:pt x="120" y="215"/>
                  </a:cubicBezTo>
                  <a:cubicBezTo>
                    <a:pt x="133" y="223"/>
                    <a:pt x="142" y="234"/>
                    <a:pt x="148" y="247"/>
                  </a:cubicBezTo>
                  <a:cubicBezTo>
                    <a:pt x="154" y="233"/>
                    <a:pt x="159" y="216"/>
                    <a:pt x="155" y="205"/>
                  </a:cubicBezTo>
                  <a:cubicBezTo>
                    <a:pt x="152" y="196"/>
                    <a:pt x="140" y="190"/>
                    <a:pt x="130" y="18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3" y="174"/>
                    <a:pt x="123" y="174"/>
                    <a:pt x="123" y="174"/>
                  </a:cubicBezTo>
                  <a:cubicBezTo>
                    <a:pt x="131" y="152"/>
                    <a:pt x="135" y="132"/>
                    <a:pt x="135" y="116"/>
                  </a:cubicBezTo>
                  <a:cubicBezTo>
                    <a:pt x="135" y="104"/>
                    <a:pt x="133" y="91"/>
                    <a:pt x="129" y="79"/>
                  </a:cubicBezTo>
                  <a:cubicBezTo>
                    <a:pt x="117" y="47"/>
                    <a:pt x="99" y="26"/>
                    <a:pt x="92" y="21"/>
                  </a:cubicBezTo>
                  <a:cubicBezTo>
                    <a:pt x="85" y="26"/>
                    <a:pt x="67" y="47"/>
                    <a:pt x="55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6" name="Freeform 31"/>
            <p:cNvSpPr>
              <a:spLocks noEditPoints="1"/>
            </p:cNvSpPr>
            <p:nvPr/>
          </p:nvSpPr>
          <p:spPr bwMode="auto">
            <a:xfrm>
              <a:off x="4960938" y="5127626"/>
              <a:ext cx="244475" cy="241300"/>
            </a:xfrm>
            <a:custGeom>
              <a:avLst/>
              <a:gdLst>
                <a:gd name="T0" fmla="*/ 32 w 64"/>
                <a:gd name="T1" fmla="*/ 64 h 64"/>
                <a:gd name="T2" fmla="*/ 0 w 64"/>
                <a:gd name="T3" fmla="*/ 32 h 64"/>
                <a:gd name="T4" fmla="*/ 32 w 64"/>
                <a:gd name="T5" fmla="*/ 0 h 64"/>
                <a:gd name="T6" fmla="*/ 64 w 64"/>
                <a:gd name="T7" fmla="*/ 32 h 64"/>
                <a:gd name="T8" fmla="*/ 32 w 64"/>
                <a:gd name="T9" fmla="*/ 64 h 64"/>
                <a:gd name="T10" fmla="*/ 32 w 64"/>
                <a:gd name="T11" fmla="*/ 12 h 64"/>
                <a:gd name="T12" fmla="*/ 12 w 64"/>
                <a:gd name="T13" fmla="*/ 32 h 64"/>
                <a:gd name="T14" fmla="*/ 32 w 64"/>
                <a:gd name="T15" fmla="*/ 52 h 64"/>
                <a:gd name="T16" fmla="*/ 52 w 64"/>
                <a:gd name="T17" fmla="*/ 32 h 64"/>
                <a:gd name="T18" fmla="*/ 32 w 64"/>
                <a:gd name="T19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64"/>
                  </a:moveTo>
                  <a:cubicBezTo>
                    <a:pt x="14" y="64"/>
                    <a:pt x="0" y="50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50"/>
                    <a:pt x="50" y="64"/>
                    <a:pt x="32" y="64"/>
                  </a:cubicBezTo>
                  <a:close/>
                  <a:moveTo>
                    <a:pt x="32" y="12"/>
                  </a:moveTo>
                  <a:cubicBezTo>
                    <a:pt x="21" y="12"/>
                    <a:pt x="12" y="21"/>
                    <a:pt x="12" y="32"/>
                  </a:cubicBezTo>
                  <a:cubicBezTo>
                    <a:pt x="12" y="43"/>
                    <a:pt x="21" y="52"/>
                    <a:pt x="32" y="52"/>
                  </a:cubicBezTo>
                  <a:cubicBezTo>
                    <a:pt x="43" y="52"/>
                    <a:pt x="52" y="43"/>
                    <a:pt x="52" y="32"/>
                  </a:cubicBezTo>
                  <a:cubicBezTo>
                    <a:pt x="52" y="21"/>
                    <a:pt x="43" y="12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7" name="Freeform 32"/>
            <p:cNvSpPr>
              <a:spLocks noEditPoints="1"/>
            </p:cNvSpPr>
            <p:nvPr/>
          </p:nvSpPr>
          <p:spPr bwMode="auto">
            <a:xfrm>
              <a:off x="4973638" y="5649913"/>
              <a:ext cx="225425" cy="358775"/>
            </a:xfrm>
            <a:custGeom>
              <a:avLst/>
              <a:gdLst>
                <a:gd name="T0" fmla="*/ 29 w 59"/>
                <a:gd name="T1" fmla="*/ 95 h 95"/>
                <a:gd name="T2" fmla="*/ 24 w 59"/>
                <a:gd name="T3" fmla="*/ 85 h 95"/>
                <a:gd name="T4" fmla="*/ 0 w 59"/>
                <a:gd name="T5" fmla="*/ 26 h 95"/>
                <a:gd name="T6" fmla="*/ 29 w 59"/>
                <a:gd name="T7" fmla="*/ 0 h 95"/>
                <a:gd name="T8" fmla="*/ 59 w 59"/>
                <a:gd name="T9" fmla="*/ 26 h 95"/>
                <a:gd name="T10" fmla="*/ 34 w 59"/>
                <a:gd name="T11" fmla="*/ 85 h 95"/>
                <a:gd name="T12" fmla="*/ 29 w 59"/>
                <a:gd name="T13" fmla="*/ 95 h 95"/>
                <a:gd name="T14" fmla="*/ 29 w 59"/>
                <a:gd name="T15" fmla="*/ 12 h 95"/>
                <a:gd name="T16" fmla="*/ 12 w 59"/>
                <a:gd name="T17" fmla="*/ 26 h 95"/>
                <a:gd name="T18" fmla="*/ 29 w 59"/>
                <a:gd name="T19" fmla="*/ 69 h 95"/>
                <a:gd name="T20" fmla="*/ 47 w 59"/>
                <a:gd name="T21" fmla="*/ 26 h 95"/>
                <a:gd name="T22" fmla="*/ 29 w 59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95">
                  <a:moveTo>
                    <a:pt x="29" y="95"/>
                  </a:moveTo>
                  <a:cubicBezTo>
                    <a:pt x="24" y="85"/>
                    <a:pt x="24" y="85"/>
                    <a:pt x="24" y="85"/>
                  </a:cubicBezTo>
                  <a:cubicBezTo>
                    <a:pt x="20" y="77"/>
                    <a:pt x="0" y="38"/>
                    <a:pt x="0" y="26"/>
                  </a:cubicBezTo>
                  <a:cubicBezTo>
                    <a:pt x="0" y="12"/>
                    <a:pt x="13" y="0"/>
                    <a:pt x="29" y="0"/>
                  </a:cubicBezTo>
                  <a:cubicBezTo>
                    <a:pt x="45" y="0"/>
                    <a:pt x="59" y="12"/>
                    <a:pt x="59" y="26"/>
                  </a:cubicBezTo>
                  <a:cubicBezTo>
                    <a:pt x="59" y="38"/>
                    <a:pt x="39" y="77"/>
                    <a:pt x="34" y="85"/>
                  </a:cubicBezTo>
                  <a:lnTo>
                    <a:pt x="29" y="95"/>
                  </a:lnTo>
                  <a:close/>
                  <a:moveTo>
                    <a:pt x="29" y="12"/>
                  </a:moveTo>
                  <a:cubicBezTo>
                    <a:pt x="19" y="12"/>
                    <a:pt x="12" y="18"/>
                    <a:pt x="12" y="26"/>
                  </a:cubicBezTo>
                  <a:cubicBezTo>
                    <a:pt x="12" y="31"/>
                    <a:pt x="20" y="50"/>
                    <a:pt x="29" y="69"/>
                  </a:cubicBezTo>
                  <a:cubicBezTo>
                    <a:pt x="38" y="50"/>
                    <a:pt x="47" y="31"/>
                    <a:pt x="47" y="26"/>
                  </a:cubicBezTo>
                  <a:cubicBezTo>
                    <a:pt x="47" y="18"/>
                    <a:pt x="39" y="12"/>
                    <a:pt x="29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51613" tIns="25806" rIns="51613" bIns="25806" numCol="1" anchor="t" anchorCtr="0" compatLnSpc="1"/>
            <a:lstStyle/>
            <a:p>
              <a:pPr defTabSz="725170">
                <a:defRPr/>
              </a:pPr>
              <a:endParaRPr lang="id-ID" sz="1420" kern="0" dirty="0">
                <a:solidFill>
                  <a:sysClr val="windowText" lastClr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62" name="Straight Connector 114"/>
          <p:cNvCxnSpPr/>
          <p:nvPr/>
        </p:nvCxnSpPr>
        <p:spPr>
          <a:xfrm>
            <a:off x="1870646" y="175100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2F5597"/>
            </a:solidFill>
            <a:prstDash val="solid"/>
            <a:miter lim="800000"/>
          </a:ln>
          <a:effectLst/>
        </p:spPr>
      </p:cxnSp>
      <p:cxnSp>
        <p:nvCxnSpPr>
          <p:cNvPr id="263" name="Straight Connector 115"/>
          <p:cNvCxnSpPr/>
          <p:nvPr/>
        </p:nvCxnSpPr>
        <p:spPr>
          <a:xfrm>
            <a:off x="1870011" y="2903525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2F5597"/>
            </a:solidFill>
            <a:prstDash val="solid"/>
            <a:miter lim="800000"/>
          </a:ln>
          <a:effectLst/>
        </p:spPr>
      </p:cxnSp>
      <p:cxnSp>
        <p:nvCxnSpPr>
          <p:cNvPr id="264" name="Straight Connector 116"/>
          <p:cNvCxnSpPr/>
          <p:nvPr/>
        </p:nvCxnSpPr>
        <p:spPr>
          <a:xfrm>
            <a:off x="1870646" y="4114470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265" name="Straight Connector 117"/>
          <p:cNvCxnSpPr/>
          <p:nvPr/>
        </p:nvCxnSpPr>
        <p:spPr>
          <a:xfrm>
            <a:off x="1871281" y="5312715"/>
            <a:ext cx="635" cy="89535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7" name="TextBox 76"/>
          <p:cNvSpPr txBox="1"/>
          <p:nvPr/>
        </p:nvSpPr>
        <p:spPr>
          <a:xfrm>
            <a:off x="2170366" y="1751000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0366" y="2088185"/>
            <a:ext cx="958754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And I've waited longer for you than I've waited for any woman.</a:t>
            </a: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2170366" y="2903525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0366" y="3240710"/>
            <a:ext cx="958754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And I've waited longer for you than I've waited for any woman.</a:t>
            </a: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2170366" y="4114470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70366" y="4451655"/>
            <a:ext cx="958754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And I've waited longer for you than I've waited for any woman.</a:t>
            </a: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2170366" y="5315255"/>
            <a:ext cx="1883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Title Preset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70366" y="5652440"/>
            <a:ext cx="958754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</a:pP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And I've waited longer for you than I've waited for any woman.</a:t>
            </a:r>
            <a:r>
              <a:rPr lang="en-US" altLang="zh-CN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The user print the presentation and make it into a it into a film to be used in a wider field</a:t>
            </a:r>
            <a:r>
              <a:rPr lang="zh-CN" altLang="en-US" sz="1000" dirty="0"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36" name="矩形 3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06D68E31-D841-49A1-9E0B-E0C3B98DD4A4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文本框 3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4540B267-0DDC-45D7-9B83-A150C98CF25F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Summary &amp; Advice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38" name="文本框 3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60A146B-C6F8-4F50-A2AB-A5B358588351}"/>
              </a:ext>
            </a:extLst>
          </p:cNvPr>
          <p:cNvSpPr txBox="1"/>
          <p:nvPr/>
        </p:nvSpPr>
        <p:spPr>
          <a:xfrm>
            <a:off x="476587" y="822016"/>
            <a:ext cx="614366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bldLvl="0" animBg="1"/>
      <p:bldP spid="253" grpId="0" bldLvl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0">
            <a:extLst>
              <a:ext uri="{FF2B5EF4-FFF2-40B4-BE49-F238E27FC236}">
                <a16:creationId xmlns:a16="http://schemas.microsoft.com/office/drawing/2014/main" id="{E16B2058-786A-4DEB-A270-C2EBAEE427BC}"/>
              </a:ext>
            </a:extLst>
          </p:cNvPr>
          <p:cNvSpPr/>
          <p:nvPr/>
        </p:nvSpPr>
        <p:spPr>
          <a:xfrm>
            <a:off x="363292" y="2257547"/>
            <a:ext cx="11468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 For Watching</a:t>
            </a:r>
            <a:endParaRPr lang="zh-CN" altLang="en-US" sz="60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33E8309-8D9F-4F3C-9335-B3E2C81DF768}"/>
              </a:ext>
            </a:extLst>
          </p:cNvPr>
          <p:cNvSpPr txBox="1"/>
          <p:nvPr/>
        </p:nvSpPr>
        <p:spPr>
          <a:xfrm>
            <a:off x="3020027" y="3644578"/>
            <a:ext cx="6151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Graduation  Thesis  Proposal  Template</a:t>
            </a:r>
            <a:endParaRPr lang="zh-CN" altLang="en-US" sz="2000" dirty="0">
              <a:solidFill>
                <a:srgbClr val="2F5597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4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1773E0D-56EA-4586-8F5A-C4C88CBC251E}"/>
              </a:ext>
            </a:extLst>
          </p:cNvPr>
          <p:cNvSpPr/>
          <p:nvPr/>
        </p:nvSpPr>
        <p:spPr>
          <a:xfrm>
            <a:off x="506239" y="121185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1765409-17FD-442D-BB82-6676E9F1570C}"/>
              </a:ext>
            </a:extLst>
          </p:cNvPr>
          <p:cNvSpPr txBox="1"/>
          <p:nvPr/>
        </p:nvSpPr>
        <p:spPr>
          <a:xfrm>
            <a:off x="1880968" y="1396622"/>
            <a:ext cx="1778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1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65DD613-5E44-4526-93CC-6AA6127957FC}"/>
              </a:ext>
            </a:extLst>
          </p:cNvPr>
          <p:cNvSpPr txBox="1"/>
          <p:nvPr/>
        </p:nvSpPr>
        <p:spPr>
          <a:xfrm>
            <a:off x="5675947" y="2541906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C3262F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Background</a:t>
            </a:r>
            <a:endParaRPr lang="zh-CN" altLang="en-US" sz="5400" b="1" dirty="0">
              <a:solidFill>
                <a:srgbClr val="C3262F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F26A9CE-ABAA-4D0B-B3AB-4CA1522ECA11}"/>
              </a:ext>
            </a:extLst>
          </p:cNvPr>
          <p:cNvSpPr/>
          <p:nvPr/>
        </p:nvSpPr>
        <p:spPr>
          <a:xfrm>
            <a:off x="5145163" y="3872049"/>
            <a:ext cx="6276954" cy="103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EFCA793-C43A-4C79-94C2-8F1F43A230A5}"/>
              </a:ext>
            </a:extLst>
          </p:cNvPr>
          <p:cNvSpPr/>
          <p:nvPr/>
        </p:nvSpPr>
        <p:spPr>
          <a:xfrm>
            <a:off x="2148972" y="4628276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ONE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94274837-63C9-4FA9-931D-E790B2AC979F}"/>
              </a:ext>
            </a:extLst>
          </p:cNvPr>
          <p:cNvSpPr/>
          <p:nvPr/>
        </p:nvSpPr>
        <p:spPr>
          <a:xfrm>
            <a:off x="602594" y="1473760"/>
            <a:ext cx="10892721" cy="1955241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117E1C22-63FE-4F9F-B1B3-071402CD09A4}"/>
              </a:ext>
            </a:extLst>
          </p:cNvPr>
          <p:cNvSpPr/>
          <p:nvPr/>
        </p:nvSpPr>
        <p:spPr>
          <a:xfrm>
            <a:off x="723481" y="1580521"/>
            <a:ext cx="1741715" cy="1741715"/>
          </a:xfrm>
          <a:prstGeom prst="ellipse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圆角矩形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05E3CCAF-CEE9-440B-9673-94361570B3D0}"/>
              </a:ext>
            </a:extLst>
          </p:cNvPr>
          <p:cNvSpPr/>
          <p:nvPr/>
        </p:nvSpPr>
        <p:spPr>
          <a:xfrm>
            <a:off x="602594" y="4003388"/>
            <a:ext cx="10892721" cy="1955241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B5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椭圆 4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7F672AF8-B872-4E1C-BB3D-AC349A5BF6EC}"/>
              </a:ext>
            </a:extLst>
          </p:cNvPr>
          <p:cNvSpPr/>
          <p:nvPr/>
        </p:nvSpPr>
        <p:spPr>
          <a:xfrm>
            <a:off x="9606225" y="4110149"/>
            <a:ext cx="1741715" cy="1741715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矩形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4D3DEA3-9D3C-4C11-8705-DB1B5AD7188E}"/>
              </a:ext>
            </a:extLst>
          </p:cNvPr>
          <p:cNvSpPr/>
          <p:nvPr/>
        </p:nvSpPr>
        <p:spPr>
          <a:xfrm>
            <a:off x="2468548" y="2229630"/>
            <a:ext cx="9026767" cy="99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This is a placeholder. You can key in or paste your texts here. This is a placeholder. You can key in or paste your texts here. 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81716FA-F25E-42C3-96B9-308403F43DD9}"/>
              </a:ext>
            </a:extLst>
          </p:cNvPr>
          <p:cNvSpPr/>
          <p:nvPr/>
        </p:nvSpPr>
        <p:spPr bwMode="auto">
          <a:xfrm>
            <a:off x="2465196" y="1711616"/>
            <a:ext cx="1473480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67" kern="1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667" kern="100" dirty="0">
              <a:solidFill>
                <a:srgbClr val="004B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6F267F93-FB2B-43D8-AC5E-481CFC3E550F}"/>
              </a:ext>
            </a:extLst>
          </p:cNvPr>
          <p:cNvCxnSpPr/>
          <p:nvPr/>
        </p:nvCxnSpPr>
        <p:spPr>
          <a:xfrm>
            <a:off x="2585776" y="2306743"/>
            <a:ext cx="308149" cy="0"/>
          </a:xfrm>
          <a:prstGeom prst="line">
            <a:avLst/>
          </a:prstGeom>
          <a:ln w="19050">
            <a:solidFill>
              <a:srgbClr val="004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E4BF461A-EBC0-45F2-A88F-86DD9BEA187E}"/>
              </a:ext>
            </a:extLst>
          </p:cNvPr>
          <p:cNvSpPr/>
          <p:nvPr/>
        </p:nvSpPr>
        <p:spPr>
          <a:xfrm>
            <a:off x="586314" y="4679033"/>
            <a:ext cx="8982265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This is a placeholder. You can key in or paste your texts here. This is a placeholder. You can key in or paste your texts here. </a:t>
            </a:r>
          </a:p>
        </p:txBody>
      </p:sp>
      <p:sp>
        <p:nvSpPr>
          <p:cNvPr id="10" name="矩形 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F335466C-8DBD-435C-AC6B-7FE85D624D64}"/>
              </a:ext>
            </a:extLst>
          </p:cNvPr>
          <p:cNvSpPr/>
          <p:nvPr/>
        </p:nvSpPr>
        <p:spPr bwMode="auto">
          <a:xfrm>
            <a:off x="8140819" y="4122304"/>
            <a:ext cx="1473480" cy="502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667" kern="1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667" kern="100" dirty="0">
              <a:solidFill>
                <a:srgbClr val="B5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0749ED1B-D0B7-46D4-941B-FBDD59D2D153}"/>
              </a:ext>
            </a:extLst>
          </p:cNvPr>
          <p:cNvCxnSpPr/>
          <p:nvPr/>
        </p:nvCxnSpPr>
        <p:spPr>
          <a:xfrm>
            <a:off x="9118582" y="4737857"/>
            <a:ext cx="308149" cy="0"/>
          </a:xfrm>
          <a:prstGeom prst="line">
            <a:avLst/>
          </a:prstGeom>
          <a:ln w="19050">
            <a:solidFill>
              <a:srgbClr val="B5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CAC2DE87-8599-4576-8DC7-00812152F5D2}"/>
              </a:ext>
            </a:extLst>
          </p:cNvPr>
          <p:cNvGrpSpPr/>
          <p:nvPr/>
        </p:nvGrpSpPr>
        <p:grpSpPr>
          <a:xfrm>
            <a:off x="1074049" y="1969577"/>
            <a:ext cx="968743" cy="973028"/>
            <a:chOff x="5394325" y="2859088"/>
            <a:chExt cx="358775" cy="360362"/>
          </a:xfrm>
          <a:solidFill>
            <a:schemeClr val="bg1"/>
          </a:solidFill>
        </p:grpSpPr>
        <p:sp>
          <p:nvSpPr>
            <p:cNvPr id="13" name="AutoShape 37">
              <a:extLst>
                <a:ext uri="{FF2B5EF4-FFF2-40B4-BE49-F238E27FC236}">
                  <a16:creationId xmlns:a16="http://schemas.microsoft.com/office/drawing/2014/main" id="{71EBEB20-BEB3-48BC-B4AA-703C8A37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325" y="2894013"/>
              <a:ext cx="327025" cy="325437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14" name="AutoShape 38">
              <a:extLst>
                <a:ext uri="{FF2B5EF4-FFF2-40B4-BE49-F238E27FC236}">
                  <a16:creationId xmlns:a16="http://schemas.microsoft.com/office/drawing/2014/main" id="{C8FE0832-DF23-4ED9-9AC6-E558FDA61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1488" y="3040063"/>
              <a:ext cx="55562" cy="555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15" name="AutoShape 39">
              <a:extLst>
                <a:ext uri="{FF2B5EF4-FFF2-40B4-BE49-F238E27FC236}">
                  <a16:creationId xmlns:a16="http://schemas.microsoft.com/office/drawing/2014/main" id="{35852A5C-8AD6-4289-A707-67C1991F3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7538" y="2859088"/>
              <a:ext cx="55562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16" name="AutoShape 40">
              <a:extLst>
                <a:ext uri="{FF2B5EF4-FFF2-40B4-BE49-F238E27FC236}">
                  <a16:creationId xmlns:a16="http://schemas.microsoft.com/office/drawing/2014/main" id="{56AC8FCE-1DAB-47FC-8207-5EB63F278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3225" y="3028950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17" name="AutoShape 41">
              <a:extLst>
                <a:ext uri="{FF2B5EF4-FFF2-40B4-BE49-F238E27FC236}">
                  <a16:creationId xmlns:a16="http://schemas.microsoft.com/office/drawing/2014/main" id="{6D0152FA-83E1-4B9E-8918-586DA2061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263" y="3106738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18" name="AutoShape 42">
              <a:extLst>
                <a:ext uri="{FF2B5EF4-FFF2-40B4-BE49-F238E27FC236}">
                  <a16:creationId xmlns:a16="http://schemas.microsoft.com/office/drawing/2014/main" id="{9A7CD861-F183-4E84-9C2F-836B48FD0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0" y="2938463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</p:grpSp>
      <p:sp>
        <p:nvSpPr>
          <p:cNvPr id="19" name="Freeform 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90072E7D-551D-46AF-B3F7-EA467DF51150}"/>
              </a:ext>
            </a:extLst>
          </p:cNvPr>
          <p:cNvSpPr>
            <a:spLocks noEditPoints="1"/>
          </p:cNvSpPr>
          <p:nvPr/>
        </p:nvSpPr>
        <p:spPr bwMode="auto">
          <a:xfrm>
            <a:off x="10016709" y="4510048"/>
            <a:ext cx="920751" cy="941917"/>
          </a:xfrm>
          <a:custGeom>
            <a:avLst/>
            <a:gdLst>
              <a:gd name="T0" fmla="*/ 231 w 798"/>
              <a:gd name="T1" fmla="*/ 671 h 815"/>
              <a:gd name="T2" fmla="*/ 119 w 798"/>
              <a:gd name="T3" fmla="*/ 653 h 815"/>
              <a:gd name="T4" fmla="*/ 458 w 798"/>
              <a:gd name="T5" fmla="*/ 639 h 815"/>
              <a:gd name="T6" fmla="*/ 482 w 798"/>
              <a:gd name="T7" fmla="*/ 444 h 815"/>
              <a:gd name="T8" fmla="*/ 360 w 798"/>
              <a:gd name="T9" fmla="*/ 491 h 815"/>
              <a:gd name="T10" fmla="*/ 296 w 798"/>
              <a:gd name="T11" fmla="*/ 524 h 815"/>
              <a:gd name="T12" fmla="*/ 219 w 798"/>
              <a:gd name="T13" fmla="*/ 513 h 815"/>
              <a:gd name="T14" fmla="*/ 194 w 798"/>
              <a:gd name="T15" fmla="*/ 382 h 815"/>
              <a:gd name="T16" fmla="*/ 386 w 798"/>
              <a:gd name="T17" fmla="*/ 125 h 815"/>
              <a:gd name="T18" fmla="*/ 409 w 798"/>
              <a:gd name="T19" fmla="*/ 74 h 815"/>
              <a:gd name="T20" fmla="*/ 443 w 798"/>
              <a:gd name="T21" fmla="*/ 24 h 815"/>
              <a:gd name="T22" fmla="*/ 579 w 798"/>
              <a:gd name="T23" fmla="*/ 134 h 815"/>
              <a:gd name="T24" fmla="*/ 493 w 798"/>
              <a:gd name="T25" fmla="*/ 184 h 815"/>
              <a:gd name="T26" fmla="*/ 489 w 798"/>
              <a:gd name="T27" fmla="*/ 315 h 815"/>
              <a:gd name="T28" fmla="*/ 547 w 798"/>
              <a:gd name="T29" fmla="*/ 443 h 815"/>
              <a:gd name="T30" fmla="*/ 482 w 798"/>
              <a:gd name="T31" fmla="*/ 748 h 815"/>
              <a:gd name="T32" fmla="*/ 797 w 798"/>
              <a:gd name="T33" fmla="*/ 776 h 815"/>
              <a:gd name="T34" fmla="*/ 56 w 798"/>
              <a:gd name="T35" fmla="*/ 806 h 815"/>
              <a:gd name="T36" fmla="*/ 1 w 798"/>
              <a:gd name="T37" fmla="*/ 776 h 815"/>
              <a:gd name="T38" fmla="*/ 313 w 798"/>
              <a:gd name="T39" fmla="*/ 748 h 815"/>
              <a:gd name="T40" fmla="*/ 460 w 798"/>
              <a:gd name="T41" fmla="*/ 682 h 815"/>
              <a:gd name="T42" fmla="*/ 460 w 798"/>
              <a:gd name="T43" fmla="*/ 671 h 815"/>
              <a:gd name="T44" fmla="*/ 217 w 798"/>
              <a:gd name="T45" fmla="*/ 412 h 815"/>
              <a:gd name="T46" fmla="*/ 329 w 798"/>
              <a:gd name="T47" fmla="*/ 476 h 815"/>
              <a:gd name="T48" fmla="*/ 411 w 798"/>
              <a:gd name="T49" fmla="*/ 270 h 815"/>
              <a:gd name="T50" fmla="*/ 366 w 798"/>
              <a:gd name="T51" fmla="*/ 153 h 815"/>
              <a:gd name="T52" fmla="*/ 470 w 798"/>
              <a:gd name="T53" fmla="*/ 349 h 815"/>
              <a:gd name="T54" fmla="*/ 374 w 798"/>
              <a:gd name="T55" fmla="*/ 350 h 815"/>
              <a:gd name="T56" fmla="*/ 470 w 798"/>
              <a:gd name="T57" fmla="*/ 349 h 815"/>
              <a:gd name="T58" fmla="*/ 462 w 798"/>
              <a:gd name="T59" fmla="*/ 168 h 815"/>
              <a:gd name="T60" fmla="*/ 446 w 798"/>
              <a:gd name="T61" fmla="*/ 94 h 815"/>
              <a:gd name="T62" fmla="*/ 462 w 798"/>
              <a:gd name="T63" fmla="*/ 16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98" h="815">
                <a:moveTo>
                  <a:pt x="460" y="671"/>
                </a:moveTo>
                <a:cubicBezTo>
                  <a:pt x="410" y="671"/>
                  <a:pt x="334" y="671"/>
                  <a:pt x="231" y="671"/>
                </a:cubicBezTo>
                <a:cubicBezTo>
                  <a:pt x="200" y="671"/>
                  <a:pt x="169" y="672"/>
                  <a:pt x="138" y="670"/>
                </a:cubicBezTo>
                <a:cubicBezTo>
                  <a:pt x="129" y="669"/>
                  <a:pt x="119" y="666"/>
                  <a:pt x="119" y="653"/>
                </a:cubicBezTo>
                <a:cubicBezTo>
                  <a:pt x="119" y="643"/>
                  <a:pt x="130" y="638"/>
                  <a:pt x="138" y="638"/>
                </a:cubicBezTo>
                <a:cubicBezTo>
                  <a:pt x="245" y="637"/>
                  <a:pt x="351" y="637"/>
                  <a:pt x="458" y="639"/>
                </a:cubicBezTo>
                <a:cubicBezTo>
                  <a:pt x="487" y="639"/>
                  <a:pt x="500" y="628"/>
                  <a:pt x="506" y="601"/>
                </a:cubicBezTo>
                <a:cubicBezTo>
                  <a:pt x="517" y="546"/>
                  <a:pt x="512" y="493"/>
                  <a:pt x="482" y="444"/>
                </a:cubicBezTo>
                <a:cubicBezTo>
                  <a:pt x="473" y="429"/>
                  <a:pt x="462" y="429"/>
                  <a:pt x="444" y="427"/>
                </a:cubicBezTo>
                <a:cubicBezTo>
                  <a:pt x="392" y="422"/>
                  <a:pt x="379" y="458"/>
                  <a:pt x="360" y="491"/>
                </a:cubicBezTo>
                <a:cubicBezTo>
                  <a:pt x="344" y="521"/>
                  <a:pt x="343" y="520"/>
                  <a:pt x="308" y="508"/>
                </a:cubicBezTo>
                <a:cubicBezTo>
                  <a:pt x="304" y="513"/>
                  <a:pt x="299" y="518"/>
                  <a:pt x="296" y="524"/>
                </a:cubicBezTo>
                <a:cubicBezTo>
                  <a:pt x="287" y="542"/>
                  <a:pt x="275" y="547"/>
                  <a:pt x="258" y="535"/>
                </a:cubicBezTo>
                <a:cubicBezTo>
                  <a:pt x="245" y="527"/>
                  <a:pt x="232" y="520"/>
                  <a:pt x="219" y="513"/>
                </a:cubicBezTo>
                <a:cubicBezTo>
                  <a:pt x="180" y="489"/>
                  <a:pt x="180" y="489"/>
                  <a:pt x="200" y="446"/>
                </a:cubicBezTo>
                <a:cubicBezTo>
                  <a:pt x="166" y="429"/>
                  <a:pt x="179" y="407"/>
                  <a:pt x="194" y="382"/>
                </a:cubicBezTo>
                <a:cubicBezTo>
                  <a:pt x="241" y="303"/>
                  <a:pt x="287" y="222"/>
                  <a:pt x="332" y="142"/>
                </a:cubicBezTo>
                <a:cubicBezTo>
                  <a:pt x="345" y="119"/>
                  <a:pt x="357" y="104"/>
                  <a:pt x="386" y="125"/>
                </a:cubicBezTo>
                <a:cubicBezTo>
                  <a:pt x="396" y="108"/>
                  <a:pt x="405" y="94"/>
                  <a:pt x="413" y="81"/>
                </a:cubicBezTo>
                <a:cubicBezTo>
                  <a:pt x="411" y="77"/>
                  <a:pt x="410" y="75"/>
                  <a:pt x="409" y="74"/>
                </a:cubicBezTo>
                <a:cubicBezTo>
                  <a:pt x="393" y="61"/>
                  <a:pt x="371" y="50"/>
                  <a:pt x="387" y="26"/>
                </a:cubicBezTo>
                <a:cubicBezTo>
                  <a:pt x="403" y="0"/>
                  <a:pt x="424" y="13"/>
                  <a:pt x="443" y="24"/>
                </a:cubicBezTo>
                <a:cubicBezTo>
                  <a:pt x="478" y="44"/>
                  <a:pt x="513" y="64"/>
                  <a:pt x="548" y="84"/>
                </a:cubicBezTo>
                <a:cubicBezTo>
                  <a:pt x="566" y="95"/>
                  <a:pt x="593" y="104"/>
                  <a:pt x="579" y="134"/>
                </a:cubicBezTo>
                <a:cubicBezTo>
                  <a:pt x="565" y="163"/>
                  <a:pt x="542" y="149"/>
                  <a:pt x="520" y="138"/>
                </a:cubicBezTo>
                <a:cubicBezTo>
                  <a:pt x="511" y="153"/>
                  <a:pt x="502" y="168"/>
                  <a:pt x="493" y="184"/>
                </a:cubicBezTo>
                <a:cubicBezTo>
                  <a:pt x="523" y="200"/>
                  <a:pt x="521" y="220"/>
                  <a:pt x="504" y="243"/>
                </a:cubicBezTo>
                <a:cubicBezTo>
                  <a:pt x="487" y="267"/>
                  <a:pt x="482" y="291"/>
                  <a:pt x="489" y="315"/>
                </a:cubicBezTo>
                <a:cubicBezTo>
                  <a:pt x="492" y="322"/>
                  <a:pt x="493" y="332"/>
                  <a:pt x="494" y="333"/>
                </a:cubicBezTo>
                <a:cubicBezTo>
                  <a:pt x="500" y="381"/>
                  <a:pt x="530" y="403"/>
                  <a:pt x="547" y="443"/>
                </a:cubicBezTo>
                <a:cubicBezTo>
                  <a:pt x="591" y="543"/>
                  <a:pt x="575" y="636"/>
                  <a:pt x="507" y="720"/>
                </a:cubicBezTo>
                <a:cubicBezTo>
                  <a:pt x="500" y="728"/>
                  <a:pt x="493" y="735"/>
                  <a:pt x="482" y="748"/>
                </a:cubicBezTo>
                <a:cubicBezTo>
                  <a:pt x="545" y="748"/>
                  <a:pt x="686" y="748"/>
                  <a:pt x="743" y="748"/>
                </a:cubicBezTo>
                <a:cubicBezTo>
                  <a:pt x="765" y="749"/>
                  <a:pt x="796" y="741"/>
                  <a:pt x="797" y="776"/>
                </a:cubicBezTo>
                <a:cubicBezTo>
                  <a:pt x="798" y="815"/>
                  <a:pt x="765" y="806"/>
                  <a:pt x="742" y="806"/>
                </a:cubicBezTo>
                <a:cubicBezTo>
                  <a:pt x="570" y="807"/>
                  <a:pt x="229" y="806"/>
                  <a:pt x="56" y="806"/>
                </a:cubicBezTo>
                <a:cubicBezTo>
                  <a:pt x="50" y="806"/>
                  <a:pt x="43" y="806"/>
                  <a:pt x="37" y="806"/>
                </a:cubicBezTo>
                <a:cubicBezTo>
                  <a:pt x="16" y="807"/>
                  <a:pt x="0" y="800"/>
                  <a:pt x="1" y="776"/>
                </a:cubicBezTo>
                <a:cubicBezTo>
                  <a:pt x="2" y="755"/>
                  <a:pt x="17" y="748"/>
                  <a:pt x="36" y="748"/>
                </a:cubicBezTo>
                <a:cubicBezTo>
                  <a:pt x="100" y="748"/>
                  <a:pt x="249" y="748"/>
                  <a:pt x="313" y="748"/>
                </a:cubicBezTo>
                <a:cubicBezTo>
                  <a:pt x="362" y="748"/>
                  <a:pt x="404" y="732"/>
                  <a:pt x="442" y="701"/>
                </a:cubicBezTo>
                <a:cubicBezTo>
                  <a:pt x="450" y="694"/>
                  <a:pt x="453" y="689"/>
                  <a:pt x="460" y="682"/>
                </a:cubicBezTo>
                <a:cubicBezTo>
                  <a:pt x="465" y="679"/>
                  <a:pt x="462" y="671"/>
                  <a:pt x="460" y="671"/>
                </a:cubicBezTo>
                <a:cubicBezTo>
                  <a:pt x="460" y="671"/>
                  <a:pt x="460" y="671"/>
                  <a:pt x="460" y="671"/>
                </a:cubicBezTo>
                <a:close/>
                <a:moveTo>
                  <a:pt x="366" y="153"/>
                </a:moveTo>
                <a:cubicBezTo>
                  <a:pt x="315" y="242"/>
                  <a:pt x="266" y="326"/>
                  <a:pt x="217" y="412"/>
                </a:cubicBezTo>
                <a:cubicBezTo>
                  <a:pt x="239" y="424"/>
                  <a:pt x="256" y="435"/>
                  <a:pt x="273" y="445"/>
                </a:cubicBezTo>
                <a:cubicBezTo>
                  <a:pt x="291" y="455"/>
                  <a:pt x="310" y="465"/>
                  <a:pt x="329" y="476"/>
                </a:cubicBezTo>
                <a:cubicBezTo>
                  <a:pt x="348" y="443"/>
                  <a:pt x="372" y="420"/>
                  <a:pt x="347" y="377"/>
                </a:cubicBezTo>
                <a:cubicBezTo>
                  <a:pt x="321" y="332"/>
                  <a:pt x="361" y="269"/>
                  <a:pt x="411" y="270"/>
                </a:cubicBezTo>
                <a:cubicBezTo>
                  <a:pt x="452" y="271"/>
                  <a:pt x="464" y="249"/>
                  <a:pt x="476" y="217"/>
                </a:cubicBezTo>
                <a:cubicBezTo>
                  <a:pt x="441" y="197"/>
                  <a:pt x="405" y="176"/>
                  <a:pt x="366" y="153"/>
                </a:cubicBezTo>
                <a:cubicBezTo>
                  <a:pt x="366" y="153"/>
                  <a:pt x="366" y="153"/>
                  <a:pt x="366" y="153"/>
                </a:cubicBezTo>
                <a:close/>
                <a:moveTo>
                  <a:pt x="470" y="349"/>
                </a:moveTo>
                <a:cubicBezTo>
                  <a:pt x="470" y="324"/>
                  <a:pt x="446" y="301"/>
                  <a:pt x="421" y="302"/>
                </a:cubicBezTo>
                <a:cubicBezTo>
                  <a:pt x="396" y="303"/>
                  <a:pt x="374" y="325"/>
                  <a:pt x="374" y="350"/>
                </a:cubicBezTo>
                <a:cubicBezTo>
                  <a:pt x="374" y="374"/>
                  <a:pt x="396" y="396"/>
                  <a:pt x="421" y="397"/>
                </a:cubicBezTo>
                <a:cubicBezTo>
                  <a:pt x="448" y="398"/>
                  <a:pt x="470" y="376"/>
                  <a:pt x="470" y="349"/>
                </a:cubicBezTo>
                <a:cubicBezTo>
                  <a:pt x="470" y="349"/>
                  <a:pt x="470" y="349"/>
                  <a:pt x="470" y="349"/>
                </a:cubicBezTo>
                <a:close/>
                <a:moveTo>
                  <a:pt x="462" y="168"/>
                </a:moveTo>
                <a:cubicBezTo>
                  <a:pt x="472" y="150"/>
                  <a:pt x="480" y="135"/>
                  <a:pt x="489" y="119"/>
                </a:cubicBezTo>
                <a:cubicBezTo>
                  <a:pt x="473" y="110"/>
                  <a:pt x="461" y="102"/>
                  <a:pt x="446" y="94"/>
                </a:cubicBezTo>
                <a:cubicBezTo>
                  <a:pt x="436" y="111"/>
                  <a:pt x="427" y="126"/>
                  <a:pt x="417" y="143"/>
                </a:cubicBezTo>
                <a:cubicBezTo>
                  <a:pt x="433" y="152"/>
                  <a:pt x="446" y="159"/>
                  <a:pt x="462" y="168"/>
                </a:cubicBezTo>
                <a:cubicBezTo>
                  <a:pt x="462" y="168"/>
                  <a:pt x="462" y="168"/>
                  <a:pt x="462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矩形 1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F226D555-96D7-43FF-AF16-E7375C1C3C57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EA1934B0-94E1-4EE7-8E9E-81566243960F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Background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7E600EBD-91C3-4430-BC83-9CAD4D0D98FC}"/>
              </a:ext>
            </a:extLst>
          </p:cNvPr>
          <p:cNvSpPr txBox="1"/>
          <p:nvPr/>
        </p:nvSpPr>
        <p:spPr>
          <a:xfrm>
            <a:off x="476587" y="822016"/>
            <a:ext cx="5796197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45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9" grpId="0"/>
      <p:bldP spid="10" grpId="0"/>
      <p:bldP spid="19" grpId="0" animBg="1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49EC4CF4-3264-45CE-8271-0581EC704201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B75480D6-CF46-4B5E-9935-F847A53BCDCC}"/>
              </a:ext>
            </a:extLst>
          </p:cNvPr>
          <p:cNvSpPr/>
          <p:nvPr/>
        </p:nvSpPr>
        <p:spPr bwMode="auto">
          <a:xfrm>
            <a:off x="8185150" y="1668106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133" kern="1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004B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235DAF3-F3EC-4D72-8D4E-A664A1644FDE}"/>
              </a:ext>
            </a:extLst>
          </p:cNvPr>
          <p:cNvSpPr/>
          <p:nvPr/>
        </p:nvSpPr>
        <p:spPr>
          <a:xfrm>
            <a:off x="8185151" y="2119512"/>
            <a:ext cx="3611691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10" name="直接连接符 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60A59B69-2376-4581-986A-6A799ED77633}"/>
              </a:ext>
            </a:extLst>
          </p:cNvPr>
          <p:cNvCxnSpPr/>
          <p:nvPr/>
        </p:nvCxnSpPr>
        <p:spPr>
          <a:xfrm>
            <a:off x="8332144" y="2155371"/>
            <a:ext cx="243109" cy="0"/>
          </a:xfrm>
          <a:prstGeom prst="line">
            <a:avLst/>
          </a:prstGeom>
          <a:ln w="19050">
            <a:solidFill>
              <a:srgbClr val="004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DB53C751-A6B1-415A-BBE2-C5534EA3357D}"/>
              </a:ext>
            </a:extLst>
          </p:cNvPr>
          <p:cNvSpPr/>
          <p:nvPr/>
        </p:nvSpPr>
        <p:spPr bwMode="auto">
          <a:xfrm>
            <a:off x="8178404" y="3714586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133" kern="1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B5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F93F8A35-260D-4E59-AD43-13201E8D0FFF}"/>
              </a:ext>
            </a:extLst>
          </p:cNvPr>
          <p:cNvSpPr/>
          <p:nvPr/>
        </p:nvSpPr>
        <p:spPr>
          <a:xfrm>
            <a:off x="8178405" y="4165992"/>
            <a:ext cx="3611691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13" name="直接连接符 1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49C3B78-E9AD-41E9-87A7-EAE33893807A}"/>
              </a:ext>
            </a:extLst>
          </p:cNvPr>
          <p:cNvCxnSpPr/>
          <p:nvPr/>
        </p:nvCxnSpPr>
        <p:spPr>
          <a:xfrm>
            <a:off x="8325397" y="4201851"/>
            <a:ext cx="243109" cy="0"/>
          </a:xfrm>
          <a:prstGeom prst="line">
            <a:avLst/>
          </a:prstGeom>
          <a:ln w="19050">
            <a:solidFill>
              <a:srgbClr val="B5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5BB590-B967-4060-BB70-6091552E46F1}"/>
              </a:ext>
            </a:extLst>
          </p:cNvPr>
          <p:cNvGrpSpPr/>
          <p:nvPr/>
        </p:nvGrpSpPr>
        <p:grpSpPr>
          <a:xfrm>
            <a:off x="4566116" y="1329052"/>
            <a:ext cx="3146939" cy="5112713"/>
            <a:chOff x="4566116" y="1329052"/>
            <a:chExt cx="3146939" cy="5112713"/>
          </a:xfrm>
        </p:grpSpPr>
        <p:sp>
          <p:nvSpPr>
            <p:cNvPr id="14" name="Freeform 19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1F16DD3C-E7C8-417A-B8C0-D54B3AD5E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3857" y="3221641"/>
              <a:ext cx="1259457" cy="1436463"/>
            </a:xfrm>
            <a:custGeom>
              <a:avLst/>
              <a:gdLst>
                <a:gd name="T0" fmla="*/ 336 w 423"/>
                <a:gd name="T1" fmla="*/ 0 h 483"/>
                <a:gd name="T2" fmla="*/ 313 w 423"/>
                <a:gd name="T3" fmla="*/ 42 h 483"/>
                <a:gd name="T4" fmla="*/ 262 w 423"/>
                <a:gd name="T5" fmla="*/ 62 h 483"/>
                <a:gd name="T6" fmla="*/ 210 w 423"/>
                <a:gd name="T7" fmla="*/ 42 h 483"/>
                <a:gd name="T8" fmla="*/ 187 w 423"/>
                <a:gd name="T9" fmla="*/ 0 h 483"/>
                <a:gd name="T10" fmla="*/ 63 w 423"/>
                <a:gd name="T11" fmla="*/ 0 h 483"/>
                <a:gd name="T12" fmla="*/ 63 w 423"/>
                <a:gd name="T13" fmla="*/ 190 h 483"/>
                <a:gd name="T14" fmla="*/ 55 w 423"/>
                <a:gd name="T15" fmla="*/ 190 h 483"/>
                <a:gd name="T16" fmla="*/ 0 w 423"/>
                <a:gd name="T17" fmla="*/ 250 h 483"/>
                <a:gd name="T18" fmla="*/ 55 w 423"/>
                <a:gd name="T19" fmla="*/ 309 h 483"/>
                <a:gd name="T20" fmla="*/ 63 w 423"/>
                <a:gd name="T21" fmla="*/ 310 h 483"/>
                <a:gd name="T22" fmla="*/ 63 w 423"/>
                <a:gd name="T23" fmla="*/ 483 h 483"/>
                <a:gd name="T24" fmla="*/ 216 w 423"/>
                <a:gd name="T25" fmla="*/ 483 h 483"/>
                <a:gd name="T26" fmla="*/ 319 w 423"/>
                <a:gd name="T27" fmla="*/ 195 h 483"/>
                <a:gd name="T28" fmla="*/ 356 w 423"/>
                <a:gd name="T29" fmla="*/ 127 h 483"/>
                <a:gd name="T30" fmla="*/ 423 w 423"/>
                <a:gd name="T31" fmla="*/ 0 h 483"/>
                <a:gd name="T32" fmla="*/ 336 w 423"/>
                <a:gd name="T3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3" h="483">
                  <a:moveTo>
                    <a:pt x="336" y="0"/>
                  </a:moveTo>
                  <a:cubicBezTo>
                    <a:pt x="334" y="16"/>
                    <a:pt x="326" y="31"/>
                    <a:pt x="313" y="42"/>
                  </a:cubicBezTo>
                  <a:cubicBezTo>
                    <a:pt x="299" y="55"/>
                    <a:pt x="281" y="62"/>
                    <a:pt x="262" y="62"/>
                  </a:cubicBezTo>
                  <a:cubicBezTo>
                    <a:pt x="242" y="62"/>
                    <a:pt x="224" y="55"/>
                    <a:pt x="210" y="42"/>
                  </a:cubicBezTo>
                  <a:cubicBezTo>
                    <a:pt x="198" y="31"/>
                    <a:pt x="190" y="16"/>
                    <a:pt x="18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190"/>
                    <a:pt x="63" y="190"/>
                    <a:pt x="63" y="190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24" y="193"/>
                    <a:pt x="0" y="219"/>
                    <a:pt x="0" y="250"/>
                  </a:cubicBezTo>
                  <a:cubicBezTo>
                    <a:pt x="0" y="281"/>
                    <a:pt x="24" y="307"/>
                    <a:pt x="55" y="309"/>
                  </a:cubicBezTo>
                  <a:cubicBezTo>
                    <a:pt x="63" y="310"/>
                    <a:pt x="63" y="310"/>
                    <a:pt x="63" y="310"/>
                  </a:cubicBezTo>
                  <a:cubicBezTo>
                    <a:pt x="63" y="483"/>
                    <a:pt x="63" y="483"/>
                    <a:pt x="63" y="483"/>
                  </a:cubicBezTo>
                  <a:cubicBezTo>
                    <a:pt x="216" y="483"/>
                    <a:pt x="216" y="483"/>
                    <a:pt x="216" y="483"/>
                  </a:cubicBezTo>
                  <a:cubicBezTo>
                    <a:pt x="231" y="419"/>
                    <a:pt x="260" y="321"/>
                    <a:pt x="319" y="195"/>
                  </a:cubicBezTo>
                  <a:cubicBezTo>
                    <a:pt x="328" y="175"/>
                    <a:pt x="341" y="153"/>
                    <a:pt x="356" y="127"/>
                  </a:cubicBezTo>
                  <a:cubicBezTo>
                    <a:pt x="378" y="90"/>
                    <a:pt x="404" y="45"/>
                    <a:pt x="423" y="0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004B82"/>
            </a:solidFill>
            <a:ln w="12700"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844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TextBox 18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2F8F2F01-3938-4E6E-8A0B-B9A7AE16801A}"/>
                </a:ext>
              </a:extLst>
            </p:cNvPr>
            <p:cNvSpPr txBox="1"/>
            <p:nvPr/>
          </p:nvSpPr>
          <p:spPr>
            <a:xfrm>
              <a:off x="6131992" y="3406882"/>
              <a:ext cx="855107" cy="53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</a:p>
          </p:txBody>
        </p:sp>
        <p:sp>
          <p:nvSpPr>
            <p:cNvPr id="16" name="Freeform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E57A6BC1-9A7F-494F-9F01-FFD01B36F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860" y="3037827"/>
              <a:ext cx="1085856" cy="1620275"/>
            </a:xfrm>
            <a:custGeom>
              <a:avLst/>
              <a:gdLst>
                <a:gd name="T0" fmla="*/ 365 w 365"/>
                <a:gd name="T1" fmla="*/ 387 h 545"/>
                <a:gd name="T2" fmla="*/ 323 w 365"/>
                <a:gd name="T3" fmla="*/ 363 h 545"/>
                <a:gd name="T4" fmla="*/ 303 w 365"/>
                <a:gd name="T5" fmla="*/ 312 h 545"/>
                <a:gd name="T6" fmla="*/ 323 w 365"/>
                <a:gd name="T7" fmla="*/ 260 h 545"/>
                <a:gd name="T8" fmla="*/ 365 w 365"/>
                <a:gd name="T9" fmla="*/ 237 h 545"/>
                <a:gd name="T10" fmla="*/ 365 w 365"/>
                <a:gd name="T11" fmla="*/ 62 h 545"/>
                <a:gd name="T12" fmla="*/ 231 w 365"/>
                <a:gd name="T13" fmla="*/ 62 h 545"/>
                <a:gd name="T14" fmla="*/ 230 w 365"/>
                <a:gd name="T15" fmla="*/ 55 h 545"/>
                <a:gd name="T16" fmla="*/ 170 w 365"/>
                <a:gd name="T17" fmla="*/ 0 h 545"/>
                <a:gd name="T18" fmla="*/ 111 w 365"/>
                <a:gd name="T19" fmla="*/ 55 h 545"/>
                <a:gd name="T20" fmla="*/ 110 w 365"/>
                <a:gd name="T21" fmla="*/ 62 h 545"/>
                <a:gd name="T22" fmla="*/ 0 w 365"/>
                <a:gd name="T23" fmla="*/ 62 h 545"/>
                <a:gd name="T24" fmla="*/ 66 w 365"/>
                <a:gd name="T25" fmla="*/ 189 h 545"/>
                <a:gd name="T26" fmla="*/ 103 w 365"/>
                <a:gd name="T27" fmla="*/ 257 h 545"/>
                <a:gd name="T28" fmla="*/ 206 w 365"/>
                <a:gd name="T29" fmla="*/ 545 h 545"/>
                <a:gd name="T30" fmla="*/ 365 w 365"/>
                <a:gd name="T31" fmla="*/ 545 h 545"/>
                <a:gd name="T32" fmla="*/ 365 w 365"/>
                <a:gd name="T33" fmla="*/ 387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" h="545">
                  <a:moveTo>
                    <a:pt x="365" y="387"/>
                  </a:moveTo>
                  <a:cubicBezTo>
                    <a:pt x="349" y="384"/>
                    <a:pt x="335" y="376"/>
                    <a:pt x="323" y="363"/>
                  </a:cubicBezTo>
                  <a:cubicBezTo>
                    <a:pt x="310" y="349"/>
                    <a:pt x="303" y="331"/>
                    <a:pt x="303" y="312"/>
                  </a:cubicBezTo>
                  <a:cubicBezTo>
                    <a:pt x="303" y="293"/>
                    <a:pt x="310" y="274"/>
                    <a:pt x="323" y="260"/>
                  </a:cubicBezTo>
                  <a:cubicBezTo>
                    <a:pt x="335" y="248"/>
                    <a:pt x="349" y="240"/>
                    <a:pt x="365" y="237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231" y="62"/>
                    <a:pt x="231" y="62"/>
                    <a:pt x="231" y="62"/>
                  </a:cubicBezTo>
                  <a:cubicBezTo>
                    <a:pt x="230" y="55"/>
                    <a:pt x="230" y="55"/>
                    <a:pt x="230" y="55"/>
                  </a:cubicBezTo>
                  <a:cubicBezTo>
                    <a:pt x="228" y="24"/>
                    <a:pt x="201" y="0"/>
                    <a:pt x="170" y="0"/>
                  </a:cubicBezTo>
                  <a:cubicBezTo>
                    <a:pt x="140" y="0"/>
                    <a:pt x="113" y="24"/>
                    <a:pt x="111" y="55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9" y="107"/>
                    <a:pt x="45" y="152"/>
                    <a:pt x="66" y="189"/>
                  </a:cubicBezTo>
                  <a:cubicBezTo>
                    <a:pt x="81" y="215"/>
                    <a:pt x="94" y="237"/>
                    <a:pt x="103" y="257"/>
                  </a:cubicBezTo>
                  <a:cubicBezTo>
                    <a:pt x="162" y="383"/>
                    <a:pt x="192" y="481"/>
                    <a:pt x="206" y="545"/>
                  </a:cubicBezTo>
                  <a:cubicBezTo>
                    <a:pt x="365" y="545"/>
                    <a:pt x="365" y="545"/>
                    <a:pt x="365" y="545"/>
                  </a:cubicBezTo>
                  <a:lnTo>
                    <a:pt x="365" y="387"/>
                  </a:lnTo>
                  <a:close/>
                </a:path>
              </a:pathLst>
            </a:custGeom>
            <a:solidFill>
              <a:srgbClr val="B52222"/>
            </a:solidFill>
            <a:ln w="12700"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844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TextBox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5027A6D9-D0CE-4D96-8B13-D48C757B25B7}"/>
                </a:ext>
              </a:extLst>
            </p:cNvPr>
            <p:cNvSpPr txBox="1"/>
            <p:nvPr/>
          </p:nvSpPr>
          <p:spPr>
            <a:xfrm>
              <a:off x="5210878" y="3402656"/>
              <a:ext cx="961900" cy="53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</a:p>
          </p:txBody>
        </p:sp>
        <p:sp>
          <p:nvSpPr>
            <p:cNvPr id="18" name="Freeform 18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1C7BF5B7-A4F6-4C11-BECE-4A30C5B5B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774" y="1722205"/>
              <a:ext cx="1147127" cy="1637293"/>
            </a:xfrm>
            <a:custGeom>
              <a:avLst/>
              <a:gdLst>
                <a:gd name="T0" fmla="*/ 0 w 386"/>
                <a:gd name="T1" fmla="*/ 164 h 551"/>
                <a:gd name="T2" fmla="*/ 42 w 386"/>
                <a:gd name="T3" fmla="*/ 187 h 551"/>
                <a:gd name="T4" fmla="*/ 62 w 386"/>
                <a:gd name="T5" fmla="*/ 239 h 551"/>
                <a:gd name="T6" fmla="*/ 42 w 386"/>
                <a:gd name="T7" fmla="*/ 291 h 551"/>
                <a:gd name="T8" fmla="*/ 0 w 386"/>
                <a:gd name="T9" fmla="*/ 314 h 551"/>
                <a:gd name="T10" fmla="*/ 0 w 386"/>
                <a:gd name="T11" fmla="*/ 488 h 551"/>
                <a:gd name="T12" fmla="*/ 139 w 386"/>
                <a:gd name="T13" fmla="*/ 488 h 551"/>
                <a:gd name="T14" fmla="*/ 139 w 386"/>
                <a:gd name="T15" fmla="*/ 496 h 551"/>
                <a:gd name="T16" fmla="*/ 199 w 386"/>
                <a:gd name="T17" fmla="*/ 551 h 551"/>
                <a:gd name="T18" fmla="*/ 258 w 386"/>
                <a:gd name="T19" fmla="*/ 496 h 551"/>
                <a:gd name="T20" fmla="*/ 259 w 386"/>
                <a:gd name="T21" fmla="*/ 488 h 551"/>
                <a:gd name="T22" fmla="*/ 366 w 386"/>
                <a:gd name="T23" fmla="*/ 488 h 551"/>
                <a:gd name="T24" fmla="*/ 386 w 386"/>
                <a:gd name="T25" fmla="*/ 397 h 551"/>
                <a:gd name="T26" fmla="*/ 0 w 386"/>
                <a:gd name="T27" fmla="*/ 0 h 551"/>
                <a:gd name="T28" fmla="*/ 0 w 386"/>
                <a:gd name="T29" fmla="*/ 16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6" h="551">
                  <a:moveTo>
                    <a:pt x="0" y="164"/>
                  </a:moveTo>
                  <a:cubicBezTo>
                    <a:pt x="16" y="167"/>
                    <a:pt x="31" y="175"/>
                    <a:pt x="42" y="187"/>
                  </a:cubicBezTo>
                  <a:cubicBezTo>
                    <a:pt x="55" y="201"/>
                    <a:pt x="62" y="220"/>
                    <a:pt x="62" y="239"/>
                  </a:cubicBezTo>
                  <a:cubicBezTo>
                    <a:pt x="62" y="258"/>
                    <a:pt x="55" y="276"/>
                    <a:pt x="42" y="291"/>
                  </a:cubicBezTo>
                  <a:cubicBezTo>
                    <a:pt x="31" y="303"/>
                    <a:pt x="16" y="311"/>
                    <a:pt x="0" y="314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139" y="488"/>
                    <a:pt x="139" y="488"/>
                    <a:pt x="139" y="488"/>
                  </a:cubicBezTo>
                  <a:cubicBezTo>
                    <a:pt x="139" y="496"/>
                    <a:pt x="139" y="496"/>
                    <a:pt x="139" y="496"/>
                  </a:cubicBezTo>
                  <a:cubicBezTo>
                    <a:pt x="142" y="527"/>
                    <a:pt x="168" y="551"/>
                    <a:pt x="199" y="551"/>
                  </a:cubicBezTo>
                  <a:cubicBezTo>
                    <a:pt x="230" y="551"/>
                    <a:pt x="256" y="527"/>
                    <a:pt x="258" y="496"/>
                  </a:cubicBezTo>
                  <a:cubicBezTo>
                    <a:pt x="259" y="488"/>
                    <a:pt x="259" y="488"/>
                    <a:pt x="259" y="488"/>
                  </a:cubicBezTo>
                  <a:cubicBezTo>
                    <a:pt x="366" y="488"/>
                    <a:pt x="366" y="488"/>
                    <a:pt x="366" y="488"/>
                  </a:cubicBezTo>
                  <a:cubicBezTo>
                    <a:pt x="378" y="457"/>
                    <a:pt x="386" y="426"/>
                    <a:pt x="386" y="397"/>
                  </a:cubicBezTo>
                  <a:cubicBezTo>
                    <a:pt x="386" y="182"/>
                    <a:pt x="214" y="6"/>
                    <a:pt x="0" y="0"/>
                  </a:cubicBezTo>
                  <a:lnTo>
                    <a:pt x="0" y="164"/>
                  </a:lnTo>
                  <a:close/>
                </a:path>
              </a:pathLst>
            </a:custGeom>
            <a:solidFill>
              <a:srgbClr val="B52222"/>
            </a:solidFill>
            <a:ln w="12700"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844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TextBox 22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A8FD0035-7E05-41FD-AFB4-2909544F0BE4}"/>
                </a:ext>
              </a:extLst>
            </p:cNvPr>
            <p:cNvSpPr txBox="1"/>
            <p:nvPr/>
          </p:nvSpPr>
          <p:spPr>
            <a:xfrm>
              <a:off x="6261919" y="2219228"/>
              <a:ext cx="968836" cy="53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</a:p>
          </p:txBody>
        </p:sp>
        <p:sp>
          <p:nvSpPr>
            <p:cNvPr id="20" name="Freeform 17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4EB28E1A-7A40-47F1-8950-DD0F8ABE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571" y="1722206"/>
              <a:ext cx="1351364" cy="1451781"/>
            </a:xfrm>
            <a:custGeom>
              <a:avLst/>
              <a:gdLst>
                <a:gd name="T0" fmla="*/ 122 w 454"/>
                <a:gd name="T1" fmla="*/ 489 h 489"/>
                <a:gd name="T2" fmla="*/ 145 w 454"/>
                <a:gd name="T3" fmla="*/ 447 h 489"/>
                <a:gd name="T4" fmla="*/ 196 w 454"/>
                <a:gd name="T5" fmla="*/ 426 h 489"/>
                <a:gd name="T6" fmla="*/ 248 w 454"/>
                <a:gd name="T7" fmla="*/ 447 h 489"/>
                <a:gd name="T8" fmla="*/ 271 w 454"/>
                <a:gd name="T9" fmla="*/ 489 h 489"/>
                <a:gd name="T10" fmla="*/ 391 w 454"/>
                <a:gd name="T11" fmla="*/ 489 h 489"/>
                <a:gd name="T12" fmla="*/ 391 w 454"/>
                <a:gd name="T13" fmla="*/ 299 h 489"/>
                <a:gd name="T14" fmla="*/ 399 w 454"/>
                <a:gd name="T15" fmla="*/ 298 h 489"/>
                <a:gd name="T16" fmla="*/ 454 w 454"/>
                <a:gd name="T17" fmla="*/ 239 h 489"/>
                <a:gd name="T18" fmla="*/ 399 w 454"/>
                <a:gd name="T19" fmla="*/ 179 h 489"/>
                <a:gd name="T20" fmla="*/ 391 w 454"/>
                <a:gd name="T21" fmla="*/ 179 h 489"/>
                <a:gd name="T22" fmla="*/ 391 w 454"/>
                <a:gd name="T23" fmla="*/ 0 h 489"/>
                <a:gd name="T24" fmla="*/ 0 w 454"/>
                <a:gd name="T25" fmla="*/ 397 h 489"/>
                <a:gd name="T26" fmla="*/ 19 w 454"/>
                <a:gd name="T27" fmla="*/ 489 h 489"/>
                <a:gd name="T28" fmla="*/ 122 w 454"/>
                <a:gd name="T29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4" h="489">
                  <a:moveTo>
                    <a:pt x="122" y="489"/>
                  </a:moveTo>
                  <a:cubicBezTo>
                    <a:pt x="125" y="473"/>
                    <a:pt x="133" y="458"/>
                    <a:pt x="145" y="447"/>
                  </a:cubicBezTo>
                  <a:cubicBezTo>
                    <a:pt x="159" y="434"/>
                    <a:pt x="177" y="426"/>
                    <a:pt x="196" y="426"/>
                  </a:cubicBezTo>
                  <a:cubicBezTo>
                    <a:pt x="216" y="426"/>
                    <a:pt x="234" y="434"/>
                    <a:pt x="248" y="447"/>
                  </a:cubicBezTo>
                  <a:cubicBezTo>
                    <a:pt x="260" y="458"/>
                    <a:pt x="268" y="473"/>
                    <a:pt x="271" y="489"/>
                  </a:cubicBezTo>
                  <a:cubicBezTo>
                    <a:pt x="391" y="489"/>
                    <a:pt x="391" y="489"/>
                    <a:pt x="391" y="489"/>
                  </a:cubicBezTo>
                  <a:cubicBezTo>
                    <a:pt x="391" y="299"/>
                    <a:pt x="391" y="299"/>
                    <a:pt x="391" y="299"/>
                  </a:cubicBezTo>
                  <a:cubicBezTo>
                    <a:pt x="399" y="298"/>
                    <a:pt x="399" y="298"/>
                    <a:pt x="399" y="298"/>
                  </a:cubicBezTo>
                  <a:cubicBezTo>
                    <a:pt x="430" y="296"/>
                    <a:pt x="454" y="270"/>
                    <a:pt x="454" y="239"/>
                  </a:cubicBezTo>
                  <a:cubicBezTo>
                    <a:pt x="454" y="208"/>
                    <a:pt x="430" y="182"/>
                    <a:pt x="399" y="179"/>
                  </a:cubicBezTo>
                  <a:cubicBezTo>
                    <a:pt x="391" y="179"/>
                    <a:pt x="391" y="179"/>
                    <a:pt x="391" y="179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175" y="3"/>
                    <a:pt x="0" y="180"/>
                    <a:pt x="0" y="397"/>
                  </a:cubicBezTo>
                  <a:cubicBezTo>
                    <a:pt x="0" y="426"/>
                    <a:pt x="7" y="457"/>
                    <a:pt x="19" y="489"/>
                  </a:cubicBezTo>
                  <a:lnTo>
                    <a:pt x="122" y="489"/>
                  </a:lnTo>
                  <a:close/>
                </a:path>
              </a:pathLst>
            </a:custGeom>
            <a:solidFill>
              <a:srgbClr val="004B82"/>
            </a:solidFill>
            <a:ln w="12700">
              <a:noFill/>
            </a:ln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844" dirty="0">
                <a:solidFill>
                  <a:schemeClr val="tx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TextBox 24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18028AAA-1053-4590-AF22-2D0CBEDF244B}"/>
                </a:ext>
              </a:extLst>
            </p:cNvPr>
            <p:cNvSpPr txBox="1"/>
            <p:nvPr/>
          </p:nvSpPr>
          <p:spPr>
            <a:xfrm>
              <a:off x="5090754" y="2219228"/>
              <a:ext cx="976064" cy="53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</a:p>
          </p:txBody>
        </p:sp>
        <p:grpSp>
          <p:nvGrpSpPr>
            <p:cNvPr id="22" name="Group 20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  <a:extLst>
                <a:ext uri="{FF2B5EF4-FFF2-40B4-BE49-F238E27FC236}">
                  <a16:creationId xmlns:a16="http://schemas.microsoft.com/office/drawing/2014/main" id="{348C4FF1-4EFE-40BB-9647-C02C0FB11954}"/>
                </a:ext>
              </a:extLst>
            </p:cNvPr>
            <p:cNvGrpSpPr/>
            <p:nvPr/>
          </p:nvGrpSpPr>
          <p:grpSpPr>
            <a:xfrm rot="10800000">
              <a:off x="4566116" y="1329052"/>
              <a:ext cx="3146939" cy="5112713"/>
              <a:chOff x="4649788" y="967712"/>
              <a:chExt cx="2935287" cy="4768850"/>
            </a:xfrm>
            <a:solidFill>
              <a:srgbClr val="885946"/>
            </a:solidFill>
          </p:grpSpPr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4739C1B2-809B-4529-9F0E-0FB25173AD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49788" y="2266287"/>
                <a:ext cx="2935287" cy="3470275"/>
              </a:xfrm>
              <a:custGeom>
                <a:avLst/>
                <a:gdLst>
                  <a:gd name="T0" fmla="*/ 774 w 1058"/>
                  <a:gd name="T1" fmla="*/ 1252 h 1252"/>
                  <a:gd name="T2" fmla="*/ 283 w 1058"/>
                  <a:gd name="T3" fmla="*/ 1252 h 1252"/>
                  <a:gd name="T4" fmla="*/ 248 w 1058"/>
                  <a:gd name="T5" fmla="*/ 1218 h 1252"/>
                  <a:gd name="T6" fmla="*/ 142 w 1058"/>
                  <a:gd name="T7" fmla="*/ 887 h 1252"/>
                  <a:gd name="T8" fmla="*/ 110 w 1058"/>
                  <a:gd name="T9" fmla="*/ 831 h 1252"/>
                  <a:gd name="T10" fmla="*/ 0 w 1058"/>
                  <a:gd name="T11" fmla="*/ 529 h 1252"/>
                  <a:gd name="T12" fmla="*/ 529 w 1058"/>
                  <a:gd name="T13" fmla="*/ 0 h 1252"/>
                  <a:gd name="T14" fmla="*/ 1058 w 1058"/>
                  <a:gd name="T15" fmla="*/ 529 h 1252"/>
                  <a:gd name="T16" fmla="*/ 947 w 1058"/>
                  <a:gd name="T17" fmla="*/ 831 h 1252"/>
                  <a:gd name="T18" fmla="*/ 916 w 1058"/>
                  <a:gd name="T19" fmla="*/ 887 h 1252"/>
                  <a:gd name="T20" fmla="*/ 810 w 1058"/>
                  <a:gd name="T21" fmla="*/ 1218 h 1252"/>
                  <a:gd name="T22" fmla="*/ 774 w 1058"/>
                  <a:gd name="T23" fmla="*/ 1252 h 1252"/>
                  <a:gd name="T24" fmla="*/ 315 w 1058"/>
                  <a:gd name="T25" fmla="*/ 1180 h 1252"/>
                  <a:gd name="T26" fmla="*/ 742 w 1058"/>
                  <a:gd name="T27" fmla="*/ 1180 h 1252"/>
                  <a:gd name="T28" fmla="*/ 851 w 1058"/>
                  <a:gd name="T29" fmla="*/ 857 h 1252"/>
                  <a:gd name="T30" fmla="*/ 885 w 1058"/>
                  <a:gd name="T31" fmla="*/ 794 h 1252"/>
                  <a:gd name="T32" fmla="*/ 986 w 1058"/>
                  <a:gd name="T33" fmla="*/ 529 h 1252"/>
                  <a:gd name="T34" fmla="*/ 529 w 1058"/>
                  <a:gd name="T35" fmla="*/ 72 h 1252"/>
                  <a:gd name="T36" fmla="*/ 72 w 1058"/>
                  <a:gd name="T37" fmla="*/ 529 h 1252"/>
                  <a:gd name="T38" fmla="*/ 172 w 1058"/>
                  <a:gd name="T39" fmla="*/ 794 h 1252"/>
                  <a:gd name="T40" fmla="*/ 207 w 1058"/>
                  <a:gd name="T41" fmla="*/ 857 h 1252"/>
                  <a:gd name="T42" fmla="*/ 315 w 1058"/>
                  <a:gd name="T43" fmla="*/ 1180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58" h="1252">
                    <a:moveTo>
                      <a:pt x="774" y="1252"/>
                    </a:moveTo>
                    <a:cubicBezTo>
                      <a:pt x="283" y="1252"/>
                      <a:pt x="283" y="1252"/>
                      <a:pt x="283" y="1252"/>
                    </a:cubicBezTo>
                    <a:cubicBezTo>
                      <a:pt x="264" y="1252"/>
                      <a:pt x="249" y="1237"/>
                      <a:pt x="248" y="1218"/>
                    </a:cubicBezTo>
                    <a:cubicBezTo>
                      <a:pt x="247" y="1217"/>
                      <a:pt x="239" y="1097"/>
                      <a:pt x="142" y="887"/>
                    </a:cubicBezTo>
                    <a:cubicBezTo>
                      <a:pt x="135" y="873"/>
                      <a:pt x="123" y="853"/>
                      <a:pt x="110" y="831"/>
                    </a:cubicBezTo>
                    <a:cubicBezTo>
                      <a:pt x="66" y="755"/>
                      <a:pt x="0" y="640"/>
                      <a:pt x="0" y="529"/>
                    </a:cubicBezTo>
                    <a:cubicBezTo>
                      <a:pt x="0" y="238"/>
                      <a:pt x="237" y="0"/>
                      <a:pt x="529" y="0"/>
                    </a:cubicBezTo>
                    <a:cubicBezTo>
                      <a:pt x="820" y="0"/>
                      <a:pt x="1058" y="238"/>
                      <a:pt x="1058" y="529"/>
                    </a:cubicBezTo>
                    <a:cubicBezTo>
                      <a:pt x="1058" y="640"/>
                      <a:pt x="991" y="755"/>
                      <a:pt x="947" y="831"/>
                    </a:cubicBezTo>
                    <a:cubicBezTo>
                      <a:pt x="934" y="853"/>
                      <a:pt x="923" y="873"/>
                      <a:pt x="916" y="887"/>
                    </a:cubicBezTo>
                    <a:cubicBezTo>
                      <a:pt x="818" y="1097"/>
                      <a:pt x="810" y="1217"/>
                      <a:pt x="810" y="1218"/>
                    </a:cubicBezTo>
                    <a:cubicBezTo>
                      <a:pt x="809" y="1237"/>
                      <a:pt x="793" y="1252"/>
                      <a:pt x="774" y="1252"/>
                    </a:cubicBezTo>
                    <a:close/>
                    <a:moveTo>
                      <a:pt x="315" y="1180"/>
                    </a:moveTo>
                    <a:cubicBezTo>
                      <a:pt x="742" y="1180"/>
                      <a:pt x="742" y="1180"/>
                      <a:pt x="742" y="1180"/>
                    </a:cubicBezTo>
                    <a:cubicBezTo>
                      <a:pt x="751" y="1127"/>
                      <a:pt x="776" y="1017"/>
                      <a:pt x="851" y="857"/>
                    </a:cubicBezTo>
                    <a:cubicBezTo>
                      <a:pt x="859" y="840"/>
                      <a:pt x="871" y="819"/>
                      <a:pt x="885" y="794"/>
                    </a:cubicBezTo>
                    <a:cubicBezTo>
                      <a:pt x="928" y="721"/>
                      <a:pt x="986" y="621"/>
                      <a:pt x="986" y="529"/>
                    </a:cubicBezTo>
                    <a:cubicBezTo>
                      <a:pt x="986" y="277"/>
                      <a:pt x="781" y="72"/>
                      <a:pt x="529" y="72"/>
                    </a:cubicBezTo>
                    <a:cubicBezTo>
                      <a:pt x="277" y="72"/>
                      <a:pt x="72" y="277"/>
                      <a:pt x="72" y="529"/>
                    </a:cubicBezTo>
                    <a:cubicBezTo>
                      <a:pt x="72" y="621"/>
                      <a:pt x="130" y="721"/>
                      <a:pt x="172" y="794"/>
                    </a:cubicBezTo>
                    <a:cubicBezTo>
                      <a:pt x="187" y="819"/>
                      <a:pt x="199" y="840"/>
                      <a:pt x="207" y="857"/>
                    </a:cubicBezTo>
                    <a:cubicBezTo>
                      <a:pt x="281" y="1017"/>
                      <a:pt x="307" y="1127"/>
                      <a:pt x="315" y="1180"/>
                    </a:cubicBezTo>
                    <a:close/>
                  </a:path>
                </a:pathLst>
              </a:custGeom>
              <a:solidFill>
                <a:srgbClr val="B52222"/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4267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Freeform 16">
                <a:extLst>
                  <a:ext uri="{FF2B5EF4-FFF2-40B4-BE49-F238E27FC236}">
                    <a16:creationId xmlns:a16="http://schemas.microsoft.com/office/drawing/2014/main" id="{23380602-7928-4F75-8DEC-D9D9B3051B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346701" y="967712"/>
                <a:ext cx="1500187" cy="1203325"/>
              </a:xfrm>
              <a:custGeom>
                <a:avLst/>
                <a:gdLst>
                  <a:gd name="T0" fmla="*/ 495 w 541"/>
                  <a:gd name="T1" fmla="*/ 223 h 434"/>
                  <a:gd name="T2" fmla="*/ 540 w 541"/>
                  <a:gd name="T3" fmla="*/ 168 h 434"/>
                  <a:gd name="T4" fmla="*/ 494 w 541"/>
                  <a:gd name="T5" fmla="*/ 112 h 434"/>
                  <a:gd name="T6" fmla="*/ 540 w 541"/>
                  <a:gd name="T7" fmla="*/ 57 h 434"/>
                  <a:gd name="T8" fmla="*/ 483 w 541"/>
                  <a:gd name="T9" fmla="*/ 0 h 434"/>
                  <a:gd name="T10" fmla="*/ 56 w 541"/>
                  <a:gd name="T11" fmla="*/ 0 h 434"/>
                  <a:gd name="T12" fmla="*/ 0 w 541"/>
                  <a:gd name="T13" fmla="*/ 56 h 434"/>
                  <a:gd name="T14" fmla="*/ 46 w 541"/>
                  <a:gd name="T15" fmla="*/ 112 h 434"/>
                  <a:gd name="T16" fmla="*/ 0 w 541"/>
                  <a:gd name="T17" fmla="*/ 167 h 434"/>
                  <a:gd name="T18" fmla="*/ 46 w 541"/>
                  <a:gd name="T19" fmla="*/ 223 h 434"/>
                  <a:gd name="T20" fmla="*/ 1 w 541"/>
                  <a:gd name="T21" fmla="*/ 278 h 434"/>
                  <a:gd name="T22" fmla="*/ 57 w 541"/>
                  <a:gd name="T23" fmla="*/ 334 h 434"/>
                  <a:gd name="T24" fmla="*/ 157 w 541"/>
                  <a:gd name="T25" fmla="*/ 334 h 434"/>
                  <a:gd name="T26" fmla="*/ 161 w 541"/>
                  <a:gd name="T27" fmla="*/ 351 h 434"/>
                  <a:gd name="T28" fmla="*/ 272 w 541"/>
                  <a:gd name="T29" fmla="*/ 433 h 434"/>
                  <a:gd name="T30" fmla="*/ 383 w 541"/>
                  <a:gd name="T31" fmla="*/ 335 h 434"/>
                  <a:gd name="T32" fmla="*/ 484 w 541"/>
                  <a:gd name="T33" fmla="*/ 335 h 434"/>
                  <a:gd name="T34" fmla="*/ 541 w 541"/>
                  <a:gd name="T35" fmla="*/ 278 h 434"/>
                  <a:gd name="T36" fmla="*/ 495 w 541"/>
                  <a:gd name="T37" fmla="*/ 223 h 434"/>
                  <a:gd name="T38" fmla="*/ 423 w 541"/>
                  <a:gd name="T39" fmla="*/ 241 h 434"/>
                  <a:gd name="T40" fmla="*/ 118 w 541"/>
                  <a:gd name="T41" fmla="*/ 241 h 434"/>
                  <a:gd name="T42" fmla="*/ 104 w 541"/>
                  <a:gd name="T43" fmla="*/ 227 h 434"/>
                  <a:gd name="T44" fmla="*/ 118 w 541"/>
                  <a:gd name="T45" fmla="*/ 213 h 434"/>
                  <a:gd name="T46" fmla="*/ 423 w 541"/>
                  <a:gd name="T47" fmla="*/ 213 h 434"/>
                  <a:gd name="T48" fmla="*/ 437 w 541"/>
                  <a:gd name="T49" fmla="*/ 227 h 434"/>
                  <a:gd name="T50" fmla="*/ 423 w 541"/>
                  <a:gd name="T51" fmla="*/ 241 h 434"/>
                  <a:gd name="T52" fmla="*/ 423 w 541"/>
                  <a:gd name="T53" fmla="*/ 116 h 434"/>
                  <a:gd name="T54" fmla="*/ 118 w 541"/>
                  <a:gd name="T55" fmla="*/ 116 h 434"/>
                  <a:gd name="T56" fmla="*/ 104 w 541"/>
                  <a:gd name="T57" fmla="*/ 102 h 434"/>
                  <a:gd name="T58" fmla="*/ 118 w 541"/>
                  <a:gd name="T59" fmla="*/ 88 h 434"/>
                  <a:gd name="T60" fmla="*/ 423 w 541"/>
                  <a:gd name="T61" fmla="*/ 88 h 434"/>
                  <a:gd name="T62" fmla="*/ 437 w 541"/>
                  <a:gd name="T63" fmla="*/ 102 h 434"/>
                  <a:gd name="T64" fmla="*/ 423 w 541"/>
                  <a:gd name="T65" fmla="*/ 116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1" h="434">
                    <a:moveTo>
                      <a:pt x="495" y="223"/>
                    </a:moveTo>
                    <a:cubicBezTo>
                      <a:pt x="521" y="218"/>
                      <a:pt x="540" y="195"/>
                      <a:pt x="540" y="168"/>
                    </a:cubicBezTo>
                    <a:cubicBezTo>
                      <a:pt x="540" y="140"/>
                      <a:pt x="520" y="117"/>
                      <a:pt x="494" y="112"/>
                    </a:cubicBezTo>
                    <a:cubicBezTo>
                      <a:pt x="520" y="107"/>
                      <a:pt x="540" y="84"/>
                      <a:pt x="540" y="57"/>
                    </a:cubicBezTo>
                    <a:cubicBezTo>
                      <a:pt x="540" y="26"/>
                      <a:pt x="514" y="0"/>
                      <a:pt x="483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84"/>
                      <a:pt x="20" y="107"/>
                      <a:pt x="46" y="112"/>
                    </a:cubicBezTo>
                    <a:cubicBezTo>
                      <a:pt x="20" y="117"/>
                      <a:pt x="0" y="140"/>
                      <a:pt x="0" y="167"/>
                    </a:cubicBezTo>
                    <a:cubicBezTo>
                      <a:pt x="0" y="195"/>
                      <a:pt x="20" y="218"/>
                      <a:pt x="46" y="223"/>
                    </a:cubicBezTo>
                    <a:cubicBezTo>
                      <a:pt x="20" y="228"/>
                      <a:pt x="1" y="250"/>
                      <a:pt x="1" y="278"/>
                    </a:cubicBezTo>
                    <a:cubicBezTo>
                      <a:pt x="1" y="309"/>
                      <a:pt x="26" y="334"/>
                      <a:pt x="57" y="334"/>
                    </a:cubicBezTo>
                    <a:cubicBezTo>
                      <a:pt x="157" y="334"/>
                      <a:pt x="157" y="334"/>
                      <a:pt x="157" y="334"/>
                    </a:cubicBezTo>
                    <a:cubicBezTo>
                      <a:pt x="158" y="340"/>
                      <a:pt x="159" y="345"/>
                      <a:pt x="161" y="351"/>
                    </a:cubicBezTo>
                    <a:cubicBezTo>
                      <a:pt x="175" y="399"/>
                      <a:pt x="219" y="434"/>
                      <a:pt x="272" y="433"/>
                    </a:cubicBezTo>
                    <a:cubicBezTo>
                      <a:pt x="331" y="433"/>
                      <a:pt x="380" y="392"/>
                      <a:pt x="383" y="335"/>
                    </a:cubicBezTo>
                    <a:cubicBezTo>
                      <a:pt x="484" y="335"/>
                      <a:pt x="484" y="335"/>
                      <a:pt x="484" y="335"/>
                    </a:cubicBezTo>
                    <a:cubicBezTo>
                      <a:pt x="515" y="335"/>
                      <a:pt x="541" y="309"/>
                      <a:pt x="541" y="278"/>
                    </a:cubicBezTo>
                    <a:cubicBezTo>
                      <a:pt x="541" y="251"/>
                      <a:pt x="521" y="228"/>
                      <a:pt x="495" y="223"/>
                    </a:cubicBezTo>
                    <a:close/>
                    <a:moveTo>
                      <a:pt x="423" y="241"/>
                    </a:move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0" y="241"/>
                      <a:pt x="104" y="234"/>
                      <a:pt x="104" y="227"/>
                    </a:cubicBezTo>
                    <a:cubicBezTo>
                      <a:pt x="104" y="219"/>
                      <a:pt x="110" y="213"/>
                      <a:pt x="118" y="213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31" y="213"/>
                      <a:pt x="437" y="219"/>
                      <a:pt x="437" y="227"/>
                    </a:cubicBezTo>
                    <a:cubicBezTo>
                      <a:pt x="437" y="234"/>
                      <a:pt x="431" y="241"/>
                      <a:pt x="423" y="241"/>
                    </a:cubicBezTo>
                    <a:close/>
                    <a:moveTo>
                      <a:pt x="423" y="116"/>
                    </a:move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10" y="116"/>
                      <a:pt x="104" y="110"/>
                      <a:pt x="104" y="102"/>
                    </a:cubicBezTo>
                    <a:cubicBezTo>
                      <a:pt x="104" y="95"/>
                      <a:pt x="110" y="88"/>
                      <a:pt x="118" y="88"/>
                    </a:cubicBezTo>
                    <a:cubicBezTo>
                      <a:pt x="423" y="88"/>
                      <a:pt x="423" y="88"/>
                      <a:pt x="423" y="88"/>
                    </a:cubicBezTo>
                    <a:cubicBezTo>
                      <a:pt x="431" y="88"/>
                      <a:pt x="437" y="95"/>
                      <a:pt x="437" y="102"/>
                    </a:cubicBezTo>
                    <a:cubicBezTo>
                      <a:pt x="437" y="110"/>
                      <a:pt x="431" y="116"/>
                      <a:pt x="423" y="116"/>
                    </a:cubicBezTo>
                    <a:close/>
                  </a:path>
                </a:pathLst>
              </a:custGeom>
              <a:solidFill>
                <a:srgbClr val="004B82"/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4267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sp>
        <p:nvSpPr>
          <p:cNvPr id="25" name="矩形 2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3A08E802-81D0-4173-8CBC-0469FBF975E0}"/>
              </a:ext>
            </a:extLst>
          </p:cNvPr>
          <p:cNvSpPr/>
          <p:nvPr/>
        </p:nvSpPr>
        <p:spPr bwMode="auto">
          <a:xfrm>
            <a:off x="2867766" y="1672685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133" kern="1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B5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0D3FBE8-9330-481C-9BD5-C8F038A53E3B}"/>
              </a:ext>
            </a:extLst>
          </p:cNvPr>
          <p:cNvSpPr/>
          <p:nvPr/>
        </p:nvSpPr>
        <p:spPr>
          <a:xfrm>
            <a:off x="550258" y="2124091"/>
            <a:ext cx="3534509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27" name="直接连接符 2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3B0AB04C-FE62-4166-9591-AA701E83FD8E}"/>
              </a:ext>
            </a:extLst>
          </p:cNvPr>
          <p:cNvCxnSpPr/>
          <p:nvPr/>
        </p:nvCxnSpPr>
        <p:spPr>
          <a:xfrm>
            <a:off x="3694809" y="2159950"/>
            <a:ext cx="243109" cy="0"/>
          </a:xfrm>
          <a:prstGeom prst="line">
            <a:avLst/>
          </a:prstGeom>
          <a:ln w="19050">
            <a:solidFill>
              <a:srgbClr val="B5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922D4CF2-B102-4B02-A22A-14E40087F89D}"/>
              </a:ext>
            </a:extLst>
          </p:cNvPr>
          <p:cNvSpPr/>
          <p:nvPr/>
        </p:nvSpPr>
        <p:spPr bwMode="auto">
          <a:xfrm>
            <a:off x="2853064" y="3714586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133" kern="1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004B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F1855D00-369A-481C-A5C3-984BB8F7CAC1}"/>
              </a:ext>
            </a:extLst>
          </p:cNvPr>
          <p:cNvSpPr/>
          <p:nvPr/>
        </p:nvSpPr>
        <p:spPr>
          <a:xfrm>
            <a:off x="535555" y="4165992"/>
            <a:ext cx="3534509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30" name="直接连接符 2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50B35C8C-A5EC-4C23-90CC-66B295FD4991}"/>
              </a:ext>
            </a:extLst>
          </p:cNvPr>
          <p:cNvCxnSpPr/>
          <p:nvPr/>
        </p:nvCxnSpPr>
        <p:spPr>
          <a:xfrm>
            <a:off x="3680107" y="4201851"/>
            <a:ext cx="243109" cy="0"/>
          </a:xfrm>
          <a:prstGeom prst="line">
            <a:avLst/>
          </a:prstGeom>
          <a:ln w="19050">
            <a:solidFill>
              <a:srgbClr val="004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BBD42DA-D0B5-4404-8E3B-7BC63F110B8E}"/>
              </a:ext>
            </a:extLst>
          </p:cNvPr>
          <p:cNvSpPr txBox="1"/>
          <p:nvPr/>
        </p:nvSpPr>
        <p:spPr>
          <a:xfrm>
            <a:off x="476587" y="822016"/>
            <a:ext cx="7236468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文本框 22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EC89F47-45F7-4B70-B042-298372FB6D20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Background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3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25" grpId="0"/>
      <p:bldP spid="26" grpId="0"/>
      <p:bldP spid="28" grpId="0"/>
      <p:bldP spid="29" grpId="0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1e1d8175-7c07-4b44-aaca-47ea4d1bda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717A5A-C612-452C-91BA-6BDCF800540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0515" y="3197179"/>
            <a:ext cx="10257182" cy="1318839"/>
            <a:chOff x="1588" y="2679073"/>
            <a:chExt cx="11855149" cy="1524301"/>
          </a:xfrm>
        </p:grpSpPr>
        <p:sp>
          <p:nvSpPr>
            <p:cNvPr id="32" name="işḷîḑè">
              <a:extLst>
                <a:ext uri="{FF2B5EF4-FFF2-40B4-BE49-F238E27FC236}">
                  <a16:creationId xmlns:a16="http://schemas.microsoft.com/office/drawing/2014/main" id="{181496E0-9DD9-4B16-9EF2-5700E6A743A4}"/>
                </a:ext>
              </a:extLst>
            </p:cNvPr>
            <p:cNvSpPr/>
            <p:nvPr/>
          </p:nvSpPr>
          <p:spPr>
            <a:xfrm>
              <a:off x="1718938" y="3356992"/>
              <a:ext cx="8804869" cy="176448"/>
            </a:xfrm>
            <a:prstGeom prst="roundRect">
              <a:avLst>
                <a:gd name="adj" fmla="val 50000"/>
              </a:avLst>
            </a:prstGeom>
            <a:solidFill>
              <a:srgbClr val="004B82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îşľíďe">
              <a:extLst>
                <a:ext uri="{FF2B5EF4-FFF2-40B4-BE49-F238E27FC236}">
                  <a16:creationId xmlns:a16="http://schemas.microsoft.com/office/drawing/2014/main" id="{98DD63F5-47DE-465A-9CE4-899DBDCB59CF}"/>
                </a:ext>
              </a:extLst>
            </p:cNvPr>
            <p:cNvSpPr/>
            <p:nvPr/>
          </p:nvSpPr>
          <p:spPr>
            <a:xfrm>
              <a:off x="1588" y="3356990"/>
              <a:ext cx="1848514" cy="176448"/>
            </a:xfrm>
            <a:prstGeom prst="rect">
              <a:avLst/>
            </a:prstGeom>
            <a:solidFill>
              <a:srgbClr val="004B82"/>
            </a:solidFill>
            <a:ln w="12700" cap="flat" cmpd="sng" algn="ctr">
              <a:solidFill>
                <a:srgbClr val="004B82"/>
              </a:solidFill>
              <a:prstDash val="solid"/>
              <a:miter lim="800000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íṩlíḋé">
              <a:extLst>
                <a:ext uri="{FF2B5EF4-FFF2-40B4-BE49-F238E27FC236}">
                  <a16:creationId xmlns:a16="http://schemas.microsoft.com/office/drawing/2014/main" id="{06546BA4-41A3-4596-B5A8-3553EF5585C0}"/>
                </a:ext>
              </a:extLst>
            </p:cNvPr>
            <p:cNvSpPr/>
            <p:nvPr/>
          </p:nvSpPr>
          <p:spPr>
            <a:xfrm>
              <a:off x="1455896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4B82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</p:txBody>
        </p:sp>
        <p:sp>
          <p:nvSpPr>
            <p:cNvPr id="35" name="i$ļíḑè">
              <a:extLst>
                <a:ext uri="{FF2B5EF4-FFF2-40B4-BE49-F238E27FC236}">
                  <a16:creationId xmlns:a16="http://schemas.microsoft.com/office/drawing/2014/main" id="{93EE0E33-86A1-4BC2-99AB-6D2D005A3481}"/>
                </a:ext>
              </a:extLst>
            </p:cNvPr>
            <p:cNvSpPr/>
            <p:nvPr/>
          </p:nvSpPr>
          <p:spPr>
            <a:xfrm>
              <a:off x="7108425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4B82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</p:txBody>
        </p:sp>
        <p:sp>
          <p:nvSpPr>
            <p:cNvPr id="36" name="íṧlïḓê">
              <a:extLst>
                <a:ext uri="{FF2B5EF4-FFF2-40B4-BE49-F238E27FC236}">
                  <a16:creationId xmlns:a16="http://schemas.microsoft.com/office/drawing/2014/main" id="{20C25853-F8F6-4774-8288-4795555175F5}"/>
                </a:ext>
              </a:extLst>
            </p:cNvPr>
            <p:cNvSpPr/>
            <p:nvPr/>
          </p:nvSpPr>
          <p:spPr>
            <a:xfrm>
              <a:off x="3280895" y="3196845"/>
              <a:ext cx="480094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4B82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</a:p>
          </p:txBody>
        </p:sp>
        <p:sp>
          <p:nvSpPr>
            <p:cNvPr id="37" name="íšľiḑe">
              <a:extLst>
                <a:ext uri="{FF2B5EF4-FFF2-40B4-BE49-F238E27FC236}">
                  <a16:creationId xmlns:a16="http://schemas.microsoft.com/office/drawing/2014/main" id="{1DE26AB3-727D-4C7F-AC72-8EFFFF6A147A}"/>
                </a:ext>
              </a:extLst>
            </p:cNvPr>
            <p:cNvSpPr/>
            <p:nvPr/>
          </p:nvSpPr>
          <p:spPr>
            <a:xfrm>
              <a:off x="8947994" y="3196845"/>
              <a:ext cx="478955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4B82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</a:p>
          </p:txBody>
        </p:sp>
        <p:sp>
          <p:nvSpPr>
            <p:cNvPr id="38" name="îślïḓè">
              <a:extLst>
                <a:ext uri="{FF2B5EF4-FFF2-40B4-BE49-F238E27FC236}">
                  <a16:creationId xmlns:a16="http://schemas.microsoft.com/office/drawing/2014/main" id="{CD5DDE92-F62A-4506-B1AD-A4ED22976B93}"/>
                </a:ext>
              </a:extLst>
            </p:cNvPr>
            <p:cNvSpPr/>
            <p:nvPr/>
          </p:nvSpPr>
          <p:spPr>
            <a:xfrm>
              <a:off x="5223046" y="3196845"/>
              <a:ext cx="478955" cy="480218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rgbClr val="004B8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4B82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28E3A85-E3AE-421C-97ED-1043C8CF2A00}"/>
                </a:ext>
              </a:extLst>
            </p:cNvPr>
            <p:cNvCxnSpPr/>
            <p:nvPr/>
          </p:nvCxnSpPr>
          <p:spPr>
            <a:xfrm>
              <a:off x="1693364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80C872B-BF66-4910-A381-E8AE644FE464}"/>
                </a:ext>
              </a:extLst>
            </p:cNvPr>
            <p:cNvCxnSpPr/>
            <p:nvPr/>
          </p:nvCxnSpPr>
          <p:spPr>
            <a:xfrm>
              <a:off x="5455738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274C329-0FCE-4D0D-AC33-4B2EA57CEB0D}"/>
                </a:ext>
              </a:extLst>
            </p:cNvPr>
            <p:cNvCxnSpPr/>
            <p:nvPr/>
          </p:nvCxnSpPr>
          <p:spPr>
            <a:xfrm>
              <a:off x="9186544" y="2679073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headEnd type="oval" w="lg" len="lg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F4C7E59-D0BE-45DF-AC44-33BFD06A36F1}"/>
                </a:ext>
              </a:extLst>
            </p:cNvPr>
            <p:cNvCxnSpPr/>
            <p:nvPr/>
          </p:nvCxnSpPr>
          <p:spPr>
            <a:xfrm>
              <a:off x="3510388" y="3680797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tailEnd type="oval" w="lg" len="lg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9F38C92-17DA-4C10-AAE3-0862E7BECF81}"/>
                </a:ext>
              </a:extLst>
            </p:cNvPr>
            <p:cNvCxnSpPr/>
            <p:nvPr/>
          </p:nvCxnSpPr>
          <p:spPr>
            <a:xfrm>
              <a:off x="7359772" y="3680797"/>
              <a:ext cx="0" cy="522577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tailEnd type="oval" w="lg" len="lg"/>
            </a:ln>
            <a:effectLst/>
          </p:spPr>
        </p:cxnSp>
        <p:sp>
          <p:nvSpPr>
            <p:cNvPr id="44" name="îsḷíḑê">
              <a:extLst>
                <a:ext uri="{FF2B5EF4-FFF2-40B4-BE49-F238E27FC236}">
                  <a16:creationId xmlns:a16="http://schemas.microsoft.com/office/drawing/2014/main" id="{5AA46141-A74C-4B3D-A3EB-83B5C9ED4182}"/>
                </a:ext>
              </a:extLst>
            </p:cNvPr>
            <p:cNvSpPr/>
            <p:nvPr/>
          </p:nvSpPr>
          <p:spPr>
            <a:xfrm>
              <a:off x="10693122" y="2885781"/>
              <a:ext cx="1163615" cy="1102346"/>
            </a:xfrm>
            <a:custGeom>
              <a:avLst/>
              <a:gdLst>
                <a:gd name="connsiteX0" fmla="*/ 425358 w 605356"/>
                <a:gd name="connsiteY0" fmla="*/ 294323 h 573480"/>
                <a:gd name="connsiteX1" fmla="*/ 481809 w 605356"/>
                <a:gd name="connsiteY1" fmla="*/ 321980 h 573480"/>
                <a:gd name="connsiteX2" fmla="*/ 461885 w 605356"/>
                <a:gd name="connsiteY2" fmla="*/ 375685 h 573480"/>
                <a:gd name="connsiteX3" fmla="*/ 405528 w 605356"/>
                <a:gd name="connsiteY3" fmla="*/ 348028 h 573480"/>
                <a:gd name="connsiteX4" fmla="*/ 425358 w 605356"/>
                <a:gd name="connsiteY4" fmla="*/ 294323 h 573480"/>
                <a:gd name="connsiteX5" fmla="*/ 359519 w 605356"/>
                <a:gd name="connsiteY5" fmla="*/ 292135 h 573480"/>
                <a:gd name="connsiteX6" fmla="*/ 339592 w 605356"/>
                <a:gd name="connsiteY6" fmla="*/ 345840 h 573480"/>
                <a:gd name="connsiteX7" fmla="*/ 270607 w 605356"/>
                <a:gd name="connsiteY7" fmla="*/ 352186 h 573480"/>
                <a:gd name="connsiteX8" fmla="*/ 290439 w 605356"/>
                <a:gd name="connsiteY8" fmla="*/ 298481 h 573480"/>
                <a:gd name="connsiteX9" fmla="*/ 359519 w 605356"/>
                <a:gd name="connsiteY9" fmla="*/ 292135 h 573480"/>
                <a:gd name="connsiteX10" fmla="*/ 168242 w 605356"/>
                <a:gd name="connsiteY10" fmla="*/ 268637 h 573480"/>
                <a:gd name="connsiteX11" fmla="*/ 224599 w 605356"/>
                <a:gd name="connsiteY11" fmla="*/ 296294 h 573480"/>
                <a:gd name="connsiteX12" fmla="*/ 204770 w 605356"/>
                <a:gd name="connsiteY12" fmla="*/ 349999 h 573480"/>
                <a:gd name="connsiteX13" fmla="*/ 148318 w 605356"/>
                <a:gd name="connsiteY13" fmla="*/ 322342 h 573480"/>
                <a:gd name="connsiteX14" fmla="*/ 168242 w 605356"/>
                <a:gd name="connsiteY14" fmla="*/ 268637 h 573480"/>
                <a:gd name="connsiteX15" fmla="*/ 246326 w 605356"/>
                <a:gd name="connsiteY15" fmla="*/ 237729 h 573480"/>
                <a:gd name="connsiteX16" fmla="*/ 312171 w 605356"/>
                <a:gd name="connsiteY16" fmla="*/ 239909 h 573480"/>
                <a:gd name="connsiteX17" fmla="*/ 290444 w 605356"/>
                <a:gd name="connsiteY17" fmla="*/ 298475 h 573480"/>
                <a:gd name="connsiteX18" fmla="*/ 224599 w 605356"/>
                <a:gd name="connsiteY18" fmla="*/ 296296 h 573480"/>
                <a:gd name="connsiteX19" fmla="*/ 246326 w 605356"/>
                <a:gd name="connsiteY19" fmla="*/ 237729 h 573480"/>
                <a:gd name="connsiteX20" fmla="*/ 381152 w 605356"/>
                <a:gd name="connsiteY20" fmla="*/ 233577 h 573480"/>
                <a:gd name="connsiteX21" fmla="*/ 447092 w 605356"/>
                <a:gd name="connsiteY21" fmla="*/ 235756 h 573480"/>
                <a:gd name="connsiteX22" fmla="*/ 425365 w 605356"/>
                <a:gd name="connsiteY22" fmla="*/ 294323 h 573480"/>
                <a:gd name="connsiteX23" fmla="*/ 359520 w 605356"/>
                <a:gd name="connsiteY23" fmla="*/ 292143 h 573480"/>
                <a:gd name="connsiteX24" fmla="*/ 381152 w 605356"/>
                <a:gd name="connsiteY24" fmla="*/ 233577 h 573480"/>
                <a:gd name="connsiteX25" fmla="*/ 468732 w 605356"/>
                <a:gd name="connsiteY25" fmla="*/ 177114 h 573480"/>
                <a:gd name="connsiteX26" fmla="*/ 525207 w 605356"/>
                <a:gd name="connsiteY26" fmla="*/ 204871 h 573480"/>
                <a:gd name="connsiteX27" fmla="*/ 503471 w 605356"/>
                <a:gd name="connsiteY27" fmla="*/ 263416 h 573480"/>
                <a:gd name="connsiteX28" fmla="*/ 447091 w 605356"/>
                <a:gd name="connsiteY28" fmla="*/ 235754 h 573480"/>
                <a:gd name="connsiteX29" fmla="*/ 468732 w 605356"/>
                <a:gd name="connsiteY29" fmla="*/ 177114 h 573480"/>
                <a:gd name="connsiteX30" fmla="*/ 402917 w 605356"/>
                <a:gd name="connsiteY30" fmla="*/ 174926 h 573480"/>
                <a:gd name="connsiteX31" fmla="*/ 381180 w 605356"/>
                <a:gd name="connsiteY31" fmla="*/ 233570 h 573480"/>
                <a:gd name="connsiteX32" fmla="*/ 312170 w 605356"/>
                <a:gd name="connsiteY32" fmla="*/ 239917 h 573480"/>
                <a:gd name="connsiteX33" fmla="*/ 333813 w 605356"/>
                <a:gd name="connsiteY33" fmla="*/ 181274 h 573480"/>
                <a:gd name="connsiteX34" fmla="*/ 402917 w 605356"/>
                <a:gd name="connsiteY34" fmla="*/ 174926 h 573480"/>
                <a:gd name="connsiteX35" fmla="*/ 211597 w 605356"/>
                <a:gd name="connsiteY35" fmla="*/ 151428 h 573480"/>
                <a:gd name="connsiteX36" fmla="*/ 267926 w 605356"/>
                <a:gd name="connsiteY36" fmla="*/ 179185 h 573480"/>
                <a:gd name="connsiteX37" fmla="*/ 246305 w 605356"/>
                <a:gd name="connsiteY37" fmla="*/ 237730 h 573480"/>
                <a:gd name="connsiteX38" fmla="*/ 189881 w 605356"/>
                <a:gd name="connsiteY38" fmla="*/ 210068 h 573480"/>
                <a:gd name="connsiteX39" fmla="*/ 211597 w 605356"/>
                <a:gd name="connsiteY39" fmla="*/ 151428 h 573480"/>
                <a:gd name="connsiteX40" fmla="*/ 287859 w 605356"/>
                <a:gd name="connsiteY40" fmla="*/ 125460 h 573480"/>
                <a:gd name="connsiteX41" fmla="*/ 353733 w 605356"/>
                <a:gd name="connsiteY41" fmla="*/ 127545 h 573480"/>
                <a:gd name="connsiteX42" fmla="*/ 333800 w 605356"/>
                <a:gd name="connsiteY42" fmla="*/ 181268 h 573480"/>
                <a:gd name="connsiteX43" fmla="*/ 267926 w 605356"/>
                <a:gd name="connsiteY43" fmla="*/ 179183 h 573480"/>
                <a:gd name="connsiteX44" fmla="*/ 287859 w 605356"/>
                <a:gd name="connsiteY44" fmla="*/ 125460 h 573480"/>
                <a:gd name="connsiteX45" fmla="*/ 422835 w 605356"/>
                <a:gd name="connsiteY45" fmla="*/ 121212 h 573480"/>
                <a:gd name="connsiteX46" fmla="*/ 488655 w 605356"/>
                <a:gd name="connsiteY46" fmla="*/ 123391 h 573480"/>
                <a:gd name="connsiteX47" fmla="*/ 468738 w 605356"/>
                <a:gd name="connsiteY47" fmla="*/ 177114 h 573480"/>
                <a:gd name="connsiteX48" fmla="*/ 402918 w 605356"/>
                <a:gd name="connsiteY48" fmla="*/ 174935 h 573480"/>
                <a:gd name="connsiteX49" fmla="*/ 422835 w 605356"/>
                <a:gd name="connsiteY49" fmla="*/ 121212 h 573480"/>
                <a:gd name="connsiteX50" fmla="*/ 220187 w 605356"/>
                <a:gd name="connsiteY50" fmla="*/ 51116 h 573480"/>
                <a:gd name="connsiteX51" fmla="*/ 119314 w 605356"/>
                <a:gd name="connsiteY51" fmla="*/ 323715 h 573480"/>
                <a:gd name="connsiteX52" fmla="*/ 188682 w 605356"/>
                <a:gd name="connsiteY52" fmla="*/ 373555 h 573480"/>
                <a:gd name="connsiteX53" fmla="*/ 227873 w 605356"/>
                <a:gd name="connsiteY53" fmla="*/ 377534 h 573480"/>
                <a:gd name="connsiteX54" fmla="*/ 279401 w 605356"/>
                <a:gd name="connsiteY54" fmla="*/ 374123 h 573480"/>
                <a:gd name="connsiteX55" fmla="*/ 284146 w 605356"/>
                <a:gd name="connsiteY55" fmla="*/ 373649 h 573480"/>
                <a:gd name="connsiteX56" fmla="*/ 295154 w 605356"/>
                <a:gd name="connsiteY56" fmla="*/ 372607 h 573480"/>
                <a:gd name="connsiteX57" fmla="*/ 352186 w 605356"/>
                <a:gd name="connsiteY57" fmla="*/ 368722 h 573480"/>
                <a:gd name="connsiteX58" fmla="*/ 389289 w 605356"/>
                <a:gd name="connsiteY58" fmla="*/ 371565 h 573480"/>
                <a:gd name="connsiteX59" fmla="*/ 473082 w 605356"/>
                <a:gd name="connsiteY59" fmla="*/ 422446 h 573480"/>
                <a:gd name="connsiteX60" fmla="*/ 572152 w 605356"/>
                <a:gd name="connsiteY60" fmla="*/ 154679 h 573480"/>
                <a:gd name="connsiteX61" fmla="*/ 496615 w 605356"/>
                <a:gd name="connsiteY61" fmla="*/ 98397 h 573480"/>
                <a:gd name="connsiteX62" fmla="*/ 464826 w 605356"/>
                <a:gd name="connsiteY62" fmla="*/ 95933 h 573480"/>
                <a:gd name="connsiteX63" fmla="*/ 411020 w 605356"/>
                <a:gd name="connsiteY63" fmla="*/ 99629 h 573480"/>
                <a:gd name="connsiteX64" fmla="*/ 399918 w 605356"/>
                <a:gd name="connsiteY64" fmla="*/ 100766 h 573480"/>
                <a:gd name="connsiteX65" fmla="*/ 395078 w 605356"/>
                <a:gd name="connsiteY65" fmla="*/ 101239 h 573480"/>
                <a:gd name="connsiteX66" fmla="*/ 340513 w 605356"/>
                <a:gd name="connsiteY66" fmla="*/ 104840 h 573480"/>
                <a:gd name="connsiteX67" fmla="*/ 294015 w 605356"/>
                <a:gd name="connsiteY67" fmla="*/ 99913 h 573480"/>
                <a:gd name="connsiteX68" fmla="*/ 220187 w 605356"/>
                <a:gd name="connsiteY68" fmla="*/ 51116 h 573480"/>
                <a:gd name="connsiteX69" fmla="*/ 215347 w 605356"/>
                <a:gd name="connsiteY69" fmla="*/ 45 h 573480"/>
                <a:gd name="connsiteX70" fmla="*/ 230436 w 605356"/>
                <a:gd name="connsiteY70" fmla="*/ 8383 h 573480"/>
                <a:gd name="connsiteX71" fmla="*/ 301322 w 605356"/>
                <a:gd name="connsiteY71" fmla="*/ 69213 h 573480"/>
                <a:gd name="connsiteX72" fmla="*/ 340513 w 605356"/>
                <a:gd name="connsiteY72" fmla="*/ 73288 h 573480"/>
                <a:gd name="connsiteX73" fmla="*/ 391946 w 605356"/>
                <a:gd name="connsiteY73" fmla="*/ 69877 h 573480"/>
                <a:gd name="connsiteX74" fmla="*/ 396786 w 605356"/>
                <a:gd name="connsiteY74" fmla="*/ 69403 h 573480"/>
                <a:gd name="connsiteX75" fmla="*/ 407794 w 605356"/>
                <a:gd name="connsiteY75" fmla="*/ 68266 h 573480"/>
                <a:gd name="connsiteX76" fmla="*/ 464826 w 605356"/>
                <a:gd name="connsiteY76" fmla="*/ 64381 h 573480"/>
                <a:gd name="connsiteX77" fmla="*/ 501930 w 605356"/>
                <a:gd name="connsiteY77" fmla="*/ 67318 h 573480"/>
                <a:gd name="connsiteX78" fmla="*/ 603562 w 605356"/>
                <a:gd name="connsiteY78" fmla="*/ 146057 h 573480"/>
                <a:gd name="connsiteX79" fmla="*/ 604321 w 605356"/>
                <a:gd name="connsiteY79" fmla="*/ 158943 h 573480"/>
                <a:gd name="connsiteX80" fmla="*/ 491776 w 605356"/>
                <a:gd name="connsiteY80" fmla="*/ 463189 h 573480"/>
                <a:gd name="connsiteX81" fmla="*/ 477921 w 605356"/>
                <a:gd name="connsiteY81" fmla="*/ 473517 h 573480"/>
                <a:gd name="connsiteX82" fmla="*/ 462928 w 605356"/>
                <a:gd name="connsiteY82" fmla="*/ 465084 h 573480"/>
                <a:gd name="connsiteX83" fmla="*/ 383975 w 605356"/>
                <a:gd name="connsiteY83" fmla="*/ 402738 h 573480"/>
                <a:gd name="connsiteX84" fmla="*/ 352186 w 605356"/>
                <a:gd name="connsiteY84" fmla="*/ 400275 h 573480"/>
                <a:gd name="connsiteX85" fmla="*/ 298380 w 605356"/>
                <a:gd name="connsiteY85" fmla="*/ 403970 h 573480"/>
                <a:gd name="connsiteX86" fmla="*/ 287277 w 605356"/>
                <a:gd name="connsiteY86" fmla="*/ 405107 h 573480"/>
                <a:gd name="connsiteX87" fmla="*/ 282533 w 605356"/>
                <a:gd name="connsiteY87" fmla="*/ 405581 h 573480"/>
                <a:gd name="connsiteX88" fmla="*/ 227873 w 605356"/>
                <a:gd name="connsiteY88" fmla="*/ 409181 h 573480"/>
                <a:gd name="connsiteX89" fmla="*/ 181375 w 605356"/>
                <a:gd name="connsiteY89" fmla="*/ 404254 h 573480"/>
                <a:gd name="connsiteX90" fmla="*/ 106598 w 605356"/>
                <a:gd name="connsiteY90" fmla="*/ 358015 h 573480"/>
                <a:gd name="connsiteX91" fmla="*/ 30682 w 605356"/>
                <a:gd name="connsiteY91" fmla="*/ 563152 h 573480"/>
                <a:gd name="connsiteX92" fmla="*/ 15878 w 605356"/>
                <a:gd name="connsiteY92" fmla="*/ 573480 h 573480"/>
                <a:gd name="connsiteX93" fmla="*/ 10374 w 605356"/>
                <a:gd name="connsiteY93" fmla="*/ 572438 h 573480"/>
                <a:gd name="connsiteX94" fmla="*/ 980 w 605356"/>
                <a:gd name="connsiteY94" fmla="*/ 552161 h 573480"/>
                <a:gd name="connsiteX95" fmla="*/ 201587 w 605356"/>
                <a:gd name="connsiteY95" fmla="*/ 10278 h 573480"/>
                <a:gd name="connsiteX96" fmla="*/ 215347 w 605356"/>
                <a:gd name="connsiteY96" fmla="*/ 45 h 57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5356" h="573480">
                  <a:moveTo>
                    <a:pt x="425358" y="294323"/>
                  </a:moveTo>
                  <a:cubicBezTo>
                    <a:pt x="447084" y="298491"/>
                    <a:pt x="465016" y="307962"/>
                    <a:pt x="481809" y="321980"/>
                  </a:cubicBezTo>
                  <a:cubicBezTo>
                    <a:pt x="475168" y="339882"/>
                    <a:pt x="468526" y="357783"/>
                    <a:pt x="461885" y="375685"/>
                  </a:cubicBezTo>
                  <a:cubicBezTo>
                    <a:pt x="445187" y="361667"/>
                    <a:pt x="427160" y="352195"/>
                    <a:pt x="405528" y="348028"/>
                  </a:cubicBezTo>
                  <a:cubicBezTo>
                    <a:pt x="412170" y="330126"/>
                    <a:pt x="418716" y="312225"/>
                    <a:pt x="425358" y="294323"/>
                  </a:cubicBezTo>
                  <a:close/>
                  <a:moveTo>
                    <a:pt x="359519" y="292135"/>
                  </a:moveTo>
                  <a:cubicBezTo>
                    <a:pt x="352877" y="310037"/>
                    <a:pt x="346235" y="327938"/>
                    <a:pt x="339592" y="345840"/>
                  </a:cubicBezTo>
                  <a:cubicBezTo>
                    <a:pt x="316629" y="347734"/>
                    <a:pt x="293666" y="350386"/>
                    <a:pt x="270607" y="352186"/>
                  </a:cubicBezTo>
                  <a:cubicBezTo>
                    <a:pt x="277250" y="334284"/>
                    <a:pt x="283892" y="316383"/>
                    <a:pt x="290439" y="298481"/>
                  </a:cubicBezTo>
                  <a:cubicBezTo>
                    <a:pt x="313498" y="296681"/>
                    <a:pt x="336461" y="294029"/>
                    <a:pt x="359519" y="292135"/>
                  </a:cubicBezTo>
                  <a:close/>
                  <a:moveTo>
                    <a:pt x="168242" y="268637"/>
                  </a:moveTo>
                  <a:cubicBezTo>
                    <a:pt x="184941" y="282750"/>
                    <a:pt x="202967" y="292127"/>
                    <a:pt x="224599" y="296294"/>
                  </a:cubicBezTo>
                  <a:cubicBezTo>
                    <a:pt x="217958" y="314196"/>
                    <a:pt x="211316" y="332097"/>
                    <a:pt x="204770" y="349999"/>
                  </a:cubicBezTo>
                  <a:cubicBezTo>
                    <a:pt x="183043" y="345831"/>
                    <a:pt x="165111" y="336454"/>
                    <a:pt x="148318" y="322342"/>
                  </a:cubicBezTo>
                  <a:cubicBezTo>
                    <a:pt x="154960" y="304440"/>
                    <a:pt x="161601" y="286539"/>
                    <a:pt x="168242" y="268637"/>
                  </a:cubicBezTo>
                  <a:close/>
                  <a:moveTo>
                    <a:pt x="246326" y="237729"/>
                  </a:moveTo>
                  <a:cubicBezTo>
                    <a:pt x="268338" y="241236"/>
                    <a:pt x="289875" y="241236"/>
                    <a:pt x="312171" y="239909"/>
                  </a:cubicBezTo>
                  <a:cubicBezTo>
                    <a:pt x="304961" y="259431"/>
                    <a:pt x="297750" y="278953"/>
                    <a:pt x="290444" y="298475"/>
                  </a:cubicBezTo>
                  <a:cubicBezTo>
                    <a:pt x="268243" y="299897"/>
                    <a:pt x="246706" y="299897"/>
                    <a:pt x="224599" y="296296"/>
                  </a:cubicBezTo>
                  <a:cubicBezTo>
                    <a:pt x="231810" y="276774"/>
                    <a:pt x="239021" y="257251"/>
                    <a:pt x="246326" y="237729"/>
                  </a:cubicBezTo>
                  <a:close/>
                  <a:moveTo>
                    <a:pt x="381152" y="233577"/>
                  </a:moveTo>
                  <a:cubicBezTo>
                    <a:pt x="403449" y="232155"/>
                    <a:pt x="424986" y="232155"/>
                    <a:pt x="447092" y="235756"/>
                  </a:cubicBezTo>
                  <a:cubicBezTo>
                    <a:pt x="439882" y="255278"/>
                    <a:pt x="432576" y="274801"/>
                    <a:pt x="425365" y="294323"/>
                  </a:cubicBezTo>
                  <a:cubicBezTo>
                    <a:pt x="403354" y="290722"/>
                    <a:pt x="381816" y="290817"/>
                    <a:pt x="359520" y="292143"/>
                  </a:cubicBezTo>
                  <a:cubicBezTo>
                    <a:pt x="366731" y="272621"/>
                    <a:pt x="373942" y="253099"/>
                    <a:pt x="381152" y="233577"/>
                  </a:cubicBezTo>
                  <a:close/>
                  <a:moveTo>
                    <a:pt x="468732" y="177114"/>
                  </a:moveTo>
                  <a:cubicBezTo>
                    <a:pt x="490468" y="181282"/>
                    <a:pt x="508407" y="190756"/>
                    <a:pt x="525207" y="204871"/>
                  </a:cubicBezTo>
                  <a:cubicBezTo>
                    <a:pt x="517899" y="224386"/>
                    <a:pt x="510685" y="243901"/>
                    <a:pt x="503471" y="263416"/>
                  </a:cubicBezTo>
                  <a:cubicBezTo>
                    <a:pt x="486766" y="249301"/>
                    <a:pt x="468732" y="239922"/>
                    <a:pt x="447091" y="235754"/>
                  </a:cubicBezTo>
                  <a:cubicBezTo>
                    <a:pt x="454305" y="216239"/>
                    <a:pt x="461519" y="196629"/>
                    <a:pt x="468732" y="177114"/>
                  </a:cubicBezTo>
                  <a:close/>
                  <a:moveTo>
                    <a:pt x="402917" y="174926"/>
                  </a:moveTo>
                  <a:cubicBezTo>
                    <a:pt x="395703" y="194537"/>
                    <a:pt x="388489" y="214053"/>
                    <a:pt x="381180" y="233570"/>
                  </a:cubicBezTo>
                  <a:cubicBezTo>
                    <a:pt x="358208" y="235370"/>
                    <a:pt x="335237" y="238022"/>
                    <a:pt x="312170" y="239917"/>
                  </a:cubicBezTo>
                  <a:cubicBezTo>
                    <a:pt x="319384" y="220401"/>
                    <a:pt x="326599" y="200885"/>
                    <a:pt x="333813" y="181274"/>
                  </a:cubicBezTo>
                  <a:cubicBezTo>
                    <a:pt x="356879" y="179474"/>
                    <a:pt x="379851" y="176821"/>
                    <a:pt x="402917" y="174926"/>
                  </a:cubicBezTo>
                  <a:close/>
                  <a:moveTo>
                    <a:pt x="211597" y="151428"/>
                  </a:moveTo>
                  <a:cubicBezTo>
                    <a:pt x="228287" y="165543"/>
                    <a:pt x="246305" y="175017"/>
                    <a:pt x="267926" y="179185"/>
                  </a:cubicBezTo>
                  <a:cubicBezTo>
                    <a:pt x="260719" y="198700"/>
                    <a:pt x="253512" y="218215"/>
                    <a:pt x="246305" y="237730"/>
                  </a:cubicBezTo>
                  <a:cubicBezTo>
                    <a:pt x="224589" y="233562"/>
                    <a:pt x="206666" y="224088"/>
                    <a:pt x="189881" y="210068"/>
                  </a:cubicBezTo>
                  <a:cubicBezTo>
                    <a:pt x="197088" y="190458"/>
                    <a:pt x="204390" y="170943"/>
                    <a:pt x="211597" y="151428"/>
                  </a:cubicBezTo>
                  <a:close/>
                  <a:moveTo>
                    <a:pt x="287859" y="125460"/>
                  </a:moveTo>
                  <a:cubicBezTo>
                    <a:pt x="309881" y="128966"/>
                    <a:pt x="331427" y="128966"/>
                    <a:pt x="353733" y="127545"/>
                  </a:cubicBezTo>
                  <a:cubicBezTo>
                    <a:pt x="347089" y="145452"/>
                    <a:pt x="340445" y="163360"/>
                    <a:pt x="333800" y="181268"/>
                  </a:cubicBezTo>
                  <a:cubicBezTo>
                    <a:pt x="311589" y="182689"/>
                    <a:pt x="290042" y="182689"/>
                    <a:pt x="267926" y="179183"/>
                  </a:cubicBezTo>
                  <a:cubicBezTo>
                    <a:pt x="274571" y="161276"/>
                    <a:pt x="281215" y="143368"/>
                    <a:pt x="287859" y="125460"/>
                  </a:cubicBezTo>
                  <a:close/>
                  <a:moveTo>
                    <a:pt x="422835" y="121212"/>
                  </a:moveTo>
                  <a:cubicBezTo>
                    <a:pt x="445028" y="119885"/>
                    <a:pt x="466557" y="119885"/>
                    <a:pt x="488655" y="123391"/>
                  </a:cubicBezTo>
                  <a:cubicBezTo>
                    <a:pt x="482016" y="141299"/>
                    <a:pt x="475377" y="159206"/>
                    <a:pt x="468738" y="177114"/>
                  </a:cubicBezTo>
                  <a:cubicBezTo>
                    <a:pt x="446735" y="173608"/>
                    <a:pt x="425206" y="173608"/>
                    <a:pt x="402918" y="174935"/>
                  </a:cubicBezTo>
                  <a:cubicBezTo>
                    <a:pt x="409557" y="157027"/>
                    <a:pt x="416196" y="139119"/>
                    <a:pt x="422835" y="121212"/>
                  </a:cubicBezTo>
                  <a:close/>
                  <a:moveTo>
                    <a:pt x="220187" y="51116"/>
                  </a:moveTo>
                  <a:lnTo>
                    <a:pt x="119314" y="323715"/>
                  </a:lnTo>
                  <a:cubicBezTo>
                    <a:pt x="134497" y="346645"/>
                    <a:pt x="170272" y="369196"/>
                    <a:pt x="188682" y="373555"/>
                  </a:cubicBezTo>
                  <a:cubicBezTo>
                    <a:pt x="200259" y="376208"/>
                    <a:pt x="213070" y="377534"/>
                    <a:pt x="227873" y="377534"/>
                  </a:cubicBezTo>
                  <a:cubicBezTo>
                    <a:pt x="244860" y="377534"/>
                    <a:pt x="262415" y="375829"/>
                    <a:pt x="279401" y="374123"/>
                  </a:cubicBezTo>
                  <a:lnTo>
                    <a:pt x="284146" y="373649"/>
                  </a:lnTo>
                  <a:cubicBezTo>
                    <a:pt x="287847" y="373270"/>
                    <a:pt x="291453" y="372891"/>
                    <a:pt x="295154" y="372607"/>
                  </a:cubicBezTo>
                  <a:cubicBezTo>
                    <a:pt x="313658" y="370617"/>
                    <a:pt x="332922" y="368722"/>
                    <a:pt x="352186" y="368722"/>
                  </a:cubicBezTo>
                  <a:cubicBezTo>
                    <a:pt x="365755" y="368722"/>
                    <a:pt x="377902" y="369670"/>
                    <a:pt x="389289" y="371565"/>
                  </a:cubicBezTo>
                  <a:cubicBezTo>
                    <a:pt x="423641" y="377534"/>
                    <a:pt x="451351" y="394210"/>
                    <a:pt x="473082" y="422446"/>
                  </a:cubicBezTo>
                  <a:lnTo>
                    <a:pt x="572152" y="154679"/>
                  </a:lnTo>
                  <a:cubicBezTo>
                    <a:pt x="553362" y="121990"/>
                    <a:pt x="529259" y="103987"/>
                    <a:pt x="496615" y="98397"/>
                  </a:cubicBezTo>
                  <a:cubicBezTo>
                    <a:pt x="486936" y="96786"/>
                    <a:pt x="476498" y="95933"/>
                    <a:pt x="464826" y="95933"/>
                  </a:cubicBezTo>
                  <a:cubicBezTo>
                    <a:pt x="447175" y="95933"/>
                    <a:pt x="428766" y="97828"/>
                    <a:pt x="411020" y="99629"/>
                  </a:cubicBezTo>
                  <a:cubicBezTo>
                    <a:pt x="407319" y="100008"/>
                    <a:pt x="403619" y="100387"/>
                    <a:pt x="399918" y="100766"/>
                  </a:cubicBezTo>
                  <a:lnTo>
                    <a:pt x="395078" y="101239"/>
                  </a:lnTo>
                  <a:cubicBezTo>
                    <a:pt x="377333" y="103040"/>
                    <a:pt x="359018" y="104840"/>
                    <a:pt x="340513" y="104840"/>
                  </a:cubicBezTo>
                  <a:cubicBezTo>
                    <a:pt x="323243" y="104840"/>
                    <a:pt x="307965" y="103229"/>
                    <a:pt x="294015" y="99913"/>
                  </a:cubicBezTo>
                  <a:cubicBezTo>
                    <a:pt x="264313" y="92901"/>
                    <a:pt x="239925" y="76888"/>
                    <a:pt x="220187" y="51116"/>
                  </a:cubicBezTo>
                  <a:close/>
                  <a:moveTo>
                    <a:pt x="215347" y="45"/>
                  </a:moveTo>
                  <a:cubicBezTo>
                    <a:pt x="221610" y="-429"/>
                    <a:pt x="227494" y="2887"/>
                    <a:pt x="230436" y="8383"/>
                  </a:cubicBezTo>
                  <a:cubicBezTo>
                    <a:pt x="248466" y="42683"/>
                    <a:pt x="270956" y="62012"/>
                    <a:pt x="301322" y="69213"/>
                  </a:cubicBezTo>
                  <a:cubicBezTo>
                    <a:pt x="312899" y="71961"/>
                    <a:pt x="325710" y="73288"/>
                    <a:pt x="340513" y="73288"/>
                  </a:cubicBezTo>
                  <a:cubicBezTo>
                    <a:pt x="357405" y="73288"/>
                    <a:pt x="374960" y="71487"/>
                    <a:pt x="391946" y="69877"/>
                  </a:cubicBezTo>
                  <a:lnTo>
                    <a:pt x="396786" y="69403"/>
                  </a:lnTo>
                  <a:cubicBezTo>
                    <a:pt x="400487" y="69024"/>
                    <a:pt x="404093" y="68645"/>
                    <a:pt x="407794" y="68266"/>
                  </a:cubicBezTo>
                  <a:cubicBezTo>
                    <a:pt x="426393" y="66371"/>
                    <a:pt x="445562" y="64381"/>
                    <a:pt x="464826" y="64381"/>
                  </a:cubicBezTo>
                  <a:cubicBezTo>
                    <a:pt x="478396" y="64381"/>
                    <a:pt x="490542" y="65329"/>
                    <a:pt x="501930" y="67318"/>
                  </a:cubicBezTo>
                  <a:cubicBezTo>
                    <a:pt x="546435" y="74993"/>
                    <a:pt x="579648" y="100766"/>
                    <a:pt x="603562" y="146057"/>
                  </a:cubicBezTo>
                  <a:cubicBezTo>
                    <a:pt x="605650" y="150036"/>
                    <a:pt x="605934" y="154679"/>
                    <a:pt x="604321" y="158943"/>
                  </a:cubicBezTo>
                  <a:lnTo>
                    <a:pt x="491776" y="463189"/>
                  </a:lnTo>
                  <a:cubicBezTo>
                    <a:pt x="489593" y="469064"/>
                    <a:pt x="484184" y="473138"/>
                    <a:pt x="477921" y="473517"/>
                  </a:cubicBezTo>
                  <a:cubicBezTo>
                    <a:pt x="471658" y="473896"/>
                    <a:pt x="465775" y="470580"/>
                    <a:pt x="462928" y="465084"/>
                  </a:cubicBezTo>
                  <a:cubicBezTo>
                    <a:pt x="443664" y="428510"/>
                    <a:pt x="418612" y="408707"/>
                    <a:pt x="383975" y="402738"/>
                  </a:cubicBezTo>
                  <a:cubicBezTo>
                    <a:pt x="374296" y="401033"/>
                    <a:pt x="363858" y="400275"/>
                    <a:pt x="352186" y="400275"/>
                  </a:cubicBezTo>
                  <a:cubicBezTo>
                    <a:pt x="334535" y="400275"/>
                    <a:pt x="316126" y="402170"/>
                    <a:pt x="298380" y="403970"/>
                  </a:cubicBezTo>
                  <a:cubicBezTo>
                    <a:pt x="294679" y="404349"/>
                    <a:pt x="290978" y="404728"/>
                    <a:pt x="287277" y="405107"/>
                  </a:cubicBezTo>
                  <a:lnTo>
                    <a:pt x="282533" y="405581"/>
                  </a:lnTo>
                  <a:cubicBezTo>
                    <a:pt x="264787" y="407381"/>
                    <a:pt x="246378" y="409181"/>
                    <a:pt x="227873" y="409181"/>
                  </a:cubicBezTo>
                  <a:cubicBezTo>
                    <a:pt x="210602" y="409181"/>
                    <a:pt x="195419" y="407570"/>
                    <a:pt x="181375" y="404254"/>
                  </a:cubicBezTo>
                  <a:cubicBezTo>
                    <a:pt x="161162" y="399517"/>
                    <a:pt x="129088" y="381419"/>
                    <a:pt x="106598" y="358015"/>
                  </a:cubicBezTo>
                  <a:lnTo>
                    <a:pt x="30682" y="563152"/>
                  </a:lnTo>
                  <a:cubicBezTo>
                    <a:pt x="28310" y="569500"/>
                    <a:pt x="22236" y="573480"/>
                    <a:pt x="15878" y="573480"/>
                  </a:cubicBezTo>
                  <a:cubicBezTo>
                    <a:pt x="13980" y="573480"/>
                    <a:pt x="12177" y="573101"/>
                    <a:pt x="10374" y="572438"/>
                  </a:cubicBezTo>
                  <a:cubicBezTo>
                    <a:pt x="2214" y="569406"/>
                    <a:pt x="-2057" y="560310"/>
                    <a:pt x="980" y="552161"/>
                  </a:cubicBezTo>
                  <a:lnTo>
                    <a:pt x="201587" y="10278"/>
                  </a:lnTo>
                  <a:cubicBezTo>
                    <a:pt x="203770" y="4403"/>
                    <a:pt x="209179" y="424"/>
                    <a:pt x="215347" y="45"/>
                  </a:cubicBezTo>
                  <a:close/>
                </a:path>
              </a:pathLst>
            </a:custGeom>
            <a:solidFill>
              <a:srgbClr val="C00000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B8B2824-89F2-43DF-8809-6A218A579B2A}"/>
              </a:ext>
            </a:extLst>
          </p:cNvPr>
          <p:cNvGrpSpPr/>
          <p:nvPr/>
        </p:nvGrpSpPr>
        <p:grpSpPr>
          <a:xfrm>
            <a:off x="2599412" y="4731694"/>
            <a:ext cx="2772160" cy="925638"/>
            <a:chOff x="3624780" y="2412339"/>
            <a:chExt cx="2772160" cy="92563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97498E-0323-4932-B7AC-D3CD95744252}"/>
                </a:ext>
              </a:extLst>
            </p:cNvPr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Caption</a:t>
              </a:r>
              <a:endPara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2C511D9-65D8-4FDB-AF0A-E841B95BA810}"/>
                </a:ext>
              </a:extLst>
            </p:cNvPr>
            <p:cNvSpPr txBox="1"/>
            <p:nvPr/>
          </p:nvSpPr>
          <p:spPr>
            <a:xfrm>
              <a:off x="3624780" y="2750893"/>
              <a:ext cx="2772160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0C8EE07-619E-465F-A264-E39C63224D27}"/>
              </a:ext>
            </a:extLst>
          </p:cNvPr>
          <p:cNvGrpSpPr/>
          <p:nvPr/>
        </p:nvGrpSpPr>
        <p:grpSpPr>
          <a:xfrm>
            <a:off x="5920802" y="4731694"/>
            <a:ext cx="2772160" cy="925638"/>
            <a:chOff x="3624780" y="2412339"/>
            <a:chExt cx="2772160" cy="92563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E8692D-D015-48A6-BF66-E6D66CD745F8}"/>
                </a:ext>
              </a:extLst>
            </p:cNvPr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Caption</a:t>
              </a:r>
              <a:endPara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73C3FEB-4505-4B59-8CC0-2547A4478F35}"/>
                </a:ext>
              </a:extLst>
            </p:cNvPr>
            <p:cNvSpPr txBox="1"/>
            <p:nvPr/>
          </p:nvSpPr>
          <p:spPr>
            <a:xfrm>
              <a:off x="3624780" y="2750893"/>
              <a:ext cx="2772160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0DC9466-2FDF-4367-8C28-7739A9E08FBD}"/>
              </a:ext>
            </a:extLst>
          </p:cNvPr>
          <p:cNvGrpSpPr/>
          <p:nvPr/>
        </p:nvGrpSpPr>
        <p:grpSpPr>
          <a:xfrm>
            <a:off x="7518244" y="2059781"/>
            <a:ext cx="2772160" cy="925638"/>
            <a:chOff x="3624780" y="2412339"/>
            <a:chExt cx="2772160" cy="925638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7D21C0B-378C-41D3-A76C-7D6AEDEBCCB5}"/>
                </a:ext>
              </a:extLst>
            </p:cNvPr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Caption</a:t>
              </a:r>
              <a:endPara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0C5575D-7251-4CFF-9731-5AD458E4468D}"/>
                </a:ext>
              </a:extLst>
            </p:cNvPr>
            <p:cNvSpPr txBox="1"/>
            <p:nvPr/>
          </p:nvSpPr>
          <p:spPr>
            <a:xfrm>
              <a:off x="3624780" y="2750893"/>
              <a:ext cx="2772160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0380C57-C804-4E4D-A7A1-B75C81028AEC}"/>
              </a:ext>
            </a:extLst>
          </p:cNvPr>
          <p:cNvGrpSpPr/>
          <p:nvPr/>
        </p:nvGrpSpPr>
        <p:grpSpPr>
          <a:xfrm>
            <a:off x="4273415" y="2059781"/>
            <a:ext cx="2772160" cy="925638"/>
            <a:chOff x="3624780" y="2412339"/>
            <a:chExt cx="2772160" cy="925638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DB8F588-B660-4271-B277-1A0C04819B5E}"/>
                </a:ext>
              </a:extLst>
            </p:cNvPr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Caption</a:t>
              </a:r>
              <a:endPara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D78FDD6-BE26-492C-B4EB-B98813683870}"/>
                </a:ext>
              </a:extLst>
            </p:cNvPr>
            <p:cNvSpPr txBox="1"/>
            <p:nvPr/>
          </p:nvSpPr>
          <p:spPr>
            <a:xfrm>
              <a:off x="3624780" y="2750893"/>
              <a:ext cx="2772160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0C26AE7-9C4C-4E94-93CA-4D87A0A3BF2A}"/>
              </a:ext>
            </a:extLst>
          </p:cNvPr>
          <p:cNvGrpSpPr/>
          <p:nvPr/>
        </p:nvGrpSpPr>
        <p:grpSpPr>
          <a:xfrm>
            <a:off x="1018175" y="2059781"/>
            <a:ext cx="2772160" cy="925638"/>
            <a:chOff x="3624780" y="2412339"/>
            <a:chExt cx="2772160" cy="925638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22B0261-D90C-4422-91FC-CFECCC62ABCF}"/>
                </a:ext>
              </a:extLst>
            </p:cNvPr>
            <p:cNvSpPr txBox="1"/>
            <p:nvPr/>
          </p:nvSpPr>
          <p:spPr>
            <a:xfrm>
              <a:off x="394397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Caption</a:t>
              </a:r>
              <a:endPara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CF80E39-94F1-49B0-9814-DBA1A3520CF4}"/>
                </a:ext>
              </a:extLst>
            </p:cNvPr>
            <p:cNvSpPr txBox="1"/>
            <p:nvPr/>
          </p:nvSpPr>
          <p:spPr>
            <a:xfrm>
              <a:off x="3624780" y="2750893"/>
              <a:ext cx="2772160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60" name="矩形 5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2FB1B1DE-7574-46FB-83B9-4E27D9839377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文本框 60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D346D9D1-8AE2-4D11-8658-8C5CA39F8C27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Background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244841C2-100F-478F-B2A7-B7CD61893BB0}"/>
              </a:ext>
            </a:extLst>
          </p:cNvPr>
          <p:cNvSpPr txBox="1"/>
          <p:nvPr/>
        </p:nvSpPr>
        <p:spPr>
          <a:xfrm>
            <a:off x="476587" y="822016"/>
            <a:ext cx="6500285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78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D578CA9-3B96-49DD-B2BC-FB263A779A8B}"/>
              </a:ext>
            </a:extLst>
          </p:cNvPr>
          <p:cNvSpPr txBox="1"/>
          <p:nvPr/>
        </p:nvSpPr>
        <p:spPr>
          <a:xfrm>
            <a:off x="697779" y="510346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A0D75B62-2692-49C5-A8A7-33234522ECE2}"/>
              </a:ext>
            </a:extLst>
          </p:cNvPr>
          <p:cNvSpPr/>
          <p:nvPr/>
        </p:nvSpPr>
        <p:spPr>
          <a:xfrm>
            <a:off x="697778" y="5428952"/>
            <a:ext cx="4825197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Calibri" panose="020F0502020204030204" pitchFamily="34" charset="0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7" name="文本框 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7763E97-ADD4-4F2E-967D-383283472558}"/>
              </a:ext>
            </a:extLst>
          </p:cNvPr>
          <p:cNvSpPr txBox="1"/>
          <p:nvPr/>
        </p:nvSpPr>
        <p:spPr>
          <a:xfrm>
            <a:off x="10758436" y="116403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Caption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91C6CBE1-E43C-449A-85B3-418247DEFC00}"/>
              </a:ext>
            </a:extLst>
          </p:cNvPr>
          <p:cNvSpPr/>
          <p:nvPr/>
        </p:nvSpPr>
        <p:spPr>
          <a:xfrm>
            <a:off x="7090788" y="1489528"/>
            <a:ext cx="4724347" cy="10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Calibri" panose="020F0502020204030204" pitchFamily="34" charset="0"/>
              </a:rPr>
              <a:t>The user can demonstrate on a projector or computer, or presentation and make it film to be used in a wider field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Calibri" panose="020F0502020204030204" pitchFamily="34" charset="0"/>
            </a:endParaRPr>
          </a:p>
        </p:txBody>
      </p:sp>
      <p:sp>
        <p:nvSpPr>
          <p:cNvPr id="9" name="任意多边形 1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89E20C13-C881-4069-B609-E255C8B440D3}"/>
              </a:ext>
            </a:extLst>
          </p:cNvPr>
          <p:cNvSpPr/>
          <p:nvPr/>
        </p:nvSpPr>
        <p:spPr>
          <a:xfrm>
            <a:off x="1459832" y="3705726"/>
            <a:ext cx="1764631" cy="1235242"/>
          </a:xfrm>
          <a:custGeom>
            <a:avLst/>
            <a:gdLst>
              <a:gd name="connsiteX0" fmla="*/ 1764631 w 1764631"/>
              <a:gd name="connsiteY0" fmla="*/ 0 h 1235242"/>
              <a:gd name="connsiteX1" fmla="*/ 0 w 1764631"/>
              <a:gd name="connsiteY1" fmla="*/ 0 h 1235242"/>
              <a:gd name="connsiteX2" fmla="*/ 0 w 1764631"/>
              <a:gd name="connsiteY2" fmla="*/ 1235242 h 12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631" h="1235242">
                <a:moveTo>
                  <a:pt x="1764631" y="0"/>
                </a:moveTo>
                <a:lnTo>
                  <a:pt x="0" y="0"/>
                </a:lnTo>
                <a:lnTo>
                  <a:pt x="0" y="123524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任意多边形 19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62275994-7067-4FF7-99BB-5E1DA55AD003}"/>
              </a:ext>
            </a:extLst>
          </p:cNvPr>
          <p:cNvSpPr/>
          <p:nvPr/>
        </p:nvSpPr>
        <p:spPr>
          <a:xfrm flipH="1" flipV="1">
            <a:off x="9095873" y="2489487"/>
            <a:ext cx="1932885" cy="1235242"/>
          </a:xfrm>
          <a:custGeom>
            <a:avLst/>
            <a:gdLst>
              <a:gd name="connsiteX0" fmla="*/ 1764631 w 1764631"/>
              <a:gd name="connsiteY0" fmla="*/ 0 h 1235242"/>
              <a:gd name="connsiteX1" fmla="*/ 0 w 1764631"/>
              <a:gd name="connsiteY1" fmla="*/ 0 h 1235242"/>
              <a:gd name="connsiteX2" fmla="*/ 0 w 1764631"/>
              <a:gd name="connsiteY2" fmla="*/ 1235242 h 1235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631" h="1235242">
                <a:moveTo>
                  <a:pt x="1764631" y="0"/>
                </a:moveTo>
                <a:lnTo>
                  <a:pt x="0" y="0"/>
                </a:lnTo>
                <a:lnTo>
                  <a:pt x="0" y="1235242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Freeform 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36D9D4F-8F52-421D-B8E7-499D7BA07D8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6005436" y="2551357"/>
            <a:ext cx="218501" cy="480489"/>
          </a:xfrm>
          <a:custGeom>
            <a:avLst/>
            <a:gdLst>
              <a:gd name="T0" fmla="*/ 239 w 1181"/>
              <a:gd name="T1" fmla="*/ 505 h 2485"/>
              <a:gd name="T2" fmla="*/ 337 w 1181"/>
              <a:gd name="T3" fmla="*/ 508 h 2485"/>
              <a:gd name="T4" fmla="*/ 772 w 1181"/>
              <a:gd name="T5" fmla="*/ 506 h 2485"/>
              <a:gd name="T6" fmla="*/ 873 w 1181"/>
              <a:gd name="T7" fmla="*/ 505 h 2485"/>
              <a:gd name="T8" fmla="*/ 1020 w 1181"/>
              <a:gd name="T9" fmla="*/ 517 h 2485"/>
              <a:gd name="T10" fmla="*/ 1142 w 1181"/>
              <a:gd name="T11" fmla="*/ 592 h 2485"/>
              <a:gd name="T12" fmla="*/ 1181 w 1181"/>
              <a:gd name="T13" fmla="*/ 732 h 2485"/>
              <a:gd name="T14" fmla="*/ 1178 w 1181"/>
              <a:gd name="T15" fmla="*/ 1310 h 2485"/>
              <a:gd name="T16" fmla="*/ 1125 w 1181"/>
              <a:gd name="T17" fmla="*/ 1423 h 2485"/>
              <a:gd name="T18" fmla="*/ 1024 w 1181"/>
              <a:gd name="T19" fmla="*/ 1408 h 2485"/>
              <a:gd name="T20" fmla="*/ 987 w 1181"/>
              <a:gd name="T21" fmla="*/ 947 h 2485"/>
              <a:gd name="T22" fmla="*/ 990 w 1181"/>
              <a:gd name="T23" fmla="*/ 833 h 2485"/>
              <a:gd name="T24" fmla="*/ 950 w 1181"/>
              <a:gd name="T25" fmla="*/ 763 h 2485"/>
              <a:gd name="T26" fmla="*/ 887 w 1181"/>
              <a:gd name="T27" fmla="*/ 780 h 2485"/>
              <a:gd name="T28" fmla="*/ 866 w 1181"/>
              <a:gd name="T29" fmla="*/ 892 h 2485"/>
              <a:gd name="T30" fmla="*/ 878 w 1181"/>
              <a:gd name="T31" fmla="*/ 1019 h 2485"/>
              <a:gd name="T32" fmla="*/ 879 w 1181"/>
              <a:gd name="T33" fmla="*/ 1666 h 2485"/>
              <a:gd name="T34" fmla="*/ 879 w 1181"/>
              <a:gd name="T35" fmla="*/ 2034 h 2485"/>
              <a:gd name="T36" fmla="*/ 879 w 1181"/>
              <a:gd name="T37" fmla="*/ 2357 h 2485"/>
              <a:gd name="T38" fmla="*/ 819 w 1181"/>
              <a:gd name="T39" fmla="*/ 2471 h 2485"/>
              <a:gd name="T40" fmla="*/ 705 w 1181"/>
              <a:gd name="T41" fmla="*/ 2459 h 2485"/>
              <a:gd name="T42" fmla="*/ 664 w 1181"/>
              <a:gd name="T43" fmla="*/ 1753 h 2485"/>
              <a:gd name="T44" fmla="*/ 664 w 1181"/>
              <a:gd name="T45" fmla="*/ 1678 h 2485"/>
              <a:gd name="T46" fmla="*/ 650 w 1181"/>
              <a:gd name="T47" fmla="*/ 1584 h 2485"/>
              <a:gd name="T48" fmla="*/ 605 w 1181"/>
              <a:gd name="T49" fmla="*/ 1533 h 2485"/>
              <a:gd name="T50" fmla="*/ 536 w 1181"/>
              <a:gd name="T51" fmla="*/ 1578 h 2485"/>
              <a:gd name="T52" fmla="*/ 522 w 1181"/>
              <a:gd name="T53" fmla="*/ 1677 h 2485"/>
              <a:gd name="T54" fmla="*/ 526 w 1181"/>
              <a:gd name="T55" fmla="*/ 1839 h 2485"/>
              <a:gd name="T56" fmla="*/ 526 w 1181"/>
              <a:gd name="T57" fmla="*/ 2119 h 2485"/>
              <a:gd name="T58" fmla="*/ 482 w 1181"/>
              <a:gd name="T59" fmla="*/ 2455 h 2485"/>
              <a:gd name="T60" fmla="*/ 360 w 1181"/>
              <a:gd name="T61" fmla="*/ 2470 h 2485"/>
              <a:gd name="T62" fmla="*/ 295 w 1181"/>
              <a:gd name="T63" fmla="*/ 2357 h 2485"/>
              <a:gd name="T64" fmla="*/ 294 w 1181"/>
              <a:gd name="T65" fmla="*/ 1941 h 2485"/>
              <a:gd name="T66" fmla="*/ 294 w 1181"/>
              <a:gd name="T67" fmla="*/ 1744 h 2485"/>
              <a:gd name="T68" fmla="*/ 295 w 1181"/>
              <a:gd name="T69" fmla="*/ 1493 h 2485"/>
              <a:gd name="T70" fmla="*/ 296 w 1181"/>
              <a:gd name="T71" fmla="*/ 976 h 2485"/>
              <a:gd name="T72" fmla="*/ 304 w 1181"/>
              <a:gd name="T73" fmla="*/ 877 h 2485"/>
              <a:gd name="T74" fmla="*/ 295 w 1181"/>
              <a:gd name="T75" fmla="*/ 775 h 2485"/>
              <a:gd name="T76" fmla="*/ 234 w 1181"/>
              <a:gd name="T77" fmla="*/ 749 h 2485"/>
              <a:gd name="T78" fmla="*/ 191 w 1181"/>
              <a:gd name="T79" fmla="*/ 815 h 2485"/>
              <a:gd name="T80" fmla="*/ 182 w 1181"/>
              <a:gd name="T81" fmla="*/ 1119 h 2485"/>
              <a:gd name="T82" fmla="*/ 165 w 1181"/>
              <a:gd name="T83" fmla="*/ 1379 h 2485"/>
              <a:gd name="T84" fmla="*/ 72 w 1181"/>
              <a:gd name="T85" fmla="*/ 1423 h 2485"/>
              <a:gd name="T86" fmla="*/ 3 w 1181"/>
              <a:gd name="T87" fmla="*/ 1330 h 2485"/>
              <a:gd name="T88" fmla="*/ 0 w 1181"/>
              <a:gd name="T89" fmla="*/ 707 h 2485"/>
              <a:gd name="T90" fmla="*/ 24 w 1181"/>
              <a:gd name="T91" fmla="*/ 590 h 2485"/>
              <a:gd name="T92" fmla="*/ 129 w 1181"/>
              <a:gd name="T93" fmla="*/ 518 h 2485"/>
              <a:gd name="T94" fmla="*/ 591 w 1181"/>
              <a:gd name="T95" fmla="*/ 0 h 2485"/>
              <a:gd name="T96" fmla="*/ 751 w 1181"/>
              <a:gd name="T97" fmla="*/ 62 h 2485"/>
              <a:gd name="T98" fmla="*/ 817 w 1181"/>
              <a:gd name="T99" fmla="*/ 213 h 2485"/>
              <a:gd name="T100" fmla="*/ 751 w 1181"/>
              <a:gd name="T101" fmla="*/ 364 h 2485"/>
              <a:gd name="T102" fmla="*/ 591 w 1181"/>
              <a:gd name="T103" fmla="*/ 426 h 2485"/>
              <a:gd name="T104" fmla="*/ 429 w 1181"/>
              <a:gd name="T105" fmla="*/ 364 h 2485"/>
              <a:gd name="T106" fmla="*/ 364 w 1181"/>
              <a:gd name="T107" fmla="*/ 213 h 2485"/>
              <a:gd name="T108" fmla="*/ 429 w 1181"/>
              <a:gd name="T109" fmla="*/ 62 h 2485"/>
              <a:gd name="T110" fmla="*/ 591 w 1181"/>
              <a:gd name="T111" fmla="*/ 0 h 2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81" h="2485">
                <a:moveTo>
                  <a:pt x="226" y="505"/>
                </a:moveTo>
                <a:lnTo>
                  <a:pt x="234" y="505"/>
                </a:lnTo>
                <a:lnTo>
                  <a:pt x="237" y="505"/>
                </a:lnTo>
                <a:lnTo>
                  <a:pt x="239" y="505"/>
                </a:lnTo>
                <a:lnTo>
                  <a:pt x="239" y="505"/>
                </a:lnTo>
                <a:lnTo>
                  <a:pt x="249" y="506"/>
                </a:lnTo>
                <a:lnTo>
                  <a:pt x="265" y="507"/>
                </a:lnTo>
                <a:lnTo>
                  <a:pt x="285" y="507"/>
                </a:lnTo>
                <a:lnTo>
                  <a:pt x="310" y="508"/>
                </a:lnTo>
                <a:lnTo>
                  <a:pt x="337" y="508"/>
                </a:lnTo>
                <a:lnTo>
                  <a:pt x="366" y="508"/>
                </a:lnTo>
                <a:lnTo>
                  <a:pt x="396" y="508"/>
                </a:lnTo>
                <a:lnTo>
                  <a:pt x="713" y="506"/>
                </a:lnTo>
                <a:lnTo>
                  <a:pt x="743" y="506"/>
                </a:lnTo>
                <a:lnTo>
                  <a:pt x="772" y="506"/>
                </a:lnTo>
                <a:lnTo>
                  <a:pt x="800" y="506"/>
                </a:lnTo>
                <a:lnTo>
                  <a:pt x="824" y="505"/>
                </a:lnTo>
                <a:lnTo>
                  <a:pt x="845" y="505"/>
                </a:lnTo>
                <a:lnTo>
                  <a:pt x="862" y="505"/>
                </a:lnTo>
                <a:lnTo>
                  <a:pt x="873" y="505"/>
                </a:lnTo>
                <a:lnTo>
                  <a:pt x="902" y="505"/>
                </a:lnTo>
                <a:lnTo>
                  <a:pt x="932" y="506"/>
                </a:lnTo>
                <a:lnTo>
                  <a:pt x="962" y="508"/>
                </a:lnTo>
                <a:lnTo>
                  <a:pt x="991" y="511"/>
                </a:lnTo>
                <a:lnTo>
                  <a:pt x="1020" y="517"/>
                </a:lnTo>
                <a:lnTo>
                  <a:pt x="1048" y="524"/>
                </a:lnTo>
                <a:lnTo>
                  <a:pt x="1074" y="535"/>
                </a:lnTo>
                <a:lnTo>
                  <a:pt x="1099" y="550"/>
                </a:lnTo>
                <a:lnTo>
                  <a:pt x="1122" y="568"/>
                </a:lnTo>
                <a:lnTo>
                  <a:pt x="1142" y="592"/>
                </a:lnTo>
                <a:lnTo>
                  <a:pt x="1150" y="605"/>
                </a:lnTo>
                <a:lnTo>
                  <a:pt x="1164" y="635"/>
                </a:lnTo>
                <a:lnTo>
                  <a:pt x="1173" y="666"/>
                </a:lnTo>
                <a:lnTo>
                  <a:pt x="1178" y="699"/>
                </a:lnTo>
                <a:lnTo>
                  <a:pt x="1181" y="732"/>
                </a:lnTo>
                <a:lnTo>
                  <a:pt x="1181" y="765"/>
                </a:lnTo>
                <a:lnTo>
                  <a:pt x="1180" y="799"/>
                </a:lnTo>
                <a:lnTo>
                  <a:pt x="1179" y="832"/>
                </a:lnTo>
                <a:lnTo>
                  <a:pt x="1178" y="864"/>
                </a:lnTo>
                <a:lnTo>
                  <a:pt x="1178" y="1310"/>
                </a:lnTo>
                <a:lnTo>
                  <a:pt x="1175" y="1339"/>
                </a:lnTo>
                <a:lnTo>
                  <a:pt x="1168" y="1365"/>
                </a:lnTo>
                <a:lnTo>
                  <a:pt x="1157" y="1389"/>
                </a:lnTo>
                <a:lnTo>
                  <a:pt x="1142" y="1408"/>
                </a:lnTo>
                <a:lnTo>
                  <a:pt x="1125" y="1423"/>
                </a:lnTo>
                <a:lnTo>
                  <a:pt x="1104" y="1433"/>
                </a:lnTo>
                <a:lnTo>
                  <a:pt x="1083" y="1436"/>
                </a:lnTo>
                <a:lnTo>
                  <a:pt x="1061" y="1433"/>
                </a:lnTo>
                <a:lnTo>
                  <a:pt x="1041" y="1423"/>
                </a:lnTo>
                <a:lnTo>
                  <a:pt x="1024" y="1408"/>
                </a:lnTo>
                <a:lnTo>
                  <a:pt x="1009" y="1389"/>
                </a:lnTo>
                <a:lnTo>
                  <a:pt x="997" y="1365"/>
                </a:lnTo>
                <a:lnTo>
                  <a:pt x="990" y="1339"/>
                </a:lnTo>
                <a:lnTo>
                  <a:pt x="987" y="1310"/>
                </a:lnTo>
                <a:lnTo>
                  <a:pt x="987" y="947"/>
                </a:lnTo>
                <a:lnTo>
                  <a:pt x="988" y="928"/>
                </a:lnTo>
                <a:lnTo>
                  <a:pt x="989" y="905"/>
                </a:lnTo>
                <a:lnTo>
                  <a:pt x="990" y="882"/>
                </a:lnTo>
                <a:lnTo>
                  <a:pt x="991" y="857"/>
                </a:lnTo>
                <a:lnTo>
                  <a:pt x="990" y="833"/>
                </a:lnTo>
                <a:lnTo>
                  <a:pt x="987" y="812"/>
                </a:lnTo>
                <a:lnTo>
                  <a:pt x="981" y="793"/>
                </a:lnTo>
                <a:lnTo>
                  <a:pt x="973" y="780"/>
                </a:lnTo>
                <a:lnTo>
                  <a:pt x="963" y="771"/>
                </a:lnTo>
                <a:lnTo>
                  <a:pt x="950" y="763"/>
                </a:lnTo>
                <a:lnTo>
                  <a:pt x="938" y="759"/>
                </a:lnTo>
                <a:lnTo>
                  <a:pt x="924" y="759"/>
                </a:lnTo>
                <a:lnTo>
                  <a:pt x="911" y="761"/>
                </a:lnTo>
                <a:lnTo>
                  <a:pt x="898" y="769"/>
                </a:lnTo>
                <a:lnTo>
                  <a:pt x="887" y="780"/>
                </a:lnTo>
                <a:lnTo>
                  <a:pt x="877" y="798"/>
                </a:lnTo>
                <a:lnTo>
                  <a:pt x="871" y="818"/>
                </a:lnTo>
                <a:lnTo>
                  <a:pt x="868" y="842"/>
                </a:lnTo>
                <a:lnTo>
                  <a:pt x="866" y="867"/>
                </a:lnTo>
                <a:lnTo>
                  <a:pt x="866" y="892"/>
                </a:lnTo>
                <a:lnTo>
                  <a:pt x="869" y="919"/>
                </a:lnTo>
                <a:lnTo>
                  <a:pt x="871" y="946"/>
                </a:lnTo>
                <a:lnTo>
                  <a:pt x="874" y="972"/>
                </a:lnTo>
                <a:lnTo>
                  <a:pt x="876" y="997"/>
                </a:lnTo>
                <a:lnTo>
                  <a:pt x="878" y="1019"/>
                </a:lnTo>
                <a:lnTo>
                  <a:pt x="879" y="1039"/>
                </a:lnTo>
                <a:lnTo>
                  <a:pt x="879" y="1130"/>
                </a:lnTo>
                <a:lnTo>
                  <a:pt x="879" y="1168"/>
                </a:lnTo>
                <a:lnTo>
                  <a:pt x="879" y="1210"/>
                </a:lnTo>
                <a:lnTo>
                  <a:pt x="879" y="1666"/>
                </a:lnTo>
                <a:lnTo>
                  <a:pt x="879" y="1729"/>
                </a:lnTo>
                <a:lnTo>
                  <a:pt x="879" y="1793"/>
                </a:lnTo>
                <a:lnTo>
                  <a:pt x="879" y="1916"/>
                </a:lnTo>
                <a:lnTo>
                  <a:pt x="879" y="1977"/>
                </a:lnTo>
                <a:lnTo>
                  <a:pt x="879" y="2034"/>
                </a:lnTo>
                <a:lnTo>
                  <a:pt x="879" y="2186"/>
                </a:lnTo>
                <a:lnTo>
                  <a:pt x="879" y="2228"/>
                </a:lnTo>
                <a:lnTo>
                  <a:pt x="879" y="2264"/>
                </a:lnTo>
                <a:lnTo>
                  <a:pt x="879" y="2297"/>
                </a:lnTo>
                <a:lnTo>
                  <a:pt x="879" y="2357"/>
                </a:lnTo>
                <a:lnTo>
                  <a:pt x="876" y="2386"/>
                </a:lnTo>
                <a:lnTo>
                  <a:pt x="869" y="2412"/>
                </a:lnTo>
                <a:lnTo>
                  <a:pt x="856" y="2435"/>
                </a:lnTo>
                <a:lnTo>
                  <a:pt x="838" y="2456"/>
                </a:lnTo>
                <a:lnTo>
                  <a:pt x="819" y="2471"/>
                </a:lnTo>
                <a:lnTo>
                  <a:pt x="797" y="2482"/>
                </a:lnTo>
                <a:lnTo>
                  <a:pt x="772" y="2485"/>
                </a:lnTo>
                <a:lnTo>
                  <a:pt x="747" y="2483"/>
                </a:lnTo>
                <a:lnTo>
                  <a:pt x="724" y="2474"/>
                </a:lnTo>
                <a:lnTo>
                  <a:pt x="705" y="2459"/>
                </a:lnTo>
                <a:lnTo>
                  <a:pt x="688" y="2441"/>
                </a:lnTo>
                <a:lnTo>
                  <a:pt x="675" y="2417"/>
                </a:lnTo>
                <a:lnTo>
                  <a:pt x="667" y="2391"/>
                </a:lnTo>
                <a:lnTo>
                  <a:pt x="664" y="2362"/>
                </a:lnTo>
                <a:lnTo>
                  <a:pt x="664" y="1753"/>
                </a:lnTo>
                <a:lnTo>
                  <a:pt x="664" y="1742"/>
                </a:lnTo>
                <a:lnTo>
                  <a:pt x="664" y="1729"/>
                </a:lnTo>
                <a:lnTo>
                  <a:pt x="665" y="1714"/>
                </a:lnTo>
                <a:lnTo>
                  <a:pt x="664" y="1697"/>
                </a:lnTo>
                <a:lnTo>
                  <a:pt x="664" y="1678"/>
                </a:lnTo>
                <a:lnTo>
                  <a:pt x="663" y="1659"/>
                </a:lnTo>
                <a:lnTo>
                  <a:pt x="661" y="1639"/>
                </a:lnTo>
                <a:lnTo>
                  <a:pt x="659" y="1619"/>
                </a:lnTo>
                <a:lnTo>
                  <a:pt x="656" y="1601"/>
                </a:lnTo>
                <a:lnTo>
                  <a:pt x="650" y="1584"/>
                </a:lnTo>
                <a:lnTo>
                  <a:pt x="645" y="1568"/>
                </a:lnTo>
                <a:lnTo>
                  <a:pt x="637" y="1555"/>
                </a:lnTo>
                <a:lnTo>
                  <a:pt x="628" y="1544"/>
                </a:lnTo>
                <a:lnTo>
                  <a:pt x="617" y="1537"/>
                </a:lnTo>
                <a:lnTo>
                  <a:pt x="605" y="1533"/>
                </a:lnTo>
                <a:lnTo>
                  <a:pt x="590" y="1534"/>
                </a:lnTo>
                <a:lnTo>
                  <a:pt x="573" y="1541"/>
                </a:lnTo>
                <a:lnTo>
                  <a:pt x="556" y="1550"/>
                </a:lnTo>
                <a:lnTo>
                  <a:pt x="545" y="1563"/>
                </a:lnTo>
                <a:lnTo>
                  <a:pt x="536" y="1578"/>
                </a:lnTo>
                <a:lnTo>
                  <a:pt x="530" y="1597"/>
                </a:lnTo>
                <a:lnTo>
                  <a:pt x="525" y="1615"/>
                </a:lnTo>
                <a:lnTo>
                  <a:pt x="523" y="1635"/>
                </a:lnTo>
                <a:lnTo>
                  <a:pt x="522" y="1657"/>
                </a:lnTo>
                <a:lnTo>
                  <a:pt x="522" y="1677"/>
                </a:lnTo>
                <a:lnTo>
                  <a:pt x="523" y="1698"/>
                </a:lnTo>
                <a:lnTo>
                  <a:pt x="524" y="1718"/>
                </a:lnTo>
                <a:lnTo>
                  <a:pt x="525" y="1737"/>
                </a:lnTo>
                <a:lnTo>
                  <a:pt x="526" y="1753"/>
                </a:lnTo>
                <a:lnTo>
                  <a:pt x="526" y="1839"/>
                </a:lnTo>
                <a:lnTo>
                  <a:pt x="526" y="1872"/>
                </a:lnTo>
                <a:lnTo>
                  <a:pt x="526" y="1909"/>
                </a:lnTo>
                <a:lnTo>
                  <a:pt x="526" y="2033"/>
                </a:lnTo>
                <a:lnTo>
                  <a:pt x="526" y="2076"/>
                </a:lnTo>
                <a:lnTo>
                  <a:pt x="526" y="2119"/>
                </a:lnTo>
                <a:lnTo>
                  <a:pt x="526" y="2357"/>
                </a:lnTo>
                <a:lnTo>
                  <a:pt x="523" y="2385"/>
                </a:lnTo>
                <a:lnTo>
                  <a:pt x="515" y="2412"/>
                </a:lnTo>
                <a:lnTo>
                  <a:pt x="501" y="2435"/>
                </a:lnTo>
                <a:lnTo>
                  <a:pt x="482" y="2455"/>
                </a:lnTo>
                <a:lnTo>
                  <a:pt x="461" y="2470"/>
                </a:lnTo>
                <a:lnTo>
                  <a:pt x="437" y="2480"/>
                </a:lnTo>
                <a:lnTo>
                  <a:pt x="410" y="2483"/>
                </a:lnTo>
                <a:lnTo>
                  <a:pt x="384" y="2480"/>
                </a:lnTo>
                <a:lnTo>
                  <a:pt x="360" y="2470"/>
                </a:lnTo>
                <a:lnTo>
                  <a:pt x="338" y="2455"/>
                </a:lnTo>
                <a:lnTo>
                  <a:pt x="321" y="2435"/>
                </a:lnTo>
                <a:lnTo>
                  <a:pt x="307" y="2412"/>
                </a:lnTo>
                <a:lnTo>
                  <a:pt x="298" y="2385"/>
                </a:lnTo>
                <a:lnTo>
                  <a:pt x="295" y="2357"/>
                </a:lnTo>
                <a:lnTo>
                  <a:pt x="295" y="2151"/>
                </a:lnTo>
                <a:lnTo>
                  <a:pt x="295" y="2090"/>
                </a:lnTo>
                <a:lnTo>
                  <a:pt x="295" y="2035"/>
                </a:lnTo>
                <a:lnTo>
                  <a:pt x="294" y="1985"/>
                </a:lnTo>
                <a:lnTo>
                  <a:pt x="294" y="1941"/>
                </a:lnTo>
                <a:lnTo>
                  <a:pt x="294" y="1899"/>
                </a:lnTo>
                <a:lnTo>
                  <a:pt x="294" y="1860"/>
                </a:lnTo>
                <a:lnTo>
                  <a:pt x="294" y="1822"/>
                </a:lnTo>
                <a:lnTo>
                  <a:pt x="294" y="1784"/>
                </a:lnTo>
                <a:lnTo>
                  <a:pt x="294" y="1744"/>
                </a:lnTo>
                <a:lnTo>
                  <a:pt x="294" y="1703"/>
                </a:lnTo>
                <a:lnTo>
                  <a:pt x="295" y="1658"/>
                </a:lnTo>
                <a:lnTo>
                  <a:pt x="295" y="1610"/>
                </a:lnTo>
                <a:lnTo>
                  <a:pt x="295" y="1555"/>
                </a:lnTo>
                <a:lnTo>
                  <a:pt x="295" y="1493"/>
                </a:lnTo>
                <a:lnTo>
                  <a:pt x="296" y="1359"/>
                </a:lnTo>
                <a:lnTo>
                  <a:pt x="297" y="1224"/>
                </a:lnTo>
                <a:lnTo>
                  <a:pt x="295" y="1089"/>
                </a:lnTo>
                <a:lnTo>
                  <a:pt x="295" y="1032"/>
                </a:lnTo>
                <a:lnTo>
                  <a:pt x="296" y="976"/>
                </a:lnTo>
                <a:lnTo>
                  <a:pt x="297" y="961"/>
                </a:lnTo>
                <a:lnTo>
                  <a:pt x="299" y="944"/>
                </a:lnTo>
                <a:lnTo>
                  <a:pt x="300" y="924"/>
                </a:lnTo>
                <a:lnTo>
                  <a:pt x="302" y="901"/>
                </a:lnTo>
                <a:lnTo>
                  <a:pt x="304" y="877"/>
                </a:lnTo>
                <a:lnTo>
                  <a:pt x="305" y="854"/>
                </a:lnTo>
                <a:lnTo>
                  <a:pt x="304" y="831"/>
                </a:lnTo>
                <a:lnTo>
                  <a:pt x="302" y="810"/>
                </a:lnTo>
                <a:lnTo>
                  <a:pt x="300" y="791"/>
                </a:lnTo>
                <a:lnTo>
                  <a:pt x="295" y="775"/>
                </a:lnTo>
                <a:lnTo>
                  <a:pt x="288" y="764"/>
                </a:lnTo>
                <a:lnTo>
                  <a:pt x="274" y="751"/>
                </a:lnTo>
                <a:lnTo>
                  <a:pt x="259" y="745"/>
                </a:lnTo>
                <a:lnTo>
                  <a:pt x="246" y="745"/>
                </a:lnTo>
                <a:lnTo>
                  <a:pt x="234" y="749"/>
                </a:lnTo>
                <a:lnTo>
                  <a:pt x="223" y="758"/>
                </a:lnTo>
                <a:lnTo>
                  <a:pt x="212" y="770"/>
                </a:lnTo>
                <a:lnTo>
                  <a:pt x="203" y="784"/>
                </a:lnTo>
                <a:lnTo>
                  <a:pt x="196" y="800"/>
                </a:lnTo>
                <a:lnTo>
                  <a:pt x="191" y="815"/>
                </a:lnTo>
                <a:lnTo>
                  <a:pt x="187" y="831"/>
                </a:lnTo>
                <a:lnTo>
                  <a:pt x="185" y="844"/>
                </a:lnTo>
                <a:lnTo>
                  <a:pt x="181" y="935"/>
                </a:lnTo>
                <a:lnTo>
                  <a:pt x="181" y="1027"/>
                </a:lnTo>
                <a:lnTo>
                  <a:pt x="182" y="1119"/>
                </a:lnTo>
                <a:lnTo>
                  <a:pt x="184" y="1210"/>
                </a:lnTo>
                <a:lnTo>
                  <a:pt x="185" y="1301"/>
                </a:lnTo>
                <a:lnTo>
                  <a:pt x="183" y="1330"/>
                </a:lnTo>
                <a:lnTo>
                  <a:pt x="175" y="1357"/>
                </a:lnTo>
                <a:lnTo>
                  <a:pt x="165" y="1379"/>
                </a:lnTo>
                <a:lnTo>
                  <a:pt x="151" y="1400"/>
                </a:lnTo>
                <a:lnTo>
                  <a:pt x="133" y="1414"/>
                </a:lnTo>
                <a:lnTo>
                  <a:pt x="114" y="1423"/>
                </a:lnTo>
                <a:lnTo>
                  <a:pt x="93" y="1427"/>
                </a:lnTo>
                <a:lnTo>
                  <a:pt x="72" y="1423"/>
                </a:lnTo>
                <a:lnTo>
                  <a:pt x="53" y="1414"/>
                </a:lnTo>
                <a:lnTo>
                  <a:pt x="36" y="1400"/>
                </a:lnTo>
                <a:lnTo>
                  <a:pt x="20" y="1379"/>
                </a:lnTo>
                <a:lnTo>
                  <a:pt x="10" y="1357"/>
                </a:lnTo>
                <a:lnTo>
                  <a:pt x="3" y="1330"/>
                </a:lnTo>
                <a:lnTo>
                  <a:pt x="1" y="1301"/>
                </a:lnTo>
                <a:lnTo>
                  <a:pt x="1" y="793"/>
                </a:lnTo>
                <a:lnTo>
                  <a:pt x="0" y="764"/>
                </a:lnTo>
                <a:lnTo>
                  <a:pt x="0" y="735"/>
                </a:lnTo>
                <a:lnTo>
                  <a:pt x="0" y="707"/>
                </a:lnTo>
                <a:lnTo>
                  <a:pt x="1" y="681"/>
                </a:lnTo>
                <a:lnTo>
                  <a:pt x="3" y="657"/>
                </a:lnTo>
                <a:lnTo>
                  <a:pt x="8" y="633"/>
                </a:lnTo>
                <a:lnTo>
                  <a:pt x="14" y="610"/>
                </a:lnTo>
                <a:lnTo>
                  <a:pt x="24" y="590"/>
                </a:lnTo>
                <a:lnTo>
                  <a:pt x="36" y="572"/>
                </a:lnTo>
                <a:lnTo>
                  <a:pt x="53" y="555"/>
                </a:lnTo>
                <a:lnTo>
                  <a:pt x="73" y="540"/>
                </a:lnTo>
                <a:lnTo>
                  <a:pt x="99" y="527"/>
                </a:lnTo>
                <a:lnTo>
                  <a:pt x="129" y="518"/>
                </a:lnTo>
                <a:lnTo>
                  <a:pt x="160" y="511"/>
                </a:lnTo>
                <a:lnTo>
                  <a:pt x="188" y="507"/>
                </a:lnTo>
                <a:lnTo>
                  <a:pt x="214" y="505"/>
                </a:lnTo>
                <a:lnTo>
                  <a:pt x="226" y="505"/>
                </a:lnTo>
                <a:close/>
                <a:moveTo>
                  <a:pt x="591" y="0"/>
                </a:moveTo>
                <a:lnTo>
                  <a:pt x="628" y="3"/>
                </a:lnTo>
                <a:lnTo>
                  <a:pt x="662" y="11"/>
                </a:lnTo>
                <a:lnTo>
                  <a:pt x="694" y="23"/>
                </a:lnTo>
                <a:lnTo>
                  <a:pt x="724" y="42"/>
                </a:lnTo>
                <a:lnTo>
                  <a:pt x="751" y="62"/>
                </a:lnTo>
                <a:lnTo>
                  <a:pt x="774" y="87"/>
                </a:lnTo>
                <a:lnTo>
                  <a:pt x="792" y="115"/>
                </a:lnTo>
                <a:lnTo>
                  <a:pt x="805" y="146"/>
                </a:lnTo>
                <a:lnTo>
                  <a:pt x="814" y="179"/>
                </a:lnTo>
                <a:lnTo>
                  <a:pt x="817" y="213"/>
                </a:lnTo>
                <a:lnTo>
                  <a:pt x="814" y="247"/>
                </a:lnTo>
                <a:lnTo>
                  <a:pt x="805" y="281"/>
                </a:lnTo>
                <a:lnTo>
                  <a:pt x="792" y="311"/>
                </a:lnTo>
                <a:lnTo>
                  <a:pt x="774" y="339"/>
                </a:lnTo>
                <a:lnTo>
                  <a:pt x="751" y="364"/>
                </a:lnTo>
                <a:lnTo>
                  <a:pt x="724" y="385"/>
                </a:lnTo>
                <a:lnTo>
                  <a:pt x="694" y="402"/>
                </a:lnTo>
                <a:lnTo>
                  <a:pt x="662" y="415"/>
                </a:lnTo>
                <a:lnTo>
                  <a:pt x="628" y="423"/>
                </a:lnTo>
                <a:lnTo>
                  <a:pt x="591" y="426"/>
                </a:lnTo>
                <a:lnTo>
                  <a:pt x="553" y="423"/>
                </a:lnTo>
                <a:lnTo>
                  <a:pt x="519" y="415"/>
                </a:lnTo>
                <a:lnTo>
                  <a:pt x="487" y="402"/>
                </a:lnTo>
                <a:lnTo>
                  <a:pt x="456" y="385"/>
                </a:lnTo>
                <a:lnTo>
                  <a:pt x="429" y="364"/>
                </a:lnTo>
                <a:lnTo>
                  <a:pt x="407" y="339"/>
                </a:lnTo>
                <a:lnTo>
                  <a:pt x="389" y="311"/>
                </a:lnTo>
                <a:lnTo>
                  <a:pt x="375" y="281"/>
                </a:lnTo>
                <a:lnTo>
                  <a:pt x="367" y="247"/>
                </a:lnTo>
                <a:lnTo>
                  <a:pt x="364" y="213"/>
                </a:lnTo>
                <a:lnTo>
                  <a:pt x="367" y="179"/>
                </a:lnTo>
                <a:lnTo>
                  <a:pt x="375" y="146"/>
                </a:lnTo>
                <a:lnTo>
                  <a:pt x="389" y="115"/>
                </a:lnTo>
                <a:lnTo>
                  <a:pt x="407" y="87"/>
                </a:lnTo>
                <a:lnTo>
                  <a:pt x="429" y="62"/>
                </a:lnTo>
                <a:lnTo>
                  <a:pt x="456" y="42"/>
                </a:lnTo>
                <a:lnTo>
                  <a:pt x="487" y="23"/>
                </a:lnTo>
                <a:lnTo>
                  <a:pt x="519" y="11"/>
                </a:lnTo>
                <a:lnTo>
                  <a:pt x="553" y="3"/>
                </a:lnTo>
                <a:lnTo>
                  <a:pt x="591" y="0"/>
                </a:lnTo>
                <a:close/>
              </a:path>
            </a:pathLst>
          </a:custGeom>
          <a:solidFill>
            <a:srgbClr val="C3262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01FE1CF-DE7B-4C10-9408-7BA9E3382F5A}"/>
              </a:ext>
            </a:extLst>
          </p:cNvPr>
          <p:cNvGrpSpPr/>
          <p:nvPr/>
        </p:nvGrpSpPr>
        <p:grpSpPr>
          <a:xfrm>
            <a:off x="3349615" y="2321849"/>
            <a:ext cx="5513339" cy="2785080"/>
            <a:chOff x="3349615" y="2321849"/>
            <a:chExt cx="5513339" cy="2785080"/>
          </a:xfrm>
        </p:grpSpPr>
        <p:sp>
          <p:nvSpPr>
            <p:cNvPr id="2" name="Rectangle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71E7B965-AE42-4806-9A92-DAA0D3491A81}"/>
                </a:ext>
              </a:extLst>
            </p:cNvPr>
            <p:cNvSpPr/>
            <p:nvPr/>
          </p:nvSpPr>
          <p:spPr>
            <a:xfrm rot="13500000">
              <a:off x="3349615" y="2658905"/>
              <a:ext cx="2160674" cy="2160674"/>
            </a:xfrm>
            <a:prstGeom prst="rect">
              <a:avLst/>
            </a:prstGeom>
            <a:solidFill>
              <a:srgbClr val="C32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" name="Rectangle 18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96BA3175-5587-48EC-828E-66C23BDD45B2}"/>
                </a:ext>
              </a:extLst>
            </p:cNvPr>
            <p:cNvSpPr/>
            <p:nvPr/>
          </p:nvSpPr>
          <p:spPr>
            <a:xfrm rot="18900000" flipH="1">
              <a:off x="5620154" y="2321849"/>
              <a:ext cx="972263" cy="97226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Rectangle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838D1CC-3D09-4D4D-94DA-A4DF4EEDA5B1}"/>
                </a:ext>
              </a:extLst>
            </p:cNvPr>
            <p:cNvSpPr/>
            <p:nvPr/>
          </p:nvSpPr>
          <p:spPr>
            <a:xfrm rot="13500000">
              <a:off x="6702280" y="2658905"/>
              <a:ext cx="2160674" cy="2160674"/>
            </a:xfrm>
            <a:prstGeom prst="rect">
              <a:avLst/>
            </a:prstGeom>
            <a:solidFill>
              <a:srgbClr val="004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Rectangle 1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5CFAAABA-534C-4894-8189-FCE73E1F10C8}"/>
                </a:ext>
              </a:extLst>
            </p:cNvPr>
            <p:cNvSpPr/>
            <p:nvPr/>
          </p:nvSpPr>
          <p:spPr>
            <a:xfrm rot="13500000" flipH="1">
              <a:off x="5643311" y="4134666"/>
              <a:ext cx="972263" cy="97226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Freeform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134B13F9-D7E0-4957-B778-3AE4C4FB30E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985172" y="4388061"/>
              <a:ext cx="238765" cy="465472"/>
            </a:xfrm>
            <a:custGeom>
              <a:avLst/>
              <a:gdLst>
                <a:gd name="T0" fmla="*/ 765 w 1195"/>
                <a:gd name="T1" fmla="*/ 1606 h 2233"/>
                <a:gd name="T2" fmla="*/ 780 w 1195"/>
                <a:gd name="T3" fmla="*/ 2141 h 2233"/>
                <a:gd name="T4" fmla="*/ 722 w 1195"/>
                <a:gd name="T5" fmla="*/ 2230 h 2233"/>
                <a:gd name="T6" fmla="*/ 645 w 1195"/>
                <a:gd name="T7" fmla="*/ 2188 h 2233"/>
                <a:gd name="T8" fmla="*/ 630 w 1195"/>
                <a:gd name="T9" fmla="*/ 1654 h 2233"/>
                <a:gd name="T10" fmla="*/ 687 w 1195"/>
                <a:gd name="T11" fmla="*/ 1564 h 2233"/>
                <a:gd name="T12" fmla="*/ 498 w 1195"/>
                <a:gd name="T13" fmla="*/ 1586 h 2233"/>
                <a:gd name="T14" fmla="*/ 523 w 1195"/>
                <a:gd name="T15" fmla="*/ 2113 h 2233"/>
                <a:gd name="T16" fmla="*/ 484 w 1195"/>
                <a:gd name="T17" fmla="*/ 2221 h 2233"/>
                <a:gd name="T18" fmla="*/ 411 w 1195"/>
                <a:gd name="T19" fmla="*/ 2207 h 2233"/>
                <a:gd name="T20" fmla="*/ 385 w 1195"/>
                <a:gd name="T21" fmla="*/ 1681 h 2233"/>
                <a:gd name="T22" fmla="*/ 424 w 1195"/>
                <a:gd name="T23" fmla="*/ 1572 h 2233"/>
                <a:gd name="T24" fmla="*/ 715 w 1195"/>
                <a:gd name="T25" fmla="*/ 364 h 2233"/>
                <a:gd name="T26" fmla="*/ 846 w 1195"/>
                <a:gd name="T27" fmla="*/ 439 h 2233"/>
                <a:gd name="T28" fmla="*/ 1019 w 1195"/>
                <a:gd name="T29" fmla="*/ 704 h 2233"/>
                <a:gd name="T30" fmla="*/ 1170 w 1195"/>
                <a:gd name="T31" fmla="*/ 959 h 2233"/>
                <a:gd name="T32" fmla="*/ 1191 w 1195"/>
                <a:gd name="T33" fmla="*/ 1073 h 2233"/>
                <a:gd name="T34" fmla="*/ 1153 w 1195"/>
                <a:gd name="T35" fmla="*/ 1090 h 2233"/>
                <a:gd name="T36" fmla="*/ 1064 w 1195"/>
                <a:gd name="T37" fmla="*/ 1010 h 2233"/>
                <a:gd name="T38" fmla="*/ 960 w 1195"/>
                <a:gd name="T39" fmla="*/ 822 h 2233"/>
                <a:gd name="T40" fmla="*/ 884 w 1195"/>
                <a:gd name="T41" fmla="*/ 669 h 2233"/>
                <a:gd name="T42" fmla="*/ 814 w 1195"/>
                <a:gd name="T43" fmla="*/ 538 h 2233"/>
                <a:gd name="T44" fmla="*/ 729 w 1195"/>
                <a:gd name="T45" fmla="*/ 475 h 2233"/>
                <a:gd name="T46" fmla="*/ 703 w 1195"/>
                <a:gd name="T47" fmla="*/ 534 h 2233"/>
                <a:gd name="T48" fmla="*/ 713 w 1195"/>
                <a:gd name="T49" fmla="*/ 633 h 2233"/>
                <a:gd name="T50" fmla="*/ 738 w 1195"/>
                <a:gd name="T51" fmla="*/ 777 h 2233"/>
                <a:gd name="T52" fmla="*/ 882 w 1195"/>
                <a:gd name="T53" fmla="*/ 983 h 2233"/>
                <a:gd name="T54" fmla="*/ 958 w 1195"/>
                <a:gd name="T55" fmla="*/ 1112 h 2233"/>
                <a:gd name="T56" fmla="*/ 1025 w 1195"/>
                <a:gd name="T57" fmla="*/ 1247 h 2233"/>
                <a:gd name="T58" fmla="*/ 1063 w 1195"/>
                <a:gd name="T59" fmla="*/ 1387 h 2233"/>
                <a:gd name="T60" fmla="*/ 1030 w 1195"/>
                <a:gd name="T61" fmla="*/ 1495 h 2233"/>
                <a:gd name="T62" fmla="*/ 887 w 1195"/>
                <a:gd name="T63" fmla="*/ 1540 h 2233"/>
                <a:gd name="T64" fmla="*/ 725 w 1195"/>
                <a:gd name="T65" fmla="*/ 1527 h 2233"/>
                <a:gd name="T66" fmla="*/ 295 w 1195"/>
                <a:gd name="T67" fmla="*/ 1528 h 2233"/>
                <a:gd name="T68" fmla="*/ 186 w 1195"/>
                <a:gd name="T69" fmla="*/ 1528 h 2233"/>
                <a:gd name="T70" fmla="*/ 105 w 1195"/>
                <a:gd name="T71" fmla="*/ 1466 h 2233"/>
                <a:gd name="T72" fmla="*/ 115 w 1195"/>
                <a:gd name="T73" fmla="*/ 1303 h 2233"/>
                <a:gd name="T74" fmla="*/ 205 w 1195"/>
                <a:gd name="T75" fmla="*/ 1145 h 2233"/>
                <a:gd name="T76" fmla="*/ 345 w 1195"/>
                <a:gd name="T77" fmla="*/ 915 h 2233"/>
                <a:gd name="T78" fmla="*/ 452 w 1195"/>
                <a:gd name="T79" fmla="*/ 745 h 2233"/>
                <a:gd name="T80" fmla="*/ 468 w 1195"/>
                <a:gd name="T81" fmla="*/ 649 h 2233"/>
                <a:gd name="T82" fmla="*/ 468 w 1195"/>
                <a:gd name="T83" fmla="*/ 559 h 2233"/>
                <a:gd name="T84" fmla="*/ 437 w 1195"/>
                <a:gd name="T85" fmla="*/ 494 h 2233"/>
                <a:gd name="T86" fmla="*/ 363 w 1195"/>
                <a:gd name="T87" fmla="*/ 523 h 2233"/>
                <a:gd name="T88" fmla="*/ 303 w 1195"/>
                <a:gd name="T89" fmla="*/ 625 h 2233"/>
                <a:gd name="T90" fmla="*/ 149 w 1195"/>
                <a:gd name="T91" fmla="*/ 895 h 2233"/>
                <a:gd name="T92" fmla="*/ 115 w 1195"/>
                <a:gd name="T93" fmla="*/ 942 h 2233"/>
                <a:gd name="T94" fmla="*/ 60 w 1195"/>
                <a:gd name="T95" fmla="*/ 1005 h 2233"/>
                <a:gd name="T96" fmla="*/ 12 w 1195"/>
                <a:gd name="T97" fmla="*/ 1028 h 2233"/>
                <a:gd name="T98" fmla="*/ 4 w 1195"/>
                <a:gd name="T99" fmla="*/ 952 h 2233"/>
                <a:gd name="T100" fmla="*/ 86 w 1195"/>
                <a:gd name="T101" fmla="*/ 788 h 2233"/>
                <a:gd name="T102" fmla="*/ 293 w 1195"/>
                <a:gd name="T103" fmla="*/ 464 h 2233"/>
                <a:gd name="T104" fmla="*/ 416 w 1195"/>
                <a:gd name="T105" fmla="*/ 372 h 2233"/>
                <a:gd name="T106" fmla="*/ 645 w 1195"/>
                <a:gd name="T107" fmla="*/ 12 h 2233"/>
                <a:gd name="T108" fmla="*/ 736 w 1195"/>
                <a:gd name="T109" fmla="*/ 125 h 2233"/>
                <a:gd name="T110" fmla="*/ 694 w 1195"/>
                <a:gd name="T111" fmla="*/ 267 h 2233"/>
                <a:gd name="T112" fmla="*/ 552 w 1195"/>
                <a:gd name="T113" fmla="*/ 309 h 2233"/>
                <a:gd name="T114" fmla="*/ 439 w 1195"/>
                <a:gd name="T115" fmla="*/ 218 h 2233"/>
                <a:gd name="T116" fmla="*/ 454 w 1195"/>
                <a:gd name="T117" fmla="*/ 69 h 2233"/>
                <a:gd name="T118" fmla="*/ 583 w 1195"/>
                <a:gd name="T119" fmla="*/ 0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5" h="2233">
                  <a:moveTo>
                    <a:pt x="705" y="1560"/>
                  </a:moveTo>
                  <a:lnTo>
                    <a:pt x="722" y="1564"/>
                  </a:lnTo>
                  <a:lnTo>
                    <a:pt x="738" y="1573"/>
                  </a:lnTo>
                  <a:lnTo>
                    <a:pt x="753" y="1587"/>
                  </a:lnTo>
                  <a:lnTo>
                    <a:pt x="765" y="1606"/>
                  </a:lnTo>
                  <a:lnTo>
                    <a:pt x="774" y="1628"/>
                  </a:lnTo>
                  <a:lnTo>
                    <a:pt x="780" y="1654"/>
                  </a:lnTo>
                  <a:lnTo>
                    <a:pt x="781" y="1681"/>
                  </a:lnTo>
                  <a:lnTo>
                    <a:pt x="781" y="2113"/>
                  </a:lnTo>
                  <a:lnTo>
                    <a:pt x="780" y="2141"/>
                  </a:lnTo>
                  <a:lnTo>
                    <a:pt x="774" y="2165"/>
                  </a:lnTo>
                  <a:lnTo>
                    <a:pt x="765" y="2188"/>
                  </a:lnTo>
                  <a:lnTo>
                    <a:pt x="753" y="2207"/>
                  </a:lnTo>
                  <a:lnTo>
                    <a:pt x="738" y="2221"/>
                  </a:lnTo>
                  <a:lnTo>
                    <a:pt x="722" y="2230"/>
                  </a:lnTo>
                  <a:lnTo>
                    <a:pt x="705" y="2233"/>
                  </a:lnTo>
                  <a:lnTo>
                    <a:pt x="687" y="2230"/>
                  </a:lnTo>
                  <a:lnTo>
                    <a:pt x="670" y="2221"/>
                  </a:lnTo>
                  <a:lnTo>
                    <a:pt x="656" y="2207"/>
                  </a:lnTo>
                  <a:lnTo>
                    <a:pt x="645" y="2188"/>
                  </a:lnTo>
                  <a:lnTo>
                    <a:pt x="635" y="2165"/>
                  </a:lnTo>
                  <a:lnTo>
                    <a:pt x="630" y="2141"/>
                  </a:lnTo>
                  <a:lnTo>
                    <a:pt x="627" y="2113"/>
                  </a:lnTo>
                  <a:lnTo>
                    <a:pt x="627" y="1681"/>
                  </a:lnTo>
                  <a:lnTo>
                    <a:pt x="630" y="1654"/>
                  </a:lnTo>
                  <a:lnTo>
                    <a:pt x="635" y="1628"/>
                  </a:lnTo>
                  <a:lnTo>
                    <a:pt x="645" y="1606"/>
                  </a:lnTo>
                  <a:lnTo>
                    <a:pt x="656" y="1587"/>
                  </a:lnTo>
                  <a:lnTo>
                    <a:pt x="670" y="1573"/>
                  </a:lnTo>
                  <a:lnTo>
                    <a:pt x="687" y="1564"/>
                  </a:lnTo>
                  <a:lnTo>
                    <a:pt x="705" y="1560"/>
                  </a:lnTo>
                  <a:close/>
                  <a:moveTo>
                    <a:pt x="455" y="1559"/>
                  </a:moveTo>
                  <a:lnTo>
                    <a:pt x="471" y="1562"/>
                  </a:lnTo>
                  <a:lnTo>
                    <a:pt x="485" y="1571"/>
                  </a:lnTo>
                  <a:lnTo>
                    <a:pt x="498" y="1586"/>
                  </a:lnTo>
                  <a:lnTo>
                    <a:pt x="510" y="1604"/>
                  </a:lnTo>
                  <a:lnTo>
                    <a:pt x="518" y="1626"/>
                  </a:lnTo>
                  <a:lnTo>
                    <a:pt x="523" y="1652"/>
                  </a:lnTo>
                  <a:lnTo>
                    <a:pt x="525" y="1679"/>
                  </a:lnTo>
                  <a:lnTo>
                    <a:pt x="523" y="2113"/>
                  </a:lnTo>
                  <a:lnTo>
                    <a:pt x="521" y="2141"/>
                  </a:lnTo>
                  <a:lnTo>
                    <a:pt x="517" y="2165"/>
                  </a:lnTo>
                  <a:lnTo>
                    <a:pt x="508" y="2188"/>
                  </a:lnTo>
                  <a:lnTo>
                    <a:pt x="497" y="2207"/>
                  </a:lnTo>
                  <a:lnTo>
                    <a:pt x="484" y="2221"/>
                  </a:lnTo>
                  <a:lnTo>
                    <a:pt x="469" y="2230"/>
                  </a:lnTo>
                  <a:lnTo>
                    <a:pt x="454" y="2233"/>
                  </a:lnTo>
                  <a:lnTo>
                    <a:pt x="438" y="2230"/>
                  </a:lnTo>
                  <a:lnTo>
                    <a:pt x="424" y="2221"/>
                  </a:lnTo>
                  <a:lnTo>
                    <a:pt x="411" y="2207"/>
                  </a:lnTo>
                  <a:lnTo>
                    <a:pt x="400" y="2188"/>
                  </a:lnTo>
                  <a:lnTo>
                    <a:pt x="392" y="2165"/>
                  </a:lnTo>
                  <a:lnTo>
                    <a:pt x="387" y="2141"/>
                  </a:lnTo>
                  <a:lnTo>
                    <a:pt x="385" y="2113"/>
                  </a:lnTo>
                  <a:lnTo>
                    <a:pt x="385" y="1681"/>
                  </a:lnTo>
                  <a:lnTo>
                    <a:pt x="387" y="1653"/>
                  </a:lnTo>
                  <a:lnTo>
                    <a:pt x="392" y="1628"/>
                  </a:lnTo>
                  <a:lnTo>
                    <a:pt x="400" y="1606"/>
                  </a:lnTo>
                  <a:lnTo>
                    <a:pt x="411" y="1587"/>
                  </a:lnTo>
                  <a:lnTo>
                    <a:pt x="424" y="1572"/>
                  </a:lnTo>
                  <a:lnTo>
                    <a:pt x="439" y="1564"/>
                  </a:lnTo>
                  <a:lnTo>
                    <a:pt x="455" y="1559"/>
                  </a:lnTo>
                  <a:close/>
                  <a:moveTo>
                    <a:pt x="476" y="361"/>
                  </a:moveTo>
                  <a:lnTo>
                    <a:pt x="682" y="361"/>
                  </a:lnTo>
                  <a:lnTo>
                    <a:pt x="715" y="364"/>
                  </a:lnTo>
                  <a:lnTo>
                    <a:pt x="745" y="372"/>
                  </a:lnTo>
                  <a:lnTo>
                    <a:pt x="773" y="383"/>
                  </a:lnTo>
                  <a:lnTo>
                    <a:pt x="799" y="398"/>
                  </a:lnTo>
                  <a:lnTo>
                    <a:pt x="823" y="418"/>
                  </a:lnTo>
                  <a:lnTo>
                    <a:pt x="846" y="439"/>
                  </a:lnTo>
                  <a:lnTo>
                    <a:pt x="866" y="463"/>
                  </a:lnTo>
                  <a:lnTo>
                    <a:pt x="886" y="488"/>
                  </a:lnTo>
                  <a:lnTo>
                    <a:pt x="903" y="514"/>
                  </a:lnTo>
                  <a:lnTo>
                    <a:pt x="920" y="540"/>
                  </a:lnTo>
                  <a:lnTo>
                    <a:pt x="1019" y="704"/>
                  </a:lnTo>
                  <a:lnTo>
                    <a:pt x="1118" y="869"/>
                  </a:lnTo>
                  <a:lnTo>
                    <a:pt x="1129" y="888"/>
                  </a:lnTo>
                  <a:lnTo>
                    <a:pt x="1143" y="911"/>
                  </a:lnTo>
                  <a:lnTo>
                    <a:pt x="1157" y="935"/>
                  </a:lnTo>
                  <a:lnTo>
                    <a:pt x="1170" y="959"/>
                  </a:lnTo>
                  <a:lnTo>
                    <a:pt x="1182" y="984"/>
                  </a:lnTo>
                  <a:lnTo>
                    <a:pt x="1190" y="1010"/>
                  </a:lnTo>
                  <a:lnTo>
                    <a:pt x="1195" y="1035"/>
                  </a:lnTo>
                  <a:lnTo>
                    <a:pt x="1195" y="1059"/>
                  </a:lnTo>
                  <a:lnTo>
                    <a:pt x="1191" y="1073"/>
                  </a:lnTo>
                  <a:lnTo>
                    <a:pt x="1186" y="1083"/>
                  </a:lnTo>
                  <a:lnTo>
                    <a:pt x="1180" y="1090"/>
                  </a:lnTo>
                  <a:lnTo>
                    <a:pt x="1171" y="1093"/>
                  </a:lnTo>
                  <a:lnTo>
                    <a:pt x="1162" y="1093"/>
                  </a:lnTo>
                  <a:lnTo>
                    <a:pt x="1153" y="1090"/>
                  </a:lnTo>
                  <a:lnTo>
                    <a:pt x="1142" y="1085"/>
                  </a:lnTo>
                  <a:lnTo>
                    <a:pt x="1131" y="1078"/>
                  </a:lnTo>
                  <a:lnTo>
                    <a:pt x="1120" y="1069"/>
                  </a:lnTo>
                  <a:lnTo>
                    <a:pt x="1091" y="1042"/>
                  </a:lnTo>
                  <a:lnTo>
                    <a:pt x="1064" y="1010"/>
                  </a:lnTo>
                  <a:lnTo>
                    <a:pt x="1041" y="976"/>
                  </a:lnTo>
                  <a:lnTo>
                    <a:pt x="1019" y="939"/>
                  </a:lnTo>
                  <a:lnTo>
                    <a:pt x="998" y="900"/>
                  </a:lnTo>
                  <a:lnTo>
                    <a:pt x="978" y="860"/>
                  </a:lnTo>
                  <a:lnTo>
                    <a:pt x="960" y="822"/>
                  </a:lnTo>
                  <a:lnTo>
                    <a:pt x="942" y="783"/>
                  </a:lnTo>
                  <a:lnTo>
                    <a:pt x="922" y="745"/>
                  </a:lnTo>
                  <a:lnTo>
                    <a:pt x="904" y="710"/>
                  </a:lnTo>
                  <a:lnTo>
                    <a:pt x="894" y="691"/>
                  </a:lnTo>
                  <a:lnTo>
                    <a:pt x="884" y="669"/>
                  </a:lnTo>
                  <a:lnTo>
                    <a:pt x="871" y="644"/>
                  </a:lnTo>
                  <a:lnTo>
                    <a:pt x="858" y="617"/>
                  </a:lnTo>
                  <a:lnTo>
                    <a:pt x="844" y="590"/>
                  </a:lnTo>
                  <a:lnTo>
                    <a:pt x="829" y="563"/>
                  </a:lnTo>
                  <a:lnTo>
                    <a:pt x="814" y="538"/>
                  </a:lnTo>
                  <a:lnTo>
                    <a:pt x="796" y="517"/>
                  </a:lnTo>
                  <a:lnTo>
                    <a:pt x="778" y="498"/>
                  </a:lnTo>
                  <a:lnTo>
                    <a:pt x="760" y="485"/>
                  </a:lnTo>
                  <a:lnTo>
                    <a:pt x="740" y="476"/>
                  </a:lnTo>
                  <a:lnTo>
                    <a:pt x="729" y="475"/>
                  </a:lnTo>
                  <a:lnTo>
                    <a:pt x="719" y="478"/>
                  </a:lnTo>
                  <a:lnTo>
                    <a:pt x="712" y="485"/>
                  </a:lnTo>
                  <a:lnTo>
                    <a:pt x="706" y="498"/>
                  </a:lnTo>
                  <a:lnTo>
                    <a:pt x="704" y="515"/>
                  </a:lnTo>
                  <a:lnTo>
                    <a:pt x="703" y="534"/>
                  </a:lnTo>
                  <a:lnTo>
                    <a:pt x="704" y="556"/>
                  </a:lnTo>
                  <a:lnTo>
                    <a:pt x="706" y="577"/>
                  </a:lnTo>
                  <a:lnTo>
                    <a:pt x="709" y="598"/>
                  </a:lnTo>
                  <a:lnTo>
                    <a:pt x="711" y="617"/>
                  </a:lnTo>
                  <a:lnTo>
                    <a:pt x="713" y="633"/>
                  </a:lnTo>
                  <a:lnTo>
                    <a:pt x="713" y="645"/>
                  </a:lnTo>
                  <a:lnTo>
                    <a:pt x="715" y="683"/>
                  </a:lnTo>
                  <a:lnTo>
                    <a:pt x="719" y="716"/>
                  </a:lnTo>
                  <a:lnTo>
                    <a:pt x="726" y="747"/>
                  </a:lnTo>
                  <a:lnTo>
                    <a:pt x="738" y="777"/>
                  </a:lnTo>
                  <a:lnTo>
                    <a:pt x="754" y="808"/>
                  </a:lnTo>
                  <a:lnTo>
                    <a:pt x="776" y="838"/>
                  </a:lnTo>
                  <a:lnTo>
                    <a:pt x="811" y="886"/>
                  </a:lnTo>
                  <a:lnTo>
                    <a:pt x="848" y="934"/>
                  </a:lnTo>
                  <a:lnTo>
                    <a:pt x="882" y="983"/>
                  </a:lnTo>
                  <a:lnTo>
                    <a:pt x="914" y="1034"/>
                  </a:lnTo>
                  <a:lnTo>
                    <a:pt x="922" y="1050"/>
                  </a:lnTo>
                  <a:lnTo>
                    <a:pt x="933" y="1068"/>
                  </a:lnTo>
                  <a:lnTo>
                    <a:pt x="945" y="1090"/>
                  </a:lnTo>
                  <a:lnTo>
                    <a:pt x="958" y="1112"/>
                  </a:lnTo>
                  <a:lnTo>
                    <a:pt x="972" y="1137"/>
                  </a:lnTo>
                  <a:lnTo>
                    <a:pt x="985" y="1163"/>
                  </a:lnTo>
                  <a:lnTo>
                    <a:pt x="999" y="1191"/>
                  </a:lnTo>
                  <a:lnTo>
                    <a:pt x="1013" y="1219"/>
                  </a:lnTo>
                  <a:lnTo>
                    <a:pt x="1025" y="1247"/>
                  </a:lnTo>
                  <a:lnTo>
                    <a:pt x="1036" y="1276"/>
                  </a:lnTo>
                  <a:lnTo>
                    <a:pt x="1046" y="1304"/>
                  </a:lnTo>
                  <a:lnTo>
                    <a:pt x="1054" y="1333"/>
                  </a:lnTo>
                  <a:lnTo>
                    <a:pt x="1060" y="1360"/>
                  </a:lnTo>
                  <a:lnTo>
                    <a:pt x="1063" y="1387"/>
                  </a:lnTo>
                  <a:lnTo>
                    <a:pt x="1063" y="1413"/>
                  </a:lnTo>
                  <a:lnTo>
                    <a:pt x="1060" y="1436"/>
                  </a:lnTo>
                  <a:lnTo>
                    <a:pt x="1055" y="1458"/>
                  </a:lnTo>
                  <a:lnTo>
                    <a:pt x="1044" y="1477"/>
                  </a:lnTo>
                  <a:lnTo>
                    <a:pt x="1030" y="1495"/>
                  </a:lnTo>
                  <a:lnTo>
                    <a:pt x="1011" y="1510"/>
                  </a:lnTo>
                  <a:lnTo>
                    <a:pt x="982" y="1523"/>
                  </a:lnTo>
                  <a:lnTo>
                    <a:pt x="951" y="1532"/>
                  </a:lnTo>
                  <a:lnTo>
                    <a:pt x="920" y="1538"/>
                  </a:lnTo>
                  <a:lnTo>
                    <a:pt x="887" y="1540"/>
                  </a:lnTo>
                  <a:lnTo>
                    <a:pt x="853" y="1539"/>
                  </a:lnTo>
                  <a:lnTo>
                    <a:pt x="820" y="1537"/>
                  </a:lnTo>
                  <a:lnTo>
                    <a:pt x="788" y="1533"/>
                  </a:lnTo>
                  <a:lnTo>
                    <a:pt x="755" y="1529"/>
                  </a:lnTo>
                  <a:lnTo>
                    <a:pt x="725" y="1527"/>
                  </a:lnTo>
                  <a:lnTo>
                    <a:pt x="623" y="1519"/>
                  </a:lnTo>
                  <a:lnTo>
                    <a:pt x="521" y="1517"/>
                  </a:lnTo>
                  <a:lnTo>
                    <a:pt x="417" y="1519"/>
                  </a:lnTo>
                  <a:lnTo>
                    <a:pt x="315" y="1526"/>
                  </a:lnTo>
                  <a:lnTo>
                    <a:pt x="295" y="1528"/>
                  </a:lnTo>
                  <a:lnTo>
                    <a:pt x="274" y="1530"/>
                  </a:lnTo>
                  <a:lnTo>
                    <a:pt x="252" y="1531"/>
                  </a:lnTo>
                  <a:lnTo>
                    <a:pt x="229" y="1531"/>
                  </a:lnTo>
                  <a:lnTo>
                    <a:pt x="208" y="1531"/>
                  </a:lnTo>
                  <a:lnTo>
                    <a:pt x="186" y="1528"/>
                  </a:lnTo>
                  <a:lnTo>
                    <a:pt x="166" y="1523"/>
                  </a:lnTo>
                  <a:lnTo>
                    <a:pt x="147" y="1514"/>
                  </a:lnTo>
                  <a:lnTo>
                    <a:pt x="131" y="1502"/>
                  </a:lnTo>
                  <a:lnTo>
                    <a:pt x="117" y="1486"/>
                  </a:lnTo>
                  <a:lnTo>
                    <a:pt x="105" y="1466"/>
                  </a:lnTo>
                  <a:lnTo>
                    <a:pt x="97" y="1433"/>
                  </a:lnTo>
                  <a:lnTo>
                    <a:pt x="94" y="1402"/>
                  </a:lnTo>
                  <a:lnTo>
                    <a:pt x="96" y="1369"/>
                  </a:lnTo>
                  <a:lnTo>
                    <a:pt x="103" y="1336"/>
                  </a:lnTo>
                  <a:lnTo>
                    <a:pt x="115" y="1303"/>
                  </a:lnTo>
                  <a:lnTo>
                    <a:pt x="130" y="1271"/>
                  </a:lnTo>
                  <a:lnTo>
                    <a:pt x="147" y="1238"/>
                  </a:lnTo>
                  <a:lnTo>
                    <a:pt x="166" y="1206"/>
                  </a:lnTo>
                  <a:lnTo>
                    <a:pt x="186" y="1175"/>
                  </a:lnTo>
                  <a:lnTo>
                    <a:pt x="205" y="1145"/>
                  </a:lnTo>
                  <a:lnTo>
                    <a:pt x="225" y="1116"/>
                  </a:lnTo>
                  <a:lnTo>
                    <a:pt x="242" y="1089"/>
                  </a:lnTo>
                  <a:lnTo>
                    <a:pt x="257" y="1063"/>
                  </a:lnTo>
                  <a:lnTo>
                    <a:pt x="299" y="987"/>
                  </a:lnTo>
                  <a:lnTo>
                    <a:pt x="345" y="915"/>
                  </a:lnTo>
                  <a:lnTo>
                    <a:pt x="395" y="845"/>
                  </a:lnTo>
                  <a:lnTo>
                    <a:pt x="413" y="821"/>
                  </a:lnTo>
                  <a:lnTo>
                    <a:pt x="428" y="796"/>
                  </a:lnTo>
                  <a:lnTo>
                    <a:pt x="441" y="771"/>
                  </a:lnTo>
                  <a:lnTo>
                    <a:pt x="452" y="745"/>
                  </a:lnTo>
                  <a:lnTo>
                    <a:pt x="459" y="718"/>
                  </a:lnTo>
                  <a:lnTo>
                    <a:pt x="464" y="687"/>
                  </a:lnTo>
                  <a:lnTo>
                    <a:pt x="465" y="677"/>
                  </a:lnTo>
                  <a:lnTo>
                    <a:pt x="466" y="664"/>
                  </a:lnTo>
                  <a:lnTo>
                    <a:pt x="468" y="649"/>
                  </a:lnTo>
                  <a:lnTo>
                    <a:pt x="469" y="633"/>
                  </a:lnTo>
                  <a:lnTo>
                    <a:pt x="469" y="615"/>
                  </a:lnTo>
                  <a:lnTo>
                    <a:pt x="470" y="597"/>
                  </a:lnTo>
                  <a:lnTo>
                    <a:pt x="469" y="577"/>
                  </a:lnTo>
                  <a:lnTo>
                    <a:pt x="468" y="559"/>
                  </a:lnTo>
                  <a:lnTo>
                    <a:pt x="465" y="542"/>
                  </a:lnTo>
                  <a:lnTo>
                    <a:pt x="461" y="527"/>
                  </a:lnTo>
                  <a:lnTo>
                    <a:pt x="454" y="513"/>
                  </a:lnTo>
                  <a:lnTo>
                    <a:pt x="447" y="502"/>
                  </a:lnTo>
                  <a:lnTo>
                    <a:pt x="437" y="494"/>
                  </a:lnTo>
                  <a:lnTo>
                    <a:pt x="425" y="490"/>
                  </a:lnTo>
                  <a:lnTo>
                    <a:pt x="410" y="491"/>
                  </a:lnTo>
                  <a:lnTo>
                    <a:pt x="393" y="498"/>
                  </a:lnTo>
                  <a:lnTo>
                    <a:pt x="377" y="508"/>
                  </a:lnTo>
                  <a:lnTo>
                    <a:pt x="363" y="523"/>
                  </a:lnTo>
                  <a:lnTo>
                    <a:pt x="349" y="542"/>
                  </a:lnTo>
                  <a:lnTo>
                    <a:pt x="336" y="562"/>
                  </a:lnTo>
                  <a:lnTo>
                    <a:pt x="325" y="583"/>
                  </a:lnTo>
                  <a:lnTo>
                    <a:pt x="314" y="604"/>
                  </a:lnTo>
                  <a:lnTo>
                    <a:pt x="303" y="625"/>
                  </a:lnTo>
                  <a:lnTo>
                    <a:pt x="295" y="643"/>
                  </a:lnTo>
                  <a:lnTo>
                    <a:pt x="286" y="659"/>
                  </a:lnTo>
                  <a:lnTo>
                    <a:pt x="241" y="738"/>
                  </a:lnTo>
                  <a:lnTo>
                    <a:pt x="196" y="816"/>
                  </a:lnTo>
                  <a:lnTo>
                    <a:pt x="149" y="895"/>
                  </a:lnTo>
                  <a:lnTo>
                    <a:pt x="146" y="901"/>
                  </a:lnTo>
                  <a:lnTo>
                    <a:pt x="141" y="909"/>
                  </a:lnTo>
                  <a:lnTo>
                    <a:pt x="133" y="919"/>
                  </a:lnTo>
                  <a:lnTo>
                    <a:pt x="125" y="930"/>
                  </a:lnTo>
                  <a:lnTo>
                    <a:pt x="115" y="942"/>
                  </a:lnTo>
                  <a:lnTo>
                    <a:pt x="105" y="955"/>
                  </a:lnTo>
                  <a:lnTo>
                    <a:pt x="94" y="968"/>
                  </a:lnTo>
                  <a:lnTo>
                    <a:pt x="83" y="981"/>
                  </a:lnTo>
                  <a:lnTo>
                    <a:pt x="71" y="994"/>
                  </a:lnTo>
                  <a:lnTo>
                    <a:pt x="60" y="1005"/>
                  </a:lnTo>
                  <a:lnTo>
                    <a:pt x="48" y="1014"/>
                  </a:lnTo>
                  <a:lnTo>
                    <a:pt x="38" y="1022"/>
                  </a:lnTo>
                  <a:lnTo>
                    <a:pt x="28" y="1026"/>
                  </a:lnTo>
                  <a:lnTo>
                    <a:pt x="19" y="1029"/>
                  </a:lnTo>
                  <a:lnTo>
                    <a:pt x="12" y="1028"/>
                  </a:lnTo>
                  <a:lnTo>
                    <a:pt x="6" y="1023"/>
                  </a:lnTo>
                  <a:lnTo>
                    <a:pt x="2" y="1014"/>
                  </a:lnTo>
                  <a:lnTo>
                    <a:pt x="0" y="1001"/>
                  </a:lnTo>
                  <a:lnTo>
                    <a:pt x="0" y="983"/>
                  </a:lnTo>
                  <a:lnTo>
                    <a:pt x="4" y="952"/>
                  </a:lnTo>
                  <a:lnTo>
                    <a:pt x="14" y="920"/>
                  </a:lnTo>
                  <a:lnTo>
                    <a:pt x="28" y="886"/>
                  </a:lnTo>
                  <a:lnTo>
                    <a:pt x="45" y="854"/>
                  </a:lnTo>
                  <a:lnTo>
                    <a:pt x="64" y="821"/>
                  </a:lnTo>
                  <a:lnTo>
                    <a:pt x="86" y="788"/>
                  </a:lnTo>
                  <a:lnTo>
                    <a:pt x="107" y="756"/>
                  </a:lnTo>
                  <a:lnTo>
                    <a:pt x="128" y="726"/>
                  </a:lnTo>
                  <a:lnTo>
                    <a:pt x="147" y="697"/>
                  </a:lnTo>
                  <a:lnTo>
                    <a:pt x="165" y="671"/>
                  </a:lnTo>
                  <a:lnTo>
                    <a:pt x="293" y="464"/>
                  </a:lnTo>
                  <a:lnTo>
                    <a:pt x="310" y="440"/>
                  </a:lnTo>
                  <a:lnTo>
                    <a:pt x="332" y="419"/>
                  </a:lnTo>
                  <a:lnTo>
                    <a:pt x="358" y="400"/>
                  </a:lnTo>
                  <a:lnTo>
                    <a:pt x="386" y="383"/>
                  </a:lnTo>
                  <a:lnTo>
                    <a:pt x="416" y="372"/>
                  </a:lnTo>
                  <a:lnTo>
                    <a:pt x="447" y="364"/>
                  </a:lnTo>
                  <a:lnTo>
                    <a:pt x="476" y="361"/>
                  </a:lnTo>
                  <a:close/>
                  <a:moveTo>
                    <a:pt x="583" y="0"/>
                  </a:moveTo>
                  <a:lnTo>
                    <a:pt x="614" y="3"/>
                  </a:lnTo>
                  <a:lnTo>
                    <a:pt x="645" y="12"/>
                  </a:lnTo>
                  <a:lnTo>
                    <a:pt x="670" y="27"/>
                  </a:lnTo>
                  <a:lnTo>
                    <a:pt x="694" y="45"/>
                  </a:lnTo>
                  <a:lnTo>
                    <a:pt x="713" y="69"/>
                  </a:lnTo>
                  <a:lnTo>
                    <a:pt x="727" y="96"/>
                  </a:lnTo>
                  <a:lnTo>
                    <a:pt x="736" y="125"/>
                  </a:lnTo>
                  <a:lnTo>
                    <a:pt x="739" y="156"/>
                  </a:lnTo>
                  <a:lnTo>
                    <a:pt x="736" y="187"/>
                  </a:lnTo>
                  <a:lnTo>
                    <a:pt x="727" y="218"/>
                  </a:lnTo>
                  <a:lnTo>
                    <a:pt x="713" y="243"/>
                  </a:lnTo>
                  <a:lnTo>
                    <a:pt x="694" y="267"/>
                  </a:lnTo>
                  <a:lnTo>
                    <a:pt x="670" y="286"/>
                  </a:lnTo>
                  <a:lnTo>
                    <a:pt x="645" y="300"/>
                  </a:lnTo>
                  <a:lnTo>
                    <a:pt x="614" y="309"/>
                  </a:lnTo>
                  <a:lnTo>
                    <a:pt x="583" y="312"/>
                  </a:lnTo>
                  <a:lnTo>
                    <a:pt x="552" y="309"/>
                  </a:lnTo>
                  <a:lnTo>
                    <a:pt x="523" y="300"/>
                  </a:lnTo>
                  <a:lnTo>
                    <a:pt x="496" y="286"/>
                  </a:lnTo>
                  <a:lnTo>
                    <a:pt x="472" y="267"/>
                  </a:lnTo>
                  <a:lnTo>
                    <a:pt x="454" y="243"/>
                  </a:lnTo>
                  <a:lnTo>
                    <a:pt x="439" y="218"/>
                  </a:lnTo>
                  <a:lnTo>
                    <a:pt x="430" y="187"/>
                  </a:lnTo>
                  <a:lnTo>
                    <a:pt x="427" y="156"/>
                  </a:lnTo>
                  <a:lnTo>
                    <a:pt x="430" y="125"/>
                  </a:lnTo>
                  <a:lnTo>
                    <a:pt x="439" y="96"/>
                  </a:lnTo>
                  <a:lnTo>
                    <a:pt x="454" y="69"/>
                  </a:lnTo>
                  <a:lnTo>
                    <a:pt x="472" y="45"/>
                  </a:lnTo>
                  <a:lnTo>
                    <a:pt x="496" y="27"/>
                  </a:lnTo>
                  <a:lnTo>
                    <a:pt x="523" y="12"/>
                  </a:lnTo>
                  <a:lnTo>
                    <a:pt x="552" y="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4B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文本框 1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887F83D9-8F1A-4F0D-A4E5-2D4F1495C075}"/>
                </a:ext>
              </a:extLst>
            </p:cNvPr>
            <p:cNvSpPr txBox="1"/>
            <p:nvPr/>
          </p:nvSpPr>
          <p:spPr>
            <a:xfrm>
              <a:off x="3750099" y="3191988"/>
              <a:ext cx="12811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b="1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65</a:t>
              </a:r>
              <a:r>
                <a:rPr lang="en-US" altLang="zh-CN" sz="24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%</a:t>
              </a:r>
              <a:endParaRPr lang="zh-CN" altLang="en-US" sz="24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文本框 1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63712E3D-83C8-44AB-B22B-B750AD8D5040}"/>
                </a:ext>
              </a:extLst>
            </p:cNvPr>
            <p:cNvSpPr txBox="1"/>
            <p:nvPr/>
          </p:nvSpPr>
          <p:spPr>
            <a:xfrm>
              <a:off x="7290143" y="3238155"/>
              <a:ext cx="12426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35</a:t>
              </a:r>
              <a:r>
                <a:rPr lang="en-US" altLang="zh-CN" sz="28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%</a:t>
              </a:r>
              <a:endParaRPr lang="zh-CN" altLang="en-US" sz="28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文本框 1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D3B102FB-8217-4247-847F-6D30D359BA2E}"/>
                </a:ext>
              </a:extLst>
            </p:cNvPr>
            <p:cNvSpPr txBox="1"/>
            <p:nvPr/>
          </p:nvSpPr>
          <p:spPr>
            <a:xfrm>
              <a:off x="3844727" y="398076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14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文本框 16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  <a:extLst>
                <a:ext uri="{FF2B5EF4-FFF2-40B4-BE49-F238E27FC236}">
                  <a16:creationId xmlns:a16="http://schemas.microsoft.com/office/drawing/2014/main" id="{6D4B130E-AFA4-44EA-8BA3-3956EB8F610A}"/>
                </a:ext>
              </a:extLst>
            </p:cNvPr>
            <p:cNvSpPr txBox="1"/>
            <p:nvPr/>
          </p:nvSpPr>
          <p:spPr>
            <a:xfrm>
              <a:off x="7254845" y="3980768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8F8F8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Caption</a:t>
              </a:r>
              <a:endParaRPr lang="zh-CN" altLang="en-US" sz="1400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2967E2E-C3B4-4476-862D-A4EC0C38A207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文本框 18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D656531-737D-4802-915A-55AED685CA94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Background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291096D0-6B18-44B7-A9B8-5C65CA282FE1}"/>
              </a:ext>
            </a:extLst>
          </p:cNvPr>
          <p:cNvSpPr txBox="1"/>
          <p:nvPr/>
        </p:nvSpPr>
        <p:spPr>
          <a:xfrm>
            <a:off x="476587" y="822016"/>
            <a:ext cx="6189389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4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1773E0D-56EA-4586-8F5A-C4C88CBC251E}"/>
              </a:ext>
            </a:extLst>
          </p:cNvPr>
          <p:cNvSpPr/>
          <p:nvPr/>
        </p:nvSpPr>
        <p:spPr>
          <a:xfrm>
            <a:off x="7133616" y="1211850"/>
            <a:ext cx="4572000" cy="4572000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E65DD613-5E44-4526-93CC-6AA6127957FC}"/>
              </a:ext>
            </a:extLst>
          </p:cNvPr>
          <p:cNvSpPr txBox="1"/>
          <p:nvPr/>
        </p:nvSpPr>
        <p:spPr>
          <a:xfrm>
            <a:off x="793403" y="2311862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Status Quo</a:t>
            </a:r>
            <a:endParaRPr lang="zh-CN" altLang="en-US" sz="5400" b="1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6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F26A9CE-ABAA-4D0B-B3AB-4CA1522ECA11}"/>
              </a:ext>
            </a:extLst>
          </p:cNvPr>
          <p:cNvSpPr/>
          <p:nvPr/>
        </p:nvSpPr>
        <p:spPr>
          <a:xfrm>
            <a:off x="486384" y="3622808"/>
            <a:ext cx="6276954" cy="103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5EFCA793-C43A-4C79-94C2-8F1F43A230A5}"/>
              </a:ext>
            </a:extLst>
          </p:cNvPr>
          <p:cNvSpPr/>
          <p:nvPr/>
        </p:nvSpPr>
        <p:spPr>
          <a:xfrm>
            <a:off x="8757112" y="462827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TWO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3AF7080-A22E-4BEB-939D-39DEE440CDB7}"/>
              </a:ext>
            </a:extLst>
          </p:cNvPr>
          <p:cNvSpPr txBox="1"/>
          <p:nvPr/>
        </p:nvSpPr>
        <p:spPr>
          <a:xfrm>
            <a:off x="8530590" y="1396622"/>
            <a:ext cx="1778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2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8FF701E8-FA13-44D4-A3EF-8EFB6F9E08C3}"/>
              </a:ext>
            </a:extLst>
          </p:cNvPr>
          <p:cNvSpPr/>
          <p:nvPr/>
        </p:nvSpPr>
        <p:spPr>
          <a:xfrm>
            <a:off x="267037" y="533400"/>
            <a:ext cx="209550" cy="609600"/>
          </a:xfrm>
          <a:prstGeom prst="rect">
            <a:avLst/>
          </a:prstGeom>
          <a:solidFill>
            <a:srgbClr val="004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8" name="Group 4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57BFC0D1-6296-405F-9160-B2E291174B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85744" y="1996174"/>
            <a:ext cx="3764480" cy="3772249"/>
            <a:chOff x="1911" y="649"/>
            <a:chExt cx="1938" cy="1942"/>
          </a:xfrm>
          <a:solidFill>
            <a:schemeClr val="accent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455EB2FA-1938-4F4C-8AB2-65AB468A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1372"/>
              <a:ext cx="969" cy="1219"/>
            </a:xfrm>
            <a:custGeom>
              <a:avLst/>
              <a:gdLst>
                <a:gd name="T0" fmla="*/ 213 w 409"/>
                <a:gd name="T1" fmla="*/ 104 h 514"/>
                <a:gd name="T2" fmla="*/ 213 w 409"/>
                <a:gd name="T3" fmla="*/ 85 h 514"/>
                <a:gd name="T4" fmla="*/ 219 w 409"/>
                <a:gd name="T5" fmla="*/ 62 h 514"/>
                <a:gd name="T6" fmla="*/ 225 w 409"/>
                <a:gd name="T7" fmla="*/ 41 h 514"/>
                <a:gd name="T8" fmla="*/ 181 w 409"/>
                <a:gd name="T9" fmla="*/ 2 h 514"/>
                <a:gd name="T10" fmla="*/ 147 w 409"/>
                <a:gd name="T11" fmla="*/ 36 h 514"/>
                <a:gd name="T12" fmla="*/ 153 w 409"/>
                <a:gd name="T13" fmla="*/ 63 h 514"/>
                <a:gd name="T14" fmla="*/ 160 w 409"/>
                <a:gd name="T15" fmla="*/ 86 h 514"/>
                <a:gd name="T16" fmla="*/ 160 w 409"/>
                <a:gd name="T17" fmla="*/ 104 h 514"/>
                <a:gd name="T18" fmla="*/ 0 w 409"/>
                <a:gd name="T19" fmla="*/ 104 h 514"/>
                <a:gd name="T20" fmla="*/ 0 w 409"/>
                <a:gd name="T21" fmla="*/ 104 h 514"/>
                <a:gd name="T22" fmla="*/ 409 w 409"/>
                <a:gd name="T23" fmla="*/ 514 h 514"/>
                <a:gd name="T24" fmla="*/ 409 w 409"/>
                <a:gd name="T25" fmla="*/ 104 h 514"/>
                <a:gd name="T26" fmla="*/ 213 w 409"/>
                <a:gd name="T27" fmla="*/ 10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514">
                  <a:moveTo>
                    <a:pt x="213" y="104"/>
                  </a:moveTo>
                  <a:cubicBezTo>
                    <a:pt x="213" y="85"/>
                    <a:pt x="213" y="85"/>
                    <a:pt x="213" y="85"/>
                  </a:cubicBezTo>
                  <a:cubicBezTo>
                    <a:pt x="213" y="77"/>
                    <a:pt x="215" y="69"/>
                    <a:pt x="219" y="62"/>
                  </a:cubicBezTo>
                  <a:cubicBezTo>
                    <a:pt x="223" y="56"/>
                    <a:pt x="225" y="49"/>
                    <a:pt x="225" y="41"/>
                  </a:cubicBezTo>
                  <a:cubicBezTo>
                    <a:pt x="225" y="18"/>
                    <a:pt x="205" y="0"/>
                    <a:pt x="181" y="2"/>
                  </a:cubicBezTo>
                  <a:cubicBezTo>
                    <a:pt x="164" y="4"/>
                    <a:pt x="149" y="18"/>
                    <a:pt x="147" y="36"/>
                  </a:cubicBezTo>
                  <a:cubicBezTo>
                    <a:pt x="146" y="46"/>
                    <a:pt x="148" y="55"/>
                    <a:pt x="153" y="63"/>
                  </a:cubicBezTo>
                  <a:cubicBezTo>
                    <a:pt x="158" y="70"/>
                    <a:pt x="160" y="78"/>
                    <a:pt x="160" y="86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30"/>
                    <a:pt x="183" y="514"/>
                    <a:pt x="409" y="514"/>
                  </a:cubicBezTo>
                  <a:cubicBezTo>
                    <a:pt x="409" y="104"/>
                    <a:pt x="409" y="104"/>
                    <a:pt x="409" y="104"/>
                  </a:cubicBezTo>
                  <a:lnTo>
                    <a:pt x="213" y="104"/>
                  </a:lnTo>
                  <a:close/>
                </a:path>
              </a:pathLst>
            </a:custGeom>
            <a:solidFill>
              <a:srgbClr val="004B8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3FE5F5D2-764F-4433-A84B-0A79FCD77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1" y="1619"/>
              <a:ext cx="1218" cy="972"/>
            </a:xfrm>
            <a:custGeom>
              <a:avLst/>
              <a:gdLst>
                <a:gd name="T0" fmla="*/ 105 w 514"/>
                <a:gd name="T1" fmla="*/ 0 h 410"/>
                <a:gd name="T2" fmla="*/ 105 w 514"/>
                <a:gd name="T3" fmla="*/ 194 h 410"/>
                <a:gd name="T4" fmla="*/ 86 w 514"/>
                <a:gd name="T5" fmla="*/ 194 h 410"/>
                <a:gd name="T6" fmla="*/ 63 w 514"/>
                <a:gd name="T7" fmla="*/ 187 h 410"/>
                <a:gd name="T8" fmla="*/ 42 w 514"/>
                <a:gd name="T9" fmla="*/ 181 h 410"/>
                <a:gd name="T10" fmla="*/ 3 w 514"/>
                <a:gd name="T11" fmla="*/ 225 h 410"/>
                <a:gd name="T12" fmla="*/ 37 w 514"/>
                <a:gd name="T13" fmla="*/ 259 h 410"/>
                <a:gd name="T14" fmla="*/ 63 w 514"/>
                <a:gd name="T15" fmla="*/ 253 h 410"/>
                <a:gd name="T16" fmla="*/ 86 w 514"/>
                <a:gd name="T17" fmla="*/ 246 h 410"/>
                <a:gd name="T18" fmla="*/ 105 w 514"/>
                <a:gd name="T19" fmla="*/ 246 h 410"/>
                <a:gd name="T20" fmla="*/ 105 w 514"/>
                <a:gd name="T21" fmla="*/ 410 h 410"/>
                <a:gd name="T22" fmla="*/ 514 w 514"/>
                <a:gd name="T23" fmla="*/ 0 h 410"/>
                <a:gd name="T24" fmla="*/ 514 w 514"/>
                <a:gd name="T25" fmla="*/ 0 h 410"/>
                <a:gd name="T26" fmla="*/ 105 w 514"/>
                <a:gd name="T2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4" h="410">
                  <a:moveTo>
                    <a:pt x="105" y="0"/>
                  </a:moveTo>
                  <a:cubicBezTo>
                    <a:pt x="105" y="194"/>
                    <a:pt x="105" y="194"/>
                    <a:pt x="105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77" y="194"/>
                    <a:pt x="69" y="191"/>
                    <a:pt x="63" y="187"/>
                  </a:cubicBezTo>
                  <a:cubicBezTo>
                    <a:pt x="57" y="183"/>
                    <a:pt x="49" y="181"/>
                    <a:pt x="42" y="181"/>
                  </a:cubicBezTo>
                  <a:cubicBezTo>
                    <a:pt x="19" y="181"/>
                    <a:pt x="0" y="201"/>
                    <a:pt x="3" y="225"/>
                  </a:cubicBezTo>
                  <a:cubicBezTo>
                    <a:pt x="5" y="242"/>
                    <a:pt x="19" y="257"/>
                    <a:pt x="37" y="259"/>
                  </a:cubicBezTo>
                  <a:cubicBezTo>
                    <a:pt x="46" y="260"/>
                    <a:pt x="56" y="258"/>
                    <a:pt x="63" y="253"/>
                  </a:cubicBezTo>
                  <a:cubicBezTo>
                    <a:pt x="70" y="249"/>
                    <a:pt x="78" y="246"/>
                    <a:pt x="86" y="246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05" y="410"/>
                    <a:pt x="105" y="410"/>
                    <a:pt x="105" y="410"/>
                  </a:cubicBezTo>
                  <a:cubicBezTo>
                    <a:pt x="331" y="410"/>
                    <a:pt x="514" y="226"/>
                    <a:pt x="514" y="0"/>
                  </a:cubicBezTo>
                  <a:cubicBezTo>
                    <a:pt x="514" y="0"/>
                    <a:pt x="514" y="0"/>
                    <a:pt x="514" y="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B5222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839AE06-74FB-438C-A7DF-C14FBFC3E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649"/>
              <a:ext cx="969" cy="1219"/>
            </a:xfrm>
            <a:custGeom>
              <a:avLst/>
              <a:gdLst>
                <a:gd name="T0" fmla="*/ 228 w 409"/>
                <a:gd name="T1" fmla="*/ 428 h 514"/>
                <a:gd name="T2" fmla="*/ 228 w 409"/>
                <a:gd name="T3" fmla="*/ 409 h 514"/>
                <a:gd name="T4" fmla="*/ 409 w 409"/>
                <a:gd name="T5" fmla="*/ 409 h 514"/>
                <a:gd name="T6" fmla="*/ 0 w 409"/>
                <a:gd name="T7" fmla="*/ 0 h 514"/>
                <a:gd name="T8" fmla="*/ 0 w 409"/>
                <a:gd name="T9" fmla="*/ 409 h 514"/>
                <a:gd name="T10" fmla="*/ 175 w 409"/>
                <a:gd name="T11" fmla="*/ 409 h 514"/>
                <a:gd name="T12" fmla="*/ 175 w 409"/>
                <a:gd name="T13" fmla="*/ 429 h 514"/>
                <a:gd name="T14" fmla="*/ 168 w 409"/>
                <a:gd name="T15" fmla="*/ 452 h 514"/>
                <a:gd name="T16" fmla="*/ 162 w 409"/>
                <a:gd name="T17" fmla="*/ 473 h 514"/>
                <a:gd name="T18" fmla="*/ 206 w 409"/>
                <a:gd name="T19" fmla="*/ 512 h 514"/>
                <a:gd name="T20" fmla="*/ 240 w 409"/>
                <a:gd name="T21" fmla="*/ 478 h 514"/>
                <a:gd name="T22" fmla="*/ 234 w 409"/>
                <a:gd name="T23" fmla="*/ 451 h 514"/>
                <a:gd name="T24" fmla="*/ 228 w 409"/>
                <a:gd name="T25" fmla="*/ 42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514">
                  <a:moveTo>
                    <a:pt x="228" y="428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409" y="409"/>
                    <a:pt x="409" y="409"/>
                    <a:pt x="409" y="409"/>
                  </a:cubicBezTo>
                  <a:cubicBezTo>
                    <a:pt x="409" y="184"/>
                    <a:pt x="226" y="0"/>
                    <a:pt x="0" y="0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29"/>
                    <a:pt x="175" y="429"/>
                    <a:pt x="175" y="429"/>
                  </a:cubicBezTo>
                  <a:cubicBezTo>
                    <a:pt x="175" y="437"/>
                    <a:pt x="172" y="445"/>
                    <a:pt x="168" y="452"/>
                  </a:cubicBezTo>
                  <a:cubicBezTo>
                    <a:pt x="164" y="458"/>
                    <a:pt x="162" y="465"/>
                    <a:pt x="162" y="473"/>
                  </a:cubicBezTo>
                  <a:cubicBezTo>
                    <a:pt x="162" y="496"/>
                    <a:pt x="182" y="514"/>
                    <a:pt x="206" y="512"/>
                  </a:cubicBezTo>
                  <a:cubicBezTo>
                    <a:pt x="224" y="510"/>
                    <a:pt x="238" y="495"/>
                    <a:pt x="240" y="478"/>
                  </a:cubicBezTo>
                  <a:cubicBezTo>
                    <a:pt x="242" y="468"/>
                    <a:pt x="239" y="459"/>
                    <a:pt x="234" y="451"/>
                  </a:cubicBezTo>
                  <a:cubicBezTo>
                    <a:pt x="230" y="444"/>
                    <a:pt x="228" y="436"/>
                    <a:pt x="228" y="428"/>
                  </a:cubicBezTo>
                  <a:close/>
                </a:path>
              </a:pathLst>
            </a:custGeom>
            <a:solidFill>
              <a:srgbClr val="004B8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3DA1085-9844-4D4E-A050-9706D6114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649"/>
              <a:ext cx="1218" cy="970"/>
            </a:xfrm>
            <a:custGeom>
              <a:avLst/>
              <a:gdLst>
                <a:gd name="T0" fmla="*/ 511 w 514"/>
                <a:gd name="T1" fmla="*/ 208 h 409"/>
                <a:gd name="T2" fmla="*/ 477 w 514"/>
                <a:gd name="T3" fmla="*/ 174 h 409"/>
                <a:gd name="T4" fmla="*/ 451 w 514"/>
                <a:gd name="T5" fmla="*/ 180 h 409"/>
                <a:gd name="T6" fmla="*/ 428 w 514"/>
                <a:gd name="T7" fmla="*/ 187 h 409"/>
                <a:gd name="T8" fmla="*/ 409 w 514"/>
                <a:gd name="T9" fmla="*/ 187 h 409"/>
                <a:gd name="T10" fmla="*/ 409 w 514"/>
                <a:gd name="T11" fmla="*/ 0 h 409"/>
                <a:gd name="T12" fmla="*/ 0 w 514"/>
                <a:gd name="T13" fmla="*/ 409 h 409"/>
                <a:gd name="T14" fmla="*/ 160 w 514"/>
                <a:gd name="T15" fmla="*/ 409 h 409"/>
                <a:gd name="T16" fmla="*/ 160 w 514"/>
                <a:gd name="T17" fmla="*/ 391 h 409"/>
                <a:gd name="T18" fmla="*/ 153 w 514"/>
                <a:gd name="T19" fmla="*/ 368 h 409"/>
                <a:gd name="T20" fmla="*/ 147 w 514"/>
                <a:gd name="T21" fmla="*/ 341 h 409"/>
                <a:gd name="T22" fmla="*/ 181 w 514"/>
                <a:gd name="T23" fmla="*/ 307 h 409"/>
                <a:gd name="T24" fmla="*/ 225 w 514"/>
                <a:gd name="T25" fmla="*/ 346 h 409"/>
                <a:gd name="T26" fmla="*/ 219 w 514"/>
                <a:gd name="T27" fmla="*/ 367 h 409"/>
                <a:gd name="T28" fmla="*/ 213 w 514"/>
                <a:gd name="T29" fmla="*/ 390 h 409"/>
                <a:gd name="T30" fmla="*/ 213 w 514"/>
                <a:gd name="T31" fmla="*/ 409 h 409"/>
                <a:gd name="T32" fmla="*/ 409 w 514"/>
                <a:gd name="T33" fmla="*/ 409 h 409"/>
                <a:gd name="T34" fmla="*/ 409 w 514"/>
                <a:gd name="T35" fmla="*/ 239 h 409"/>
                <a:gd name="T36" fmla="*/ 428 w 514"/>
                <a:gd name="T37" fmla="*/ 239 h 409"/>
                <a:gd name="T38" fmla="*/ 451 w 514"/>
                <a:gd name="T39" fmla="*/ 246 h 409"/>
                <a:gd name="T40" fmla="*/ 472 w 514"/>
                <a:gd name="T41" fmla="*/ 252 h 409"/>
                <a:gd name="T42" fmla="*/ 511 w 514"/>
                <a:gd name="T43" fmla="*/ 20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4" h="409">
                  <a:moveTo>
                    <a:pt x="511" y="208"/>
                  </a:moveTo>
                  <a:cubicBezTo>
                    <a:pt x="509" y="191"/>
                    <a:pt x="495" y="176"/>
                    <a:pt x="477" y="174"/>
                  </a:cubicBezTo>
                  <a:cubicBezTo>
                    <a:pt x="467" y="173"/>
                    <a:pt x="458" y="175"/>
                    <a:pt x="451" y="180"/>
                  </a:cubicBezTo>
                  <a:cubicBezTo>
                    <a:pt x="444" y="184"/>
                    <a:pt x="436" y="187"/>
                    <a:pt x="428" y="187"/>
                  </a:cubicBezTo>
                  <a:cubicBezTo>
                    <a:pt x="409" y="187"/>
                    <a:pt x="409" y="187"/>
                    <a:pt x="409" y="187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183" y="0"/>
                    <a:pt x="0" y="184"/>
                    <a:pt x="0" y="409"/>
                  </a:cubicBezTo>
                  <a:cubicBezTo>
                    <a:pt x="160" y="409"/>
                    <a:pt x="160" y="409"/>
                    <a:pt x="160" y="409"/>
                  </a:cubicBezTo>
                  <a:cubicBezTo>
                    <a:pt x="160" y="391"/>
                    <a:pt x="160" y="391"/>
                    <a:pt x="160" y="391"/>
                  </a:cubicBezTo>
                  <a:cubicBezTo>
                    <a:pt x="160" y="383"/>
                    <a:pt x="158" y="375"/>
                    <a:pt x="153" y="368"/>
                  </a:cubicBezTo>
                  <a:cubicBezTo>
                    <a:pt x="148" y="360"/>
                    <a:pt x="146" y="351"/>
                    <a:pt x="147" y="341"/>
                  </a:cubicBezTo>
                  <a:cubicBezTo>
                    <a:pt x="149" y="323"/>
                    <a:pt x="164" y="309"/>
                    <a:pt x="181" y="307"/>
                  </a:cubicBezTo>
                  <a:cubicBezTo>
                    <a:pt x="205" y="305"/>
                    <a:pt x="225" y="323"/>
                    <a:pt x="225" y="346"/>
                  </a:cubicBezTo>
                  <a:cubicBezTo>
                    <a:pt x="225" y="354"/>
                    <a:pt x="223" y="361"/>
                    <a:pt x="219" y="367"/>
                  </a:cubicBezTo>
                  <a:cubicBezTo>
                    <a:pt x="215" y="374"/>
                    <a:pt x="213" y="382"/>
                    <a:pt x="213" y="390"/>
                  </a:cubicBezTo>
                  <a:cubicBezTo>
                    <a:pt x="213" y="409"/>
                    <a:pt x="213" y="409"/>
                    <a:pt x="213" y="409"/>
                  </a:cubicBezTo>
                  <a:cubicBezTo>
                    <a:pt x="409" y="409"/>
                    <a:pt x="409" y="409"/>
                    <a:pt x="409" y="409"/>
                  </a:cubicBezTo>
                  <a:cubicBezTo>
                    <a:pt x="409" y="239"/>
                    <a:pt x="409" y="239"/>
                    <a:pt x="409" y="239"/>
                  </a:cubicBezTo>
                  <a:cubicBezTo>
                    <a:pt x="428" y="239"/>
                    <a:pt x="428" y="239"/>
                    <a:pt x="428" y="239"/>
                  </a:cubicBezTo>
                  <a:cubicBezTo>
                    <a:pt x="436" y="239"/>
                    <a:pt x="444" y="242"/>
                    <a:pt x="451" y="246"/>
                  </a:cubicBezTo>
                  <a:cubicBezTo>
                    <a:pt x="457" y="250"/>
                    <a:pt x="464" y="252"/>
                    <a:pt x="472" y="252"/>
                  </a:cubicBezTo>
                  <a:cubicBezTo>
                    <a:pt x="495" y="252"/>
                    <a:pt x="514" y="232"/>
                    <a:pt x="511" y="208"/>
                  </a:cubicBezTo>
                  <a:close/>
                </a:path>
              </a:pathLst>
            </a:custGeom>
            <a:solidFill>
              <a:srgbClr val="B52222"/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33" name="椭圆 32" descr="e7d195523061f1c09e9d68d7cf438b91ef959ecb14fc25d26BBA7F7DBC18E55DFF4014AF651F0BF2569D4B6C1DA7F1A4683A481403BD872FC687266AD13265C1DE7C373772FD8728ABDD69ADD03BFF5BE2862BC891DBB79EC851A009BD930C10FA8C6A8AB3104F0235AF1A3D4E8E41C0721C6BE4D6838EAF4B6B9AE2486E7C5E8B4F7A1EBE4DCA0C4690A56A498EF964">
            <a:extLst>
              <a:ext uri="{FF2B5EF4-FFF2-40B4-BE49-F238E27FC236}">
                <a16:creationId xmlns:a16="http://schemas.microsoft.com/office/drawing/2014/main" id="{1775529C-BD42-40B4-A9D4-379334736087}"/>
              </a:ext>
            </a:extLst>
          </p:cNvPr>
          <p:cNvSpPr/>
          <p:nvPr/>
        </p:nvSpPr>
        <p:spPr>
          <a:xfrm>
            <a:off x="3900990" y="1815303"/>
            <a:ext cx="4133989" cy="4133989"/>
          </a:xfrm>
          <a:prstGeom prst="ellipse">
            <a:avLst/>
          </a:prstGeom>
          <a:noFill/>
          <a:ln w="19050">
            <a:solidFill>
              <a:srgbClr val="00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4" name="矩形 3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2189265-826F-4E3C-BAC3-25766FB61F6D}"/>
              </a:ext>
            </a:extLst>
          </p:cNvPr>
          <p:cNvSpPr/>
          <p:nvPr/>
        </p:nvSpPr>
        <p:spPr bwMode="auto">
          <a:xfrm>
            <a:off x="2511576" y="1512915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133" kern="1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B5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5D9D119C-C2DA-40D1-8E08-7FD7FC32756D}"/>
              </a:ext>
            </a:extLst>
          </p:cNvPr>
          <p:cNvSpPr/>
          <p:nvPr/>
        </p:nvSpPr>
        <p:spPr>
          <a:xfrm>
            <a:off x="348570" y="1938715"/>
            <a:ext cx="3380007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36" name="直接连接符 35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99E7313E-0DEB-4AD2-B585-764480441495}"/>
              </a:ext>
            </a:extLst>
          </p:cNvPr>
          <p:cNvCxnSpPr/>
          <p:nvPr/>
        </p:nvCxnSpPr>
        <p:spPr>
          <a:xfrm>
            <a:off x="3318126" y="2000180"/>
            <a:ext cx="243109" cy="0"/>
          </a:xfrm>
          <a:prstGeom prst="line">
            <a:avLst/>
          </a:prstGeom>
          <a:ln w="19050">
            <a:solidFill>
              <a:srgbClr val="B5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AEFE1501-BF51-42F8-8D0A-B810F4F01D7A}"/>
              </a:ext>
            </a:extLst>
          </p:cNvPr>
          <p:cNvSpPr/>
          <p:nvPr/>
        </p:nvSpPr>
        <p:spPr bwMode="auto">
          <a:xfrm>
            <a:off x="2511575" y="4833964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zh-CN" sz="2133" kern="1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004B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00C0C8E3-35B3-4312-8750-B6690548B46A}"/>
              </a:ext>
            </a:extLst>
          </p:cNvPr>
          <p:cNvSpPr/>
          <p:nvPr/>
        </p:nvSpPr>
        <p:spPr>
          <a:xfrm>
            <a:off x="348569" y="5259764"/>
            <a:ext cx="3380007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39" name="直接连接符 3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41DE8FDB-4C93-497D-A179-417EFDA00CDB}"/>
              </a:ext>
            </a:extLst>
          </p:cNvPr>
          <p:cNvCxnSpPr/>
          <p:nvPr/>
        </p:nvCxnSpPr>
        <p:spPr>
          <a:xfrm>
            <a:off x="3318124" y="5321229"/>
            <a:ext cx="243109" cy="0"/>
          </a:xfrm>
          <a:prstGeom prst="line">
            <a:avLst/>
          </a:prstGeom>
          <a:ln w="19050">
            <a:solidFill>
              <a:srgbClr val="004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8FA74192-824D-40C0-A4AF-72E183F52FFE}"/>
              </a:ext>
            </a:extLst>
          </p:cNvPr>
          <p:cNvSpPr/>
          <p:nvPr/>
        </p:nvSpPr>
        <p:spPr bwMode="auto">
          <a:xfrm>
            <a:off x="8207389" y="4833964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133" kern="100" dirty="0">
                <a:solidFill>
                  <a:srgbClr val="B5222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B5222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32D522FA-751E-45ED-BEEB-6EAA707765E2}"/>
              </a:ext>
            </a:extLst>
          </p:cNvPr>
          <p:cNvSpPr/>
          <p:nvPr/>
        </p:nvSpPr>
        <p:spPr>
          <a:xfrm>
            <a:off x="8207389" y="5259764"/>
            <a:ext cx="3380006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42" name="直接连接符 41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AC646B6A-DFAB-4ABE-975C-306D8235B351}"/>
              </a:ext>
            </a:extLst>
          </p:cNvPr>
          <p:cNvCxnSpPr/>
          <p:nvPr/>
        </p:nvCxnSpPr>
        <p:spPr>
          <a:xfrm>
            <a:off x="8322656" y="5321229"/>
            <a:ext cx="243109" cy="0"/>
          </a:xfrm>
          <a:prstGeom prst="line">
            <a:avLst/>
          </a:prstGeom>
          <a:ln w="19050">
            <a:solidFill>
              <a:srgbClr val="B5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E4D20B07-1EAD-491B-B82A-E23727FF6665}"/>
              </a:ext>
            </a:extLst>
          </p:cNvPr>
          <p:cNvSpPr/>
          <p:nvPr/>
        </p:nvSpPr>
        <p:spPr bwMode="auto">
          <a:xfrm>
            <a:off x="8207389" y="1508908"/>
            <a:ext cx="1217000" cy="4205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133" kern="100" dirty="0">
                <a:solidFill>
                  <a:srgbClr val="004B8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Times New Roman" panose="02020603050405020304" pitchFamily="18" charset="0"/>
              </a:rPr>
              <a:t>Caption</a:t>
            </a:r>
            <a:endParaRPr lang="zh-CN" altLang="en-US" sz="2133" kern="100" dirty="0">
              <a:solidFill>
                <a:srgbClr val="004B8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399F4D5D-350F-49C1-BFC4-8D03235319CA}"/>
              </a:ext>
            </a:extLst>
          </p:cNvPr>
          <p:cNvSpPr/>
          <p:nvPr/>
        </p:nvSpPr>
        <p:spPr>
          <a:xfrm>
            <a:off x="8207389" y="1934708"/>
            <a:ext cx="3380006" cy="1321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You can key in or paste your texts here. This is a placeholder. You can key in or paste your texts here. </a:t>
            </a:r>
          </a:p>
        </p:txBody>
      </p:sp>
      <p:cxnSp>
        <p:nvCxnSpPr>
          <p:cNvPr id="45" name="直接连接符 44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6D3C98F7-FC4D-4275-91FE-BFC8FCC45305}"/>
              </a:ext>
            </a:extLst>
          </p:cNvPr>
          <p:cNvCxnSpPr/>
          <p:nvPr/>
        </p:nvCxnSpPr>
        <p:spPr>
          <a:xfrm>
            <a:off x="8322656" y="1996173"/>
            <a:ext cx="243109" cy="0"/>
          </a:xfrm>
          <a:prstGeom prst="line">
            <a:avLst/>
          </a:prstGeom>
          <a:ln w="19050">
            <a:solidFill>
              <a:srgbClr val="004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11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0D313807-21B1-4DA4-8C90-C3F9328811C4}"/>
              </a:ext>
            </a:extLst>
          </p:cNvPr>
          <p:cNvSpPr>
            <a:spLocks/>
          </p:cNvSpPr>
          <p:nvPr/>
        </p:nvSpPr>
        <p:spPr bwMode="auto">
          <a:xfrm>
            <a:off x="4851660" y="4535297"/>
            <a:ext cx="493016" cy="48181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思源黑体 CN Medium" panose="020B0600000000000000" pitchFamily="34" charset="-122"/>
              <a:ea typeface="思源黑体 CN Medium" panose="020B0600000000000000" pitchFamily="34" charset="-122"/>
              <a:sym typeface="Gill Sans" charset="0"/>
            </a:endParaRPr>
          </a:p>
        </p:txBody>
      </p:sp>
      <p:grpSp>
        <p:nvGrpSpPr>
          <p:cNvPr id="47" name="组合 46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7671D182-F1F8-4B37-B45C-67A919E5D0F6}"/>
              </a:ext>
            </a:extLst>
          </p:cNvPr>
          <p:cNvGrpSpPr/>
          <p:nvPr/>
        </p:nvGrpSpPr>
        <p:grpSpPr>
          <a:xfrm>
            <a:off x="6740272" y="4602232"/>
            <a:ext cx="337664" cy="483163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48" name="AutoShape 113">
              <a:extLst>
                <a:ext uri="{FF2B5EF4-FFF2-40B4-BE49-F238E27FC236}">
                  <a16:creationId xmlns:a16="http://schemas.microsoft.com/office/drawing/2014/main" id="{BFFCE0CE-F489-41D3-8445-CECB52B3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49" name="AutoShape 114">
              <a:extLst>
                <a:ext uri="{FF2B5EF4-FFF2-40B4-BE49-F238E27FC236}">
                  <a16:creationId xmlns:a16="http://schemas.microsoft.com/office/drawing/2014/main" id="{32E53AB0-DB2C-434A-BCD0-07CE3DB2F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</p:grpSp>
      <p:grpSp>
        <p:nvGrpSpPr>
          <p:cNvPr id="50" name="组合 49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AA2C412A-3643-4F7D-BBFC-0001811959FD}"/>
              </a:ext>
            </a:extLst>
          </p:cNvPr>
          <p:cNvGrpSpPr/>
          <p:nvPr/>
        </p:nvGrpSpPr>
        <p:grpSpPr>
          <a:xfrm flipH="1">
            <a:off x="4864102" y="2771935"/>
            <a:ext cx="491375" cy="482339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51" name="AutoShape 126">
              <a:extLst>
                <a:ext uri="{FF2B5EF4-FFF2-40B4-BE49-F238E27FC236}">
                  <a16:creationId xmlns:a16="http://schemas.microsoft.com/office/drawing/2014/main" id="{C7A46EE7-190B-4207-9DBE-3C56599FB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52" name="AutoShape 127">
              <a:extLst>
                <a:ext uri="{FF2B5EF4-FFF2-40B4-BE49-F238E27FC236}">
                  <a16:creationId xmlns:a16="http://schemas.microsoft.com/office/drawing/2014/main" id="{CB6FCDA5-777B-469B-AD6E-4D5E47E1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</p:grpSp>
      <p:grpSp>
        <p:nvGrpSpPr>
          <p:cNvPr id="53" name="Group 112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>
            <a:extLst>
              <a:ext uri="{FF2B5EF4-FFF2-40B4-BE49-F238E27FC236}">
                <a16:creationId xmlns:a16="http://schemas.microsoft.com/office/drawing/2014/main" id="{00D6E06E-F5DE-4322-8B95-7E97C3DD3834}"/>
              </a:ext>
            </a:extLst>
          </p:cNvPr>
          <p:cNvGrpSpPr/>
          <p:nvPr/>
        </p:nvGrpSpPr>
        <p:grpSpPr>
          <a:xfrm>
            <a:off x="6700079" y="2786776"/>
            <a:ext cx="492216" cy="452656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54" name="AutoShape 110">
              <a:extLst>
                <a:ext uri="{FF2B5EF4-FFF2-40B4-BE49-F238E27FC236}">
                  <a16:creationId xmlns:a16="http://schemas.microsoft.com/office/drawing/2014/main" id="{A8DF61D4-7FD6-4D2E-AE0E-0BAC4F10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  <p:sp>
          <p:nvSpPr>
            <p:cNvPr id="55" name="AutoShape 111">
              <a:extLst>
                <a:ext uri="{FF2B5EF4-FFF2-40B4-BE49-F238E27FC236}">
                  <a16:creationId xmlns:a16="http://schemas.microsoft.com/office/drawing/2014/main" id="{50A69BFF-A52D-4D60-ACB9-68A379A0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思源黑体 CN Medium" panose="020B0600000000000000" pitchFamily="34" charset="-122"/>
                <a:ea typeface="思源黑体 CN Medium" panose="020B0600000000000000" pitchFamily="34" charset="-122"/>
                <a:sym typeface="Gill Sans" charset="0"/>
              </a:endParaRPr>
            </a:p>
          </p:txBody>
        </p:sp>
      </p:grpSp>
      <p:sp>
        <p:nvSpPr>
          <p:cNvPr id="56" name="文本框 55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AB32B239-B67B-4865-8501-ABA617CD053F}"/>
              </a:ext>
            </a:extLst>
          </p:cNvPr>
          <p:cNvSpPr txBox="1"/>
          <p:nvPr/>
        </p:nvSpPr>
        <p:spPr>
          <a:xfrm>
            <a:off x="476586" y="517216"/>
            <a:ext cx="45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Status Quo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57" name="文本框 56" descr="e7d195523061f1c0c1615b9df1bbdd2bfe6b1bbcaa762e9c9C6BA35F1A0C78CCDA02105FA2A3ED6FA48AA51DC85BCBAE83D32A89F2476AA5CBA224009A8F92CE7B9F49B81DAA96632FF23A8464D06BF0DF34799BD585CFE894CD84F4FAE73368B605CDADDC0AA51443A5457A28150A2A396E5AE7FC49908065E680ABC1A146D295616F788E928EE4">
            <a:extLst>
              <a:ext uri="{FF2B5EF4-FFF2-40B4-BE49-F238E27FC236}">
                <a16:creationId xmlns:a16="http://schemas.microsoft.com/office/drawing/2014/main" id="{E63EE92C-9919-491E-B794-9D94176B0B30}"/>
              </a:ext>
            </a:extLst>
          </p:cNvPr>
          <p:cNvSpPr txBox="1"/>
          <p:nvPr/>
        </p:nvSpPr>
        <p:spPr>
          <a:xfrm>
            <a:off x="476587" y="822016"/>
            <a:ext cx="6107093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This is a placeholder. Theme fonts recommended.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51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8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1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6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1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1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9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4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14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7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/>
      <p:bldP spid="37" grpId="0"/>
      <p:bldP spid="38" grpId="0"/>
      <p:bldP spid="40" grpId="0"/>
      <p:bldP spid="41" grpId="0"/>
      <p:bldP spid="43" grpId="0"/>
      <p:bldP spid="44" grpId="0"/>
      <p:bldP spid="46" grpId="0" animBg="1"/>
      <p:bldP spid="56" grpId="0"/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1d8175-7c07-4b44-aaca-47ea4d1bda9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2542</Words>
  <Application>Microsoft Office PowerPoint</Application>
  <PresentationFormat>Widescreen</PresentationFormat>
  <Paragraphs>234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思源黑体 CN Heavy</vt:lpstr>
      <vt:lpstr>思源黑体 CN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Pedro Luis Boll Lugo</cp:lastModifiedBy>
  <cp:revision>10</cp:revision>
  <dcterms:created xsi:type="dcterms:W3CDTF">2019-02-20T04:08:20Z</dcterms:created>
  <dcterms:modified xsi:type="dcterms:W3CDTF">2023-10-19T03:24:00Z</dcterms:modified>
</cp:coreProperties>
</file>