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AAAC4-A632-412B-861E-5138548A5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85958-4207-4010-A0A2-7EEA15A56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4A22C-69F1-4C72-90A5-EF9473F7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99A2-D0C1-4F6E-8E26-3F6F56CBA8DE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D7497-3DDB-48EF-8DF0-D17FF398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E5E4C-D929-41C2-814C-372BA229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0602-3272-4772-BED5-7EDC19A38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33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C33F-FB72-4B59-83FF-C4096E78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0193C-599F-42D8-BD7F-7F85F0D9C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C1F58-6A08-4E5E-8DCC-24362003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99A2-D0C1-4F6E-8E26-3F6F56CBA8DE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8F007-6943-4190-BB8A-60A2F933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7C171-2C27-4837-AC25-AB908D29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0602-3272-4772-BED5-7EDC19A38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93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90982-F006-4E8D-BB45-B6D77E5C9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DB626-3C10-458D-AB77-322E59B19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85B73-BB89-44CC-ABE0-4E67B0E6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99A2-D0C1-4F6E-8E26-3F6F56CBA8DE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8C99D-511E-4F89-8FD8-3AEA028B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4443C-459A-43B1-BBF9-76C8C777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0602-3272-4772-BED5-7EDC19A38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94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6E9C-3A65-41BC-A611-2560F45F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D2E37-CE72-4C23-94CE-69AEDA7E0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1676E-F685-4269-88A6-2B1C466B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99A2-D0C1-4F6E-8E26-3F6F56CBA8DE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EBFE8-C78F-4F77-B331-B14DFC60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015E3-4EBB-4838-9646-0166698C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0602-3272-4772-BED5-7EDC19A38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97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81262-BA1B-4D63-9F45-F1F33C0FA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E78E6-A491-4E60-AABB-6D3A3A25B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AA1C-6A72-43A7-A35D-E8E3A55B7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99A2-D0C1-4F6E-8E26-3F6F56CBA8DE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D311E-0737-4773-BB4E-DB7E5245E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60256-BAF3-4B55-80A9-DF9643BE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0602-3272-4772-BED5-7EDC19A38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5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F36B-AD05-4198-85C9-0E81FA91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F7771-2C82-4B95-B5F0-FF9A76FB1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336B7-05B2-48D7-AD37-CCAEDA994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625E0-ED2D-41D6-884F-86740681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99A2-D0C1-4F6E-8E26-3F6F56CBA8DE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AEC81-CA17-454C-BC58-EB82BD24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27AD2-5E09-472E-9CBE-0BBD3411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0602-3272-4772-BED5-7EDC19A38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64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D4DF-A784-4174-9690-075042AA1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A95CD-B493-42BB-8048-F961D32B8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1E4D3-3D10-4CE7-A7E1-2A2015EFA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B6950-E4CA-4EC6-8DE2-4FAB17BE4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A8DAB-A77E-4449-90A6-569F29DD0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25B93-F9E7-49D9-8BDC-E9249AE8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99A2-D0C1-4F6E-8E26-3F6F56CBA8DE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CE02E-C40D-4B5A-A0D0-90C548C0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E6473-3961-41C9-9F8B-EB46153D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0602-3272-4772-BED5-7EDC19A38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00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1088C-F69F-4ABB-85EE-018E5EB1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4ED96-B311-49D4-BC5E-C0E45B17F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99A2-D0C1-4F6E-8E26-3F6F56CBA8DE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35D3E-92DF-468C-BE91-B3C44C7D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B064F-7195-42CF-A48A-CDC5789D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0602-3272-4772-BED5-7EDC19A38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7DB3C-E9AD-4E8C-A464-38DCB92F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99A2-D0C1-4F6E-8E26-3F6F56CBA8DE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C6567-29B5-413A-A667-1BD73131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EBD59-5444-4EDB-852C-5FB4BFA8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0602-3272-4772-BED5-7EDC19A38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15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670F-5708-4ACA-AD3E-54831154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37122-9551-4318-9B72-8193C591C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2D71B-A05D-484D-8C6E-B25623E46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C6241-EB75-42A2-ADEA-2E27E5F4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99A2-D0C1-4F6E-8E26-3F6F56CBA8DE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6F8C6-9A4C-4D34-8154-7AE0B9C3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BE9C2-EE67-4C97-A57A-A04AAEC2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0602-3272-4772-BED5-7EDC19A38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36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8E96-59B0-42C2-8FC0-681BA99C2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A8EE04-E420-4CD0-B660-02DCAAE1E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B7693-55EE-46DE-BE4B-30628ACA5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F389B-C1E0-4BC6-AADE-B0CAE47F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99A2-D0C1-4F6E-8E26-3F6F56CBA8DE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CF214-A0F8-42D9-828B-DA821242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99C0E-BA24-401B-9B18-8620094D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90602-3272-4772-BED5-7EDC19A38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47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A126E3-D79F-4668-9FC5-D2704CB2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D5E22-679B-4D4D-98CD-80B1B176F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DF354-9611-4DF4-82D8-51D9C14FD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799A2-D0C1-4F6E-8E26-3F6F56CBA8DE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AB894-A215-4986-B7E7-3CD81D77D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B8840-8EA0-4282-BA4C-DD0DB8396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90602-3272-4772-BED5-7EDC19A38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18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43CA-F0AA-40E8-AAF0-57BB18054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Tracking our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7D87D-470D-4DA5-936F-B1E69AF2A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27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CCB8-D9DA-4E65-9D25-39F1B535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23/03/2020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619BC-6097-48B6-B665-7FED65308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Watched Opening Ceremony</a:t>
            </a:r>
          </a:p>
          <a:p>
            <a:endParaRPr lang="en-GB" dirty="0"/>
          </a:p>
          <a:p>
            <a:r>
              <a:rPr lang="en-GB" dirty="0"/>
              <a:t>Had Video Call about Basic Ideas</a:t>
            </a:r>
          </a:p>
          <a:p>
            <a:pPr marL="457200" lvl="1" indent="0">
              <a:buNone/>
            </a:pPr>
            <a:r>
              <a:rPr lang="en-GB" i="1" dirty="0"/>
              <a:t>View /Ideas/draft01 in the git repository for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58037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Tracking our work</vt:lpstr>
      <vt:lpstr>23/03/2020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our work</dc:title>
  <dc:creator>Peter Walker</dc:creator>
  <cp:lastModifiedBy>Peter Walker</cp:lastModifiedBy>
  <cp:revision>1</cp:revision>
  <dcterms:created xsi:type="dcterms:W3CDTF">2020-03-24T11:37:45Z</dcterms:created>
  <dcterms:modified xsi:type="dcterms:W3CDTF">2020-03-24T11:37:54Z</dcterms:modified>
</cp:coreProperties>
</file>