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32" y="32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2DC4D-7333-4239-AC2B-DCA0C9755982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8574A698-BB51-4C4C-9EDE-E373470D81F1}">
      <dgm:prSet phldrT="[Text]"/>
      <dgm:spPr/>
      <dgm:t>
        <a:bodyPr/>
        <a:lstStyle/>
        <a:p>
          <a:r>
            <a:rPr lang="en-US" dirty="0">
              <a:latin typeface="Helonia" panose="02000503040000020004" pitchFamily="2" charset="0"/>
            </a:rPr>
            <a:t>Dimensional reduction</a:t>
          </a:r>
        </a:p>
      </dgm:t>
    </dgm:pt>
    <dgm:pt modelId="{310EAB7E-A424-49FA-B3E2-14BFFD410533}" type="parTrans" cxnId="{683B8C7F-EA0F-4F54-B9D0-FD4A8D4F10C7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AD76EBFE-2401-4EAA-A48C-47BDAD43B188}" type="sibTrans" cxnId="{683B8C7F-EA0F-4F54-B9D0-FD4A8D4F10C7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B349B9EC-2B78-415E-ADCC-7D3C74A85133}">
      <dgm:prSet phldrT="[Text]"/>
      <dgm:spPr/>
      <dgm:t>
        <a:bodyPr/>
        <a:lstStyle/>
        <a:p>
          <a:r>
            <a:rPr lang="en-US" dirty="0">
              <a:latin typeface="Helonia" panose="02000503040000020004" pitchFamily="2" charset="0"/>
            </a:rPr>
            <a:t>Shell base formulation</a:t>
          </a:r>
        </a:p>
      </dgm:t>
    </dgm:pt>
    <dgm:pt modelId="{584D1369-2291-4D17-A22C-93DB31B9C2C2}" type="parTrans" cxnId="{16D41602-E1FF-4A6A-99ED-39CADEC56EF0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21A5B6B2-A233-42CD-991B-802FEED4F78C}" type="sibTrans" cxnId="{16D41602-E1FF-4A6A-99ED-39CADEC56EF0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15343C09-D42E-4A5E-946B-672306086A91}">
      <dgm:prSet phldrT="[Text]"/>
      <dgm:spPr/>
      <dgm:t>
        <a:bodyPr anchor="t"/>
        <a:lstStyle/>
        <a:p>
          <a:br>
            <a:rPr lang="en-US" dirty="0">
              <a:latin typeface="Helonia" panose="02000503040000020004" pitchFamily="2" charset="0"/>
            </a:rPr>
          </a:br>
          <a:r>
            <a:rPr lang="en-US" dirty="0">
              <a:latin typeface="Helonia" panose="02000503040000020004" pitchFamily="2" charset="0"/>
            </a:rPr>
            <a:t>Element</a:t>
          </a:r>
          <a:br>
            <a:rPr lang="en-US" dirty="0">
              <a:latin typeface="Helonia" panose="02000503040000020004" pitchFamily="2" charset="0"/>
            </a:rPr>
          </a:br>
          <a:r>
            <a:rPr lang="en-US" dirty="0">
              <a:latin typeface="Helonia" panose="02000503040000020004" pitchFamily="2" charset="0"/>
            </a:rPr>
            <a:t>technologies, geometry </a:t>
          </a:r>
          <a:br>
            <a:rPr lang="en-US" dirty="0">
              <a:latin typeface="Helonia" panose="02000503040000020004" pitchFamily="2" charset="0"/>
            </a:rPr>
          </a:br>
          <a:r>
            <a:rPr lang="en-US" dirty="0">
              <a:latin typeface="Helonia" panose="02000503040000020004" pitchFamily="2" charset="0"/>
            </a:rPr>
            <a:t>and mesh</a:t>
          </a:r>
        </a:p>
      </dgm:t>
    </dgm:pt>
    <dgm:pt modelId="{81701019-61B8-4D84-AC24-E362DC48BB07}" type="parTrans" cxnId="{C9CC07E3-DD82-49EC-B78E-4D7C3D99CE52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66D73B30-AFFD-444E-B5C5-D5DBE6543096}" type="sibTrans" cxnId="{C9CC07E3-DD82-49EC-B78E-4D7C3D99CE52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48474EAE-A9D1-45AC-907A-89EC3A5D0C4A}">
      <dgm:prSet phldrT="[Text]" custT="1"/>
      <dgm:spPr/>
      <dgm:t>
        <a:bodyPr/>
        <a:lstStyle/>
        <a:p>
          <a:endParaRPr lang="en-US" sz="1600" dirty="0">
            <a:latin typeface="Helonia" panose="02000503040000020004" pitchFamily="2" charset="0"/>
          </a:endParaRPr>
        </a:p>
      </dgm:t>
    </dgm:pt>
    <dgm:pt modelId="{AA9C4A88-EB2E-4AE0-B1ED-388B9D675490}" type="parTrans" cxnId="{D1BA86A5-838B-40BD-840F-A6C3614379AD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94A4D8B0-BBBD-4FCE-A4A9-94227EF97DDE}" type="sibTrans" cxnId="{D1BA86A5-838B-40BD-840F-A6C3614379AD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4ECB93AD-D6F0-4169-8D61-9795D6AF4B3D}">
      <dgm:prSet phldrT="[Text]" custT="1"/>
      <dgm:spPr/>
      <dgm:t>
        <a:bodyPr/>
        <a:lstStyle/>
        <a:p>
          <a:r>
            <a:rPr lang="en-US" sz="1600" dirty="0">
              <a:latin typeface="Helonia" panose="02000503040000020004" pitchFamily="2" charset="0"/>
            </a:rPr>
            <a:t>3-parameter</a:t>
          </a:r>
        </a:p>
      </dgm:t>
    </dgm:pt>
    <dgm:pt modelId="{419AF980-6E1D-49CB-886F-340B3A00E539}" type="parTrans" cxnId="{22910C4F-8389-4810-A3AD-D6D1BA414454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2B0C00BD-4EEB-4151-8D28-F1A8B48CEB80}" type="sibTrans" cxnId="{22910C4F-8389-4810-A3AD-D6D1BA414454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2721C4E5-EDB8-45E1-B52C-E4DC4CE6428A}">
      <dgm:prSet phldrT="[Text]" custT="1"/>
      <dgm:spPr/>
      <dgm:t>
        <a:bodyPr/>
        <a:lstStyle/>
        <a:p>
          <a:r>
            <a:rPr lang="en-US" sz="1600" dirty="0">
              <a:latin typeface="Helonia" panose="02000503040000020004" pitchFamily="2" charset="0"/>
            </a:rPr>
            <a:t>5-parameter</a:t>
          </a:r>
        </a:p>
      </dgm:t>
    </dgm:pt>
    <dgm:pt modelId="{61150C72-9545-4A11-8B9F-59FBEA97CED8}" type="parTrans" cxnId="{9E0FE38A-BC34-49F9-BC83-C789C9E2E6DD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0FD9C899-6E58-4530-8A91-3160FEB09AC8}" type="sibTrans" cxnId="{9E0FE38A-BC34-49F9-BC83-C789C9E2E6DD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B4F7A56F-B201-43EA-968C-FBDAEA3DE56A}">
      <dgm:prSet phldrT="[Text]" custT="1"/>
      <dgm:spPr/>
      <dgm:t>
        <a:bodyPr/>
        <a:lstStyle/>
        <a:p>
          <a:r>
            <a:rPr lang="en-US" sz="1600" dirty="0">
              <a:latin typeface="Helonia" panose="02000503040000020004" pitchFamily="2" charset="0"/>
            </a:rPr>
            <a:t>Transverse shear locking mitigation</a:t>
          </a:r>
        </a:p>
      </dgm:t>
    </dgm:pt>
    <dgm:pt modelId="{DBE0A954-5379-4C31-B21F-5A0FAE0032F8}" type="parTrans" cxnId="{0A91C437-8CDB-430C-A80F-B9D658846267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673F05E6-19CC-486A-8302-490C28DCE15F}" type="sibTrans" cxnId="{0A91C437-8CDB-430C-A80F-B9D658846267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94C2E22C-AD6F-4DD7-9E3B-5AB197C66AB2}">
      <dgm:prSet phldrT="[Text]" custT="1"/>
      <dgm:spPr/>
      <dgm:t>
        <a:bodyPr/>
        <a:lstStyle/>
        <a:p>
          <a:r>
            <a:rPr lang="en-US" sz="1600" dirty="0">
              <a:latin typeface="Helonia" panose="02000503040000020004" pitchFamily="2" charset="0"/>
            </a:rPr>
            <a:t>Tri’s vs. Quads</a:t>
          </a:r>
        </a:p>
      </dgm:t>
    </dgm:pt>
    <dgm:pt modelId="{7F146AC1-5335-400B-B6D2-8FEF41E06C9D}" type="parTrans" cxnId="{F77AD738-78E2-4E90-95BE-022DFCDE8EDB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41B95F8E-480B-415D-B590-538B83B9D6B3}" type="sibTrans" cxnId="{F77AD738-78E2-4E90-95BE-022DFCDE8EDB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B8883EE7-985E-465B-9F80-3E9633CE1325}">
      <dgm:prSet phldrT="[Text]" custT="1"/>
      <dgm:spPr/>
      <dgm:t>
        <a:bodyPr/>
        <a:lstStyle/>
        <a:p>
          <a:r>
            <a:rPr lang="en-US" sz="1600" dirty="0">
              <a:latin typeface="Helonia" panose="02000503040000020004" pitchFamily="2" charset="0"/>
            </a:rPr>
            <a:t>Membrane locking mitigation</a:t>
          </a:r>
        </a:p>
      </dgm:t>
    </dgm:pt>
    <dgm:pt modelId="{816790C9-2F53-409E-A4AF-0A6AB0DDCA34}" type="parTrans" cxnId="{1E77E489-9B74-4E28-9C77-9AF6CBC0EE30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FC63FFDF-2D0C-4591-89A4-C4355E963B99}" type="sibTrans" cxnId="{1E77E489-9B74-4E28-9C77-9AF6CBC0EE30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54F86A74-DCAB-4212-9879-1D5C1C66D99A}">
      <dgm:prSet phldrT="[Text]" custT="1"/>
      <dgm:spPr/>
      <dgm:t>
        <a:bodyPr/>
        <a:lstStyle/>
        <a:p>
          <a:r>
            <a:rPr lang="en-US" sz="1600" dirty="0">
              <a:latin typeface="Helonia" panose="02000503040000020004" pitchFamily="2" charset="0"/>
            </a:rPr>
            <a:t>Mesh warpage (quads)</a:t>
          </a:r>
        </a:p>
      </dgm:t>
    </dgm:pt>
    <dgm:pt modelId="{00334337-CC4D-4477-8FDE-87B09A88A4A9}" type="parTrans" cxnId="{50C9FD0F-03A6-4C30-8F76-95746F69DB80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8ED60E2B-9334-48E4-8A85-BD81F023993E}" type="sibTrans" cxnId="{50C9FD0F-03A6-4C30-8F76-95746F69DB80}">
      <dgm:prSet/>
      <dgm:spPr/>
      <dgm:t>
        <a:bodyPr/>
        <a:lstStyle/>
        <a:p>
          <a:endParaRPr lang="en-US">
            <a:latin typeface="Helonia" panose="02000503040000020004" pitchFamily="2" charset="0"/>
          </a:endParaRPr>
        </a:p>
      </dgm:t>
    </dgm:pt>
    <dgm:pt modelId="{8B0E95DB-0136-4A78-9DB5-29AD549E7926}" type="pres">
      <dgm:prSet presAssocID="{2BC2DC4D-7333-4239-AC2B-DCA0C9755982}" presName="Name0" presStyleCnt="0">
        <dgm:presLayoutVars>
          <dgm:dir/>
          <dgm:animLvl val="lvl"/>
          <dgm:resizeHandles val="exact"/>
        </dgm:presLayoutVars>
      </dgm:prSet>
      <dgm:spPr/>
    </dgm:pt>
    <dgm:pt modelId="{7660FAC9-6E7E-4FEA-A345-676B0BF40804}" type="pres">
      <dgm:prSet presAssocID="{8574A698-BB51-4C4C-9EDE-E373470D81F1}" presName="Name8" presStyleCnt="0"/>
      <dgm:spPr/>
    </dgm:pt>
    <dgm:pt modelId="{1B67897C-9E2D-4F11-8ADA-EC45757D4BDD}" type="pres">
      <dgm:prSet presAssocID="{8574A698-BB51-4C4C-9EDE-E373470D81F1}" presName="level" presStyleLbl="node1" presStyleIdx="0" presStyleCnt="3" custScaleY="36933">
        <dgm:presLayoutVars>
          <dgm:chMax val="1"/>
          <dgm:bulletEnabled val="1"/>
        </dgm:presLayoutVars>
      </dgm:prSet>
      <dgm:spPr/>
    </dgm:pt>
    <dgm:pt modelId="{D755798F-79AD-48B1-99A6-D49650988C4F}" type="pres">
      <dgm:prSet presAssocID="{8574A698-BB51-4C4C-9EDE-E373470D81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9CBE10F-FD00-45DB-929D-27BCB1808F4A}" type="pres">
      <dgm:prSet presAssocID="{B349B9EC-2B78-415E-ADCC-7D3C74A85133}" presName="Name8" presStyleCnt="0"/>
      <dgm:spPr/>
    </dgm:pt>
    <dgm:pt modelId="{DF6DBC0F-CF36-42E8-82E4-374EE86C9BEF}" type="pres">
      <dgm:prSet presAssocID="{B349B9EC-2B78-415E-ADCC-7D3C74A85133}" presName="acctBkgd" presStyleLbl="alignAcc1" presStyleIdx="0" presStyleCnt="2"/>
      <dgm:spPr/>
    </dgm:pt>
    <dgm:pt modelId="{1C1D896D-06CD-4F0B-A2AD-F0E421DC8313}" type="pres">
      <dgm:prSet presAssocID="{B349B9EC-2B78-415E-ADCC-7D3C74A85133}" presName="acctTx" presStyleLbl="alignAcc1" presStyleIdx="0" presStyleCnt="2">
        <dgm:presLayoutVars>
          <dgm:bulletEnabled val="1"/>
        </dgm:presLayoutVars>
      </dgm:prSet>
      <dgm:spPr/>
    </dgm:pt>
    <dgm:pt modelId="{6C3876F1-3FFF-4D76-AB26-BEDAC96D6732}" type="pres">
      <dgm:prSet presAssocID="{B349B9EC-2B78-415E-ADCC-7D3C74A85133}" presName="level" presStyleLbl="node1" presStyleIdx="1" presStyleCnt="3">
        <dgm:presLayoutVars>
          <dgm:chMax val="1"/>
          <dgm:bulletEnabled val="1"/>
        </dgm:presLayoutVars>
      </dgm:prSet>
      <dgm:spPr/>
    </dgm:pt>
    <dgm:pt modelId="{BBA997DF-D60F-40B6-8063-65C861303E8F}" type="pres">
      <dgm:prSet presAssocID="{B349B9EC-2B78-415E-ADCC-7D3C74A8513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208D27C-DE2B-46B7-A918-E8B94A0DEA2C}" type="pres">
      <dgm:prSet presAssocID="{15343C09-D42E-4A5E-946B-672306086A91}" presName="Name8" presStyleCnt="0"/>
      <dgm:spPr/>
    </dgm:pt>
    <dgm:pt modelId="{8B8FE9EE-DDDC-4500-A1AF-090218E4A12E}" type="pres">
      <dgm:prSet presAssocID="{15343C09-D42E-4A5E-946B-672306086A91}" presName="acctBkgd" presStyleLbl="alignAcc1" presStyleIdx="1" presStyleCnt="2"/>
      <dgm:spPr/>
    </dgm:pt>
    <dgm:pt modelId="{3E5723E1-34C3-4C33-8372-B4B2BD1D4BE7}" type="pres">
      <dgm:prSet presAssocID="{15343C09-D42E-4A5E-946B-672306086A91}" presName="acctTx" presStyleLbl="alignAcc1" presStyleIdx="1" presStyleCnt="2">
        <dgm:presLayoutVars>
          <dgm:bulletEnabled val="1"/>
        </dgm:presLayoutVars>
      </dgm:prSet>
      <dgm:spPr/>
    </dgm:pt>
    <dgm:pt modelId="{B230A7BD-060A-4976-93C3-5D60CD7C1917}" type="pres">
      <dgm:prSet presAssocID="{15343C09-D42E-4A5E-946B-672306086A91}" presName="level" presStyleLbl="node1" presStyleIdx="2" presStyleCnt="3" custScaleY="221556">
        <dgm:presLayoutVars>
          <dgm:chMax val="1"/>
          <dgm:bulletEnabled val="1"/>
        </dgm:presLayoutVars>
      </dgm:prSet>
      <dgm:spPr/>
    </dgm:pt>
    <dgm:pt modelId="{ACD2241A-D1B9-40D0-AE86-41B705929901}" type="pres">
      <dgm:prSet presAssocID="{15343C09-D42E-4A5E-946B-672306086A9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D41602-E1FF-4A6A-99ED-39CADEC56EF0}" srcId="{2BC2DC4D-7333-4239-AC2B-DCA0C9755982}" destId="{B349B9EC-2B78-415E-ADCC-7D3C74A85133}" srcOrd="1" destOrd="0" parTransId="{584D1369-2291-4D17-A22C-93DB31B9C2C2}" sibTransId="{21A5B6B2-A233-42CD-991B-802FEED4F78C}"/>
    <dgm:cxn modelId="{710C1305-B5CB-4BA4-BA60-39CC39E21F89}" type="presOf" srcId="{B8883EE7-985E-465B-9F80-3E9633CE1325}" destId="{3E5723E1-34C3-4C33-8372-B4B2BD1D4BE7}" srcOrd="1" destOrd="2" presId="urn:microsoft.com/office/officeart/2005/8/layout/pyramid3"/>
    <dgm:cxn modelId="{73965D0F-E8D6-48E9-8085-8B72659E163D}" type="presOf" srcId="{2721C4E5-EDB8-45E1-B52C-E4DC4CE6428A}" destId="{1C1D896D-06CD-4F0B-A2AD-F0E421DC8313}" srcOrd="1" destOrd="1" presId="urn:microsoft.com/office/officeart/2005/8/layout/pyramid3"/>
    <dgm:cxn modelId="{DD89F10F-162B-49B3-91DB-581F68BE00F6}" type="presOf" srcId="{15343C09-D42E-4A5E-946B-672306086A91}" destId="{ACD2241A-D1B9-40D0-AE86-41B705929901}" srcOrd="1" destOrd="0" presId="urn:microsoft.com/office/officeart/2005/8/layout/pyramid3"/>
    <dgm:cxn modelId="{50C9FD0F-03A6-4C30-8F76-95746F69DB80}" srcId="{94C2E22C-AD6F-4DD7-9E3B-5AB197C66AB2}" destId="{54F86A74-DCAB-4212-9879-1D5C1C66D99A}" srcOrd="1" destOrd="0" parTransId="{00334337-CC4D-4477-8FDE-87B09A88A4A9}" sibTransId="{8ED60E2B-9334-48E4-8A85-BD81F023993E}"/>
    <dgm:cxn modelId="{83A03B1A-573A-4E07-9865-5F8849E4FF66}" type="presOf" srcId="{54F86A74-DCAB-4212-9879-1D5C1C66D99A}" destId="{8B8FE9EE-DDDC-4500-A1AF-090218E4A12E}" srcOrd="0" destOrd="3" presId="urn:microsoft.com/office/officeart/2005/8/layout/pyramid3"/>
    <dgm:cxn modelId="{01384C1D-85BF-4391-A217-EB6DC57046D2}" type="presOf" srcId="{2BC2DC4D-7333-4239-AC2B-DCA0C9755982}" destId="{8B0E95DB-0136-4A78-9DB5-29AD549E7926}" srcOrd="0" destOrd="0" presId="urn:microsoft.com/office/officeart/2005/8/layout/pyramid3"/>
    <dgm:cxn modelId="{2BF6822C-7495-449B-ABB9-BFE01DD598BC}" type="presOf" srcId="{4ECB93AD-D6F0-4169-8D61-9795D6AF4B3D}" destId="{DF6DBC0F-CF36-42E8-82E4-374EE86C9BEF}" srcOrd="0" destOrd="0" presId="urn:microsoft.com/office/officeart/2005/8/layout/pyramid3"/>
    <dgm:cxn modelId="{0A91C437-8CDB-430C-A80F-B9D658846267}" srcId="{15343C09-D42E-4A5E-946B-672306086A91}" destId="{B4F7A56F-B201-43EA-968C-FBDAEA3DE56A}" srcOrd="0" destOrd="0" parTransId="{DBE0A954-5379-4C31-B21F-5A0FAE0032F8}" sibTransId="{673F05E6-19CC-486A-8302-490C28DCE15F}"/>
    <dgm:cxn modelId="{F77AD738-78E2-4E90-95BE-022DFCDE8EDB}" srcId="{15343C09-D42E-4A5E-946B-672306086A91}" destId="{94C2E22C-AD6F-4DD7-9E3B-5AB197C66AB2}" srcOrd="1" destOrd="0" parTransId="{7F146AC1-5335-400B-B6D2-8FEF41E06C9D}" sibTransId="{41B95F8E-480B-415D-B590-538B83B9D6B3}"/>
    <dgm:cxn modelId="{D256D262-FD2E-470A-8390-9ADE913A66A2}" type="presOf" srcId="{8574A698-BB51-4C4C-9EDE-E373470D81F1}" destId="{1B67897C-9E2D-4F11-8ADA-EC45757D4BDD}" srcOrd="0" destOrd="0" presId="urn:microsoft.com/office/officeart/2005/8/layout/pyramid3"/>
    <dgm:cxn modelId="{A8C93164-CA18-48E9-8D8D-0310E766E312}" type="presOf" srcId="{48474EAE-A9D1-45AC-907A-89EC3A5D0C4A}" destId="{8B8FE9EE-DDDC-4500-A1AF-090218E4A12E}" srcOrd="0" destOrd="4" presId="urn:microsoft.com/office/officeart/2005/8/layout/pyramid3"/>
    <dgm:cxn modelId="{D39EEB46-EC56-44BE-839A-722E1B33BBA7}" type="presOf" srcId="{8574A698-BB51-4C4C-9EDE-E373470D81F1}" destId="{D755798F-79AD-48B1-99A6-D49650988C4F}" srcOrd="1" destOrd="0" presId="urn:microsoft.com/office/officeart/2005/8/layout/pyramid3"/>
    <dgm:cxn modelId="{BB22DE67-05ED-42CB-8460-6A1443F9428B}" type="presOf" srcId="{B4F7A56F-B201-43EA-968C-FBDAEA3DE56A}" destId="{8B8FE9EE-DDDC-4500-A1AF-090218E4A12E}" srcOrd="0" destOrd="0" presId="urn:microsoft.com/office/officeart/2005/8/layout/pyramid3"/>
    <dgm:cxn modelId="{4AECE46B-7721-45B7-9F85-BEEA55758A5D}" type="presOf" srcId="{94C2E22C-AD6F-4DD7-9E3B-5AB197C66AB2}" destId="{3E5723E1-34C3-4C33-8372-B4B2BD1D4BE7}" srcOrd="1" destOrd="1" presId="urn:microsoft.com/office/officeart/2005/8/layout/pyramid3"/>
    <dgm:cxn modelId="{22910C4F-8389-4810-A3AD-D6D1BA414454}" srcId="{B349B9EC-2B78-415E-ADCC-7D3C74A85133}" destId="{4ECB93AD-D6F0-4169-8D61-9795D6AF4B3D}" srcOrd="0" destOrd="0" parTransId="{419AF980-6E1D-49CB-886F-340B3A00E539}" sibTransId="{2B0C00BD-4EEB-4151-8D28-F1A8B48CEB80}"/>
    <dgm:cxn modelId="{683B8C7F-EA0F-4F54-B9D0-FD4A8D4F10C7}" srcId="{2BC2DC4D-7333-4239-AC2B-DCA0C9755982}" destId="{8574A698-BB51-4C4C-9EDE-E373470D81F1}" srcOrd="0" destOrd="0" parTransId="{310EAB7E-A424-49FA-B3E2-14BFFD410533}" sibTransId="{AD76EBFE-2401-4EAA-A48C-47BDAD43B188}"/>
    <dgm:cxn modelId="{1E77E489-9B74-4E28-9C77-9AF6CBC0EE30}" srcId="{94C2E22C-AD6F-4DD7-9E3B-5AB197C66AB2}" destId="{B8883EE7-985E-465B-9F80-3E9633CE1325}" srcOrd="0" destOrd="0" parTransId="{816790C9-2F53-409E-A4AF-0A6AB0DDCA34}" sibTransId="{FC63FFDF-2D0C-4591-89A4-C4355E963B99}"/>
    <dgm:cxn modelId="{9E0FE38A-BC34-49F9-BC83-C789C9E2E6DD}" srcId="{B349B9EC-2B78-415E-ADCC-7D3C74A85133}" destId="{2721C4E5-EDB8-45E1-B52C-E4DC4CE6428A}" srcOrd="1" destOrd="0" parTransId="{61150C72-9545-4A11-8B9F-59FBEA97CED8}" sibTransId="{0FD9C899-6E58-4530-8A91-3160FEB09AC8}"/>
    <dgm:cxn modelId="{4D99948F-469D-4B12-8CA9-F998C9867EFA}" type="presOf" srcId="{B8883EE7-985E-465B-9F80-3E9633CE1325}" destId="{8B8FE9EE-DDDC-4500-A1AF-090218E4A12E}" srcOrd="0" destOrd="2" presId="urn:microsoft.com/office/officeart/2005/8/layout/pyramid3"/>
    <dgm:cxn modelId="{D1BA86A5-838B-40BD-840F-A6C3614379AD}" srcId="{15343C09-D42E-4A5E-946B-672306086A91}" destId="{48474EAE-A9D1-45AC-907A-89EC3A5D0C4A}" srcOrd="2" destOrd="0" parTransId="{AA9C4A88-EB2E-4AE0-B1ED-388B9D675490}" sibTransId="{94A4D8B0-BBBD-4FCE-A4A9-94227EF97DDE}"/>
    <dgm:cxn modelId="{977BEFA7-E473-445B-8404-4DEDCDAC5664}" type="presOf" srcId="{4ECB93AD-D6F0-4169-8D61-9795D6AF4B3D}" destId="{1C1D896D-06CD-4F0B-A2AD-F0E421DC8313}" srcOrd="1" destOrd="0" presId="urn:microsoft.com/office/officeart/2005/8/layout/pyramid3"/>
    <dgm:cxn modelId="{F85A8AB9-5D7E-423F-96F1-925A70779A06}" type="presOf" srcId="{B349B9EC-2B78-415E-ADCC-7D3C74A85133}" destId="{BBA997DF-D60F-40B6-8063-65C861303E8F}" srcOrd="1" destOrd="0" presId="urn:microsoft.com/office/officeart/2005/8/layout/pyramid3"/>
    <dgm:cxn modelId="{353F64BD-5404-42EC-8978-B24CB55EF346}" type="presOf" srcId="{B349B9EC-2B78-415E-ADCC-7D3C74A85133}" destId="{6C3876F1-3FFF-4D76-AB26-BEDAC96D6732}" srcOrd="0" destOrd="0" presId="urn:microsoft.com/office/officeart/2005/8/layout/pyramid3"/>
    <dgm:cxn modelId="{85D6C3C2-51F1-44D2-AEE4-8A579701335B}" type="presOf" srcId="{2721C4E5-EDB8-45E1-B52C-E4DC4CE6428A}" destId="{DF6DBC0F-CF36-42E8-82E4-374EE86C9BEF}" srcOrd="0" destOrd="1" presId="urn:microsoft.com/office/officeart/2005/8/layout/pyramid3"/>
    <dgm:cxn modelId="{B47D4FC3-20CF-46DF-9FB6-1D47E2D145B3}" type="presOf" srcId="{54F86A74-DCAB-4212-9879-1D5C1C66D99A}" destId="{3E5723E1-34C3-4C33-8372-B4B2BD1D4BE7}" srcOrd="1" destOrd="3" presId="urn:microsoft.com/office/officeart/2005/8/layout/pyramid3"/>
    <dgm:cxn modelId="{E84F5AC3-8992-488A-B718-6287873F2CD9}" type="presOf" srcId="{15343C09-D42E-4A5E-946B-672306086A91}" destId="{B230A7BD-060A-4976-93C3-5D60CD7C1917}" srcOrd="0" destOrd="0" presId="urn:microsoft.com/office/officeart/2005/8/layout/pyramid3"/>
    <dgm:cxn modelId="{0CE9D1D7-112A-42A5-ACEE-43D8661E84DD}" type="presOf" srcId="{48474EAE-A9D1-45AC-907A-89EC3A5D0C4A}" destId="{3E5723E1-34C3-4C33-8372-B4B2BD1D4BE7}" srcOrd="1" destOrd="4" presId="urn:microsoft.com/office/officeart/2005/8/layout/pyramid3"/>
    <dgm:cxn modelId="{A2B650DD-B447-4C1B-BDA8-61B48EAF0D6B}" type="presOf" srcId="{B4F7A56F-B201-43EA-968C-FBDAEA3DE56A}" destId="{3E5723E1-34C3-4C33-8372-B4B2BD1D4BE7}" srcOrd="1" destOrd="0" presId="urn:microsoft.com/office/officeart/2005/8/layout/pyramid3"/>
    <dgm:cxn modelId="{2882FAE1-2F00-4FFD-B035-AE770396F5DA}" type="presOf" srcId="{94C2E22C-AD6F-4DD7-9E3B-5AB197C66AB2}" destId="{8B8FE9EE-DDDC-4500-A1AF-090218E4A12E}" srcOrd="0" destOrd="1" presId="urn:microsoft.com/office/officeart/2005/8/layout/pyramid3"/>
    <dgm:cxn modelId="{C9CC07E3-DD82-49EC-B78E-4D7C3D99CE52}" srcId="{2BC2DC4D-7333-4239-AC2B-DCA0C9755982}" destId="{15343C09-D42E-4A5E-946B-672306086A91}" srcOrd="2" destOrd="0" parTransId="{81701019-61B8-4D84-AC24-E362DC48BB07}" sibTransId="{66D73B30-AFFD-444E-B5C5-D5DBE6543096}"/>
    <dgm:cxn modelId="{52EF83A2-CBE1-4BE6-90CD-7679553160E9}" type="presParOf" srcId="{8B0E95DB-0136-4A78-9DB5-29AD549E7926}" destId="{7660FAC9-6E7E-4FEA-A345-676B0BF40804}" srcOrd="0" destOrd="0" presId="urn:microsoft.com/office/officeart/2005/8/layout/pyramid3"/>
    <dgm:cxn modelId="{FB97CA45-BF8D-4097-8D9A-B1273A449243}" type="presParOf" srcId="{7660FAC9-6E7E-4FEA-A345-676B0BF40804}" destId="{1B67897C-9E2D-4F11-8ADA-EC45757D4BDD}" srcOrd="0" destOrd="0" presId="urn:microsoft.com/office/officeart/2005/8/layout/pyramid3"/>
    <dgm:cxn modelId="{DF325527-7BC7-44BD-AEC3-0F0E3A2DB8FA}" type="presParOf" srcId="{7660FAC9-6E7E-4FEA-A345-676B0BF40804}" destId="{D755798F-79AD-48B1-99A6-D49650988C4F}" srcOrd="1" destOrd="0" presId="urn:microsoft.com/office/officeart/2005/8/layout/pyramid3"/>
    <dgm:cxn modelId="{1C95A19C-6DF1-4D44-BDB1-91FF211E7812}" type="presParOf" srcId="{8B0E95DB-0136-4A78-9DB5-29AD549E7926}" destId="{B9CBE10F-FD00-45DB-929D-27BCB1808F4A}" srcOrd="1" destOrd="0" presId="urn:microsoft.com/office/officeart/2005/8/layout/pyramid3"/>
    <dgm:cxn modelId="{FBBAC35C-1006-46FD-9EAB-8F3D08E48814}" type="presParOf" srcId="{B9CBE10F-FD00-45DB-929D-27BCB1808F4A}" destId="{DF6DBC0F-CF36-42E8-82E4-374EE86C9BEF}" srcOrd="0" destOrd="0" presId="urn:microsoft.com/office/officeart/2005/8/layout/pyramid3"/>
    <dgm:cxn modelId="{57A12834-71A5-4040-A7A1-9B39A0D71C87}" type="presParOf" srcId="{B9CBE10F-FD00-45DB-929D-27BCB1808F4A}" destId="{1C1D896D-06CD-4F0B-A2AD-F0E421DC8313}" srcOrd="1" destOrd="0" presId="urn:microsoft.com/office/officeart/2005/8/layout/pyramid3"/>
    <dgm:cxn modelId="{E4715286-E732-4E30-9730-90F72547B75D}" type="presParOf" srcId="{B9CBE10F-FD00-45DB-929D-27BCB1808F4A}" destId="{6C3876F1-3FFF-4D76-AB26-BEDAC96D6732}" srcOrd="2" destOrd="0" presId="urn:microsoft.com/office/officeart/2005/8/layout/pyramid3"/>
    <dgm:cxn modelId="{2C574D52-37B1-41E9-8062-4C9116C0CA4B}" type="presParOf" srcId="{B9CBE10F-FD00-45DB-929D-27BCB1808F4A}" destId="{BBA997DF-D60F-40B6-8063-65C861303E8F}" srcOrd="3" destOrd="0" presId="urn:microsoft.com/office/officeart/2005/8/layout/pyramid3"/>
    <dgm:cxn modelId="{89DC12C3-D399-44F5-84A4-282740BD017F}" type="presParOf" srcId="{8B0E95DB-0136-4A78-9DB5-29AD549E7926}" destId="{F208D27C-DE2B-46B7-A918-E8B94A0DEA2C}" srcOrd="2" destOrd="0" presId="urn:microsoft.com/office/officeart/2005/8/layout/pyramid3"/>
    <dgm:cxn modelId="{AB09F9FD-46FF-4C1B-B21B-E69FB0F27E83}" type="presParOf" srcId="{F208D27C-DE2B-46B7-A918-E8B94A0DEA2C}" destId="{8B8FE9EE-DDDC-4500-A1AF-090218E4A12E}" srcOrd="0" destOrd="0" presId="urn:microsoft.com/office/officeart/2005/8/layout/pyramid3"/>
    <dgm:cxn modelId="{C5216A55-9389-477C-9BAC-B8247363AAA4}" type="presParOf" srcId="{F208D27C-DE2B-46B7-A918-E8B94A0DEA2C}" destId="{3E5723E1-34C3-4C33-8372-B4B2BD1D4BE7}" srcOrd="1" destOrd="0" presId="urn:microsoft.com/office/officeart/2005/8/layout/pyramid3"/>
    <dgm:cxn modelId="{1B5A173A-60BB-4CE1-A226-3A830A02B20E}" type="presParOf" srcId="{F208D27C-DE2B-46B7-A918-E8B94A0DEA2C}" destId="{B230A7BD-060A-4976-93C3-5D60CD7C1917}" srcOrd="2" destOrd="0" presId="urn:microsoft.com/office/officeart/2005/8/layout/pyramid3"/>
    <dgm:cxn modelId="{C15783EC-582D-43EA-A1DE-55258C0A9C29}" type="presParOf" srcId="{F208D27C-DE2B-46B7-A918-E8B94A0DEA2C}" destId="{ACD2241A-D1B9-40D0-AE86-41B705929901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A3068-4BD8-4120-8D82-D2421C97C6EF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D9AB5-18DF-4AAC-9517-CB8CAF1834F9}">
      <dgm:prSet phldrT="[Text]" custT="1"/>
      <dgm:spPr/>
      <dgm:t>
        <a:bodyPr/>
        <a:lstStyle/>
        <a:p>
          <a:r>
            <a:rPr lang="en-US" sz="1800" dirty="0">
              <a:latin typeface="Helonia" panose="02000503040000020004" pitchFamily="2" charset="0"/>
            </a:rPr>
            <a:t>Triangles</a:t>
          </a:r>
        </a:p>
      </dgm:t>
    </dgm:pt>
    <dgm:pt modelId="{B5AE9F72-9E90-4611-A0FB-34A44CFF3BC2}" type="parTrans" cxnId="{6125028F-23B4-412A-A26D-8D6495658802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1AE71F13-65A0-47A6-AC09-FAB782D31B46}" type="sibTrans" cxnId="{6125028F-23B4-412A-A26D-8D6495658802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EC975403-F461-4527-B7B6-54EEBEC52912}">
      <dgm:prSet phldrT="[Text]" custT="1"/>
      <dgm:spPr/>
      <dgm:t>
        <a:bodyPr/>
        <a:lstStyle/>
        <a:p>
          <a:r>
            <a:rPr lang="en-US" sz="1800" dirty="0">
              <a:latin typeface="Helonia" panose="02000503040000020004" pitchFamily="2" charset="0"/>
            </a:rPr>
            <a:t>Impervious to membrane locking</a:t>
          </a:r>
        </a:p>
      </dgm:t>
    </dgm:pt>
    <dgm:pt modelId="{752C91F7-B23A-4450-93CC-D3ACF9AD4CC9}" type="parTrans" cxnId="{BFFA5405-5006-4FED-B3E5-ED2CD0BA130C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F3FD1455-17F1-4474-957D-7DA949252E23}" type="sibTrans" cxnId="{BFFA5405-5006-4FED-B3E5-ED2CD0BA130C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48AD2B1D-4BF0-4DE7-BC2F-A950A3527885}">
      <dgm:prSet phldrT="[Text]" custT="1"/>
      <dgm:spPr/>
      <dgm:t>
        <a:bodyPr/>
        <a:lstStyle/>
        <a:p>
          <a:r>
            <a:rPr lang="en-US" sz="1800" dirty="0">
              <a:latin typeface="Helonia" panose="02000503040000020004" pitchFamily="2" charset="0"/>
            </a:rPr>
            <a:t>Lower resolving power (GPs)</a:t>
          </a:r>
        </a:p>
      </dgm:t>
    </dgm:pt>
    <dgm:pt modelId="{36410253-85C5-4BE3-8524-E8F4648C085B}" type="parTrans" cxnId="{3FE3B4A9-DBE4-40F8-A03B-758E9B218C4C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744D928A-1F6F-4F87-8B70-FAE3FAD24DB9}" type="sibTrans" cxnId="{3FE3B4A9-DBE4-40F8-A03B-758E9B218C4C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346487A2-DD2E-4F4D-AA42-0ABDA3E39FC1}">
      <dgm:prSet phldrT="[Text]" custT="1"/>
      <dgm:spPr/>
      <dgm:t>
        <a:bodyPr/>
        <a:lstStyle/>
        <a:p>
          <a:r>
            <a:rPr lang="en-US" sz="1800" dirty="0">
              <a:latin typeface="Helonia" panose="02000503040000020004" pitchFamily="2" charset="0"/>
            </a:rPr>
            <a:t>Quadrilaterals</a:t>
          </a:r>
        </a:p>
      </dgm:t>
    </dgm:pt>
    <dgm:pt modelId="{674E4769-C4F3-4DCA-8EE6-F7C88E886140}" type="parTrans" cxnId="{DEFA9AC7-ED7E-41B5-A9D3-1788A1531E98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BDDE57FF-0D59-4201-BDC4-9754B309DC64}" type="sibTrans" cxnId="{DEFA9AC7-ED7E-41B5-A9D3-1788A1531E98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1AB65CC4-B036-418D-9F05-2F214366FD25}">
      <dgm:prSet phldrT="[Text]" custT="1"/>
      <dgm:spPr/>
      <dgm:t>
        <a:bodyPr/>
        <a:lstStyle/>
        <a:p>
          <a:r>
            <a:rPr lang="en-US" sz="1800" dirty="0">
              <a:latin typeface="Helonia" panose="02000503040000020004" pitchFamily="2" charset="0"/>
            </a:rPr>
            <a:t>Susceptible to membrane locking</a:t>
          </a:r>
        </a:p>
      </dgm:t>
    </dgm:pt>
    <dgm:pt modelId="{4A0A1255-3417-4633-9692-70796EF93743}" type="parTrans" cxnId="{2D878F1F-19AE-491D-8A64-8EB1E4FBE74A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17B21373-0613-4733-BD03-56E9203D4AC0}" type="sibTrans" cxnId="{2D878F1F-19AE-491D-8A64-8EB1E4FBE74A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CBAE0E29-BFAA-4F34-AEF3-BE6D371C57A5}">
      <dgm:prSet phldrT="[Text]" custT="1"/>
      <dgm:spPr/>
      <dgm:t>
        <a:bodyPr/>
        <a:lstStyle/>
        <a:p>
          <a:r>
            <a:rPr lang="en-US" sz="1800" dirty="0">
              <a:latin typeface="Helonia" panose="02000503040000020004" pitchFamily="2" charset="0"/>
            </a:rPr>
            <a:t>Greater resolving power (GPs)</a:t>
          </a:r>
        </a:p>
      </dgm:t>
    </dgm:pt>
    <dgm:pt modelId="{F3664585-19B2-47C2-952D-1B8475DF7CB2}" type="parTrans" cxnId="{2BEB2C43-1778-4D71-AB07-358969A2741C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03EABBF5-CA68-4890-9FF6-EFE9E742456F}" type="sibTrans" cxnId="{2BEB2C43-1778-4D71-AB07-358969A2741C}">
      <dgm:prSet/>
      <dgm:spPr/>
      <dgm:t>
        <a:bodyPr/>
        <a:lstStyle/>
        <a:p>
          <a:endParaRPr lang="en-US" sz="1400">
            <a:latin typeface="Helonia" panose="02000503040000020004" pitchFamily="2" charset="0"/>
          </a:endParaRPr>
        </a:p>
      </dgm:t>
    </dgm:pt>
    <dgm:pt modelId="{CDE28A84-ACE6-4827-9FE0-64611E213AA4}" type="pres">
      <dgm:prSet presAssocID="{73DA3068-4BD8-4120-8D82-D2421C97C6EF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75467EE2-B72D-45A4-A063-72055F251726}" type="pres">
      <dgm:prSet presAssocID="{73DA3068-4BD8-4120-8D82-D2421C97C6EF}" presName="dummyMaxCanvas" presStyleCnt="0"/>
      <dgm:spPr/>
    </dgm:pt>
    <dgm:pt modelId="{DF370089-65A9-4290-BE8F-D0353CC9E9B7}" type="pres">
      <dgm:prSet presAssocID="{73DA3068-4BD8-4120-8D82-D2421C97C6EF}" presName="parentComposite" presStyleCnt="0"/>
      <dgm:spPr/>
    </dgm:pt>
    <dgm:pt modelId="{EEB7FA1F-3967-4366-8434-64C06E5583F3}" type="pres">
      <dgm:prSet presAssocID="{73DA3068-4BD8-4120-8D82-D2421C97C6EF}" presName="parent1" presStyleLbl="alignAccFollowNode1" presStyleIdx="0" presStyleCnt="4">
        <dgm:presLayoutVars>
          <dgm:chMax val="4"/>
        </dgm:presLayoutVars>
      </dgm:prSet>
      <dgm:spPr/>
    </dgm:pt>
    <dgm:pt modelId="{D12A3998-7D88-487F-88AA-C0A4D14DD450}" type="pres">
      <dgm:prSet presAssocID="{73DA3068-4BD8-4120-8D82-D2421C97C6EF}" presName="parent2" presStyleLbl="alignAccFollowNode1" presStyleIdx="1" presStyleCnt="4">
        <dgm:presLayoutVars>
          <dgm:chMax val="4"/>
        </dgm:presLayoutVars>
      </dgm:prSet>
      <dgm:spPr/>
    </dgm:pt>
    <dgm:pt modelId="{E488E335-20B4-4C30-92B2-26EFD7A5982D}" type="pres">
      <dgm:prSet presAssocID="{73DA3068-4BD8-4120-8D82-D2421C97C6EF}" presName="childrenComposite" presStyleCnt="0"/>
      <dgm:spPr/>
    </dgm:pt>
    <dgm:pt modelId="{8EAF4634-658E-4B22-8DB0-C4CB651272E2}" type="pres">
      <dgm:prSet presAssocID="{73DA3068-4BD8-4120-8D82-D2421C97C6EF}" presName="dummyMaxCanvas_ChildArea" presStyleCnt="0"/>
      <dgm:spPr/>
    </dgm:pt>
    <dgm:pt modelId="{6DF7A9FE-76F8-4A50-91E0-CED0C1724416}" type="pres">
      <dgm:prSet presAssocID="{73DA3068-4BD8-4120-8D82-D2421C97C6EF}" presName="fulcrum" presStyleLbl="alignAccFollowNode1" presStyleIdx="2" presStyleCnt="4"/>
      <dgm:spPr/>
    </dgm:pt>
    <dgm:pt modelId="{451222E1-7C9B-4FE5-AFED-20B4075906AC}" type="pres">
      <dgm:prSet presAssocID="{73DA3068-4BD8-4120-8D82-D2421C97C6EF}" presName="balance_22" presStyleLbl="alignAccFollowNode1" presStyleIdx="3" presStyleCnt="4">
        <dgm:presLayoutVars>
          <dgm:bulletEnabled val="1"/>
        </dgm:presLayoutVars>
      </dgm:prSet>
      <dgm:spPr/>
    </dgm:pt>
    <dgm:pt modelId="{7473219E-31C3-4771-A06D-EF5BD3124469}" type="pres">
      <dgm:prSet presAssocID="{73DA3068-4BD8-4120-8D82-D2421C97C6EF}" presName="right_22_1" presStyleLbl="node1" presStyleIdx="0" presStyleCnt="4">
        <dgm:presLayoutVars>
          <dgm:bulletEnabled val="1"/>
        </dgm:presLayoutVars>
      </dgm:prSet>
      <dgm:spPr/>
    </dgm:pt>
    <dgm:pt modelId="{48538871-F26B-46CE-933A-D964433D127D}" type="pres">
      <dgm:prSet presAssocID="{73DA3068-4BD8-4120-8D82-D2421C97C6EF}" presName="right_22_2" presStyleLbl="node1" presStyleIdx="1" presStyleCnt="4">
        <dgm:presLayoutVars>
          <dgm:bulletEnabled val="1"/>
        </dgm:presLayoutVars>
      </dgm:prSet>
      <dgm:spPr/>
    </dgm:pt>
    <dgm:pt modelId="{D6760BB7-1F08-48BB-A581-8E13491A462F}" type="pres">
      <dgm:prSet presAssocID="{73DA3068-4BD8-4120-8D82-D2421C97C6EF}" presName="left_22_1" presStyleLbl="node1" presStyleIdx="2" presStyleCnt="4">
        <dgm:presLayoutVars>
          <dgm:bulletEnabled val="1"/>
        </dgm:presLayoutVars>
      </dgm:prSet>
      <dgm:spPr/>
    </dgm:pt>
    <dgm:pt modelId="{08EDB525-32F9-44E8-9B08-0F20D24DA0D5}" type="pres">
      <dgm:prSet presAssocID="{73DA3068-4BD8-4120-8D82-D2421C97C6EF}" presName="left_22_2" presStyleLbl="node1" presStyleIdx="3" presStyleCnt="4">
        <dgm:presLayoutVars>
          <dgm:bulletEnabled val="1"/>
        </dgm:presLayoutVars>
      </dgm:prSet>
      <dgm:spPr/>
    </dgm:pt>
  </dgm:ptLst>
  <dgm:cxnLst>
    <dgm:cxn modelId="{BFFA5405-5006-4FED-B3E5-ED2CD0BA130C}" srcId="{064D9AB5-18DF-4AAC-9517-CB8CAF1834F9}" destId="{EC975403-F461-4527-B7B6-54EEBEC52912}" srcOrd="0" destOrd="0" parTransId="{752C91F7-B23A-4450-93CC-D3ACF9AD4CC9}" sibTransId="{F3FD1455-17F1-4474-957D-7DA949252E23}"/>
    <dgm:cxn modelId="{E8B3441F-E2C6-44AB-B3BC-AFBF766A107C}" type="presOf" srcId="{CBAE0E29-BFAA-4F34-AEF3-BE6D371C57A5}" destId="{48538871-F26B-46CE-933A-D964433D127D}" srcOrd="0" destOrd="0" presId="urn:microsoft.com/office/officeart/2005/8/layout/balance1"/>
    <dgm:cxn modelId="{2D878F1F-19AE-491D-8A64-8EB1E4FBE74A}" srcId="{346487A2-DD2E-4F4D-AA42-0ABDA3E39FC1}" destId="{1AB65CC4-B036-418D-9F05-2F214366FD25}" srcOrd="0" destOrd="0" parTransId="{4A0A1255-3417-4633-9692-70796EF93743}" sibTransId="{17B21373-0613-4733-BD03-56E9203D4AC0}"/>
    <dgm:cxn modelId="{E3D62C2B-85AB-4D0B-BD8E-3F480D8207D7}" type="presOf" srcId="{064D9AB5-18DF-4AAC-9517-CB8CAF1834F9}" destId="{EEB7FA1F-3967-4366-8434-64C06E5583F3}" srcOrd="0" destOrd="0" presId="urn:microsoft.com/office/officeart/2005/8/layout/balance1"/>
    <dgm:cxn modelId="{45E64A61-E678-4257-896E-855040BF0D13}" type="presOf" srcId="{48AD2B1D-4BF0-4DE7-BC2F-A950A3527885}" destId="{08EDB525-32F9-44E8-9B08-0F20D24DA0D5}" srcOrd="0" destOrd="0" presId="urn:microsoft.com/office/officeart/2005/8/layout/balance1"/>
    <dgm:cxn modelId="{2BEB2C43-1778-4D71-AB07-358969A2741C}" srcId="{346487A2-DD2E-4F4D-AA42-0ABDA3E39FC1}" destId="{CBAE0E29-BFAA-4F34-AEF3-BE6D371C57A5}" srcOrd="1" destOrd="0" parTransId="{F3664585-19B2-47C2-952D-1B8475DF7CB2}" sibTransId="{03EABBF5-CA68-4890-9FF6-EFE9E742456F}"/>
    <dgm:cxn modelId="{EEC36D48-9F4D-4BB9-BF6F-D2BE3439D81B}" type="presOf" srcId="{1AB65CC4-B036-418D-9F05-2F214366FD25}" destId="{7473219E-31C3-4771-A06D-EF5BD3124469}" srcOrd="0" destOrd="0" presId="urn:microsoft.com/office/officeart/2005/8/layout/balance1"/>
    <dgm:cxn modelId="{D0672E7F-7FC6-415F-804F-73239D5AABBB}" type="presOf" srcId="{73DA3068-4BD8-4120-8D82-D2421C97C6EF}" destId="{CDE28A84-ACE6-4827-9FE0-64611E213AA4}" srcOrd="0" destOrd="0" presId="urn:microsoft.com/office/officeart/2005/8/layout/balance1"/>
    <dgm:cxn modelId="{6125028F-23B4-412A-A26D-8D6495658802}" srcId="{73DA3068-4BD8-4120-8D82-D2421C97C6EF}" destId="{064D9AB5-18DF-4AAC-9517-CB8CAF1834F9}" srcOrd="0" destOrd="0" parTransId="{B5AE9F72-9E90-4611-A0FB-34A44CFF3BC2}" sibTransId="{1AE71F13-65A0-47A6-AC09-FAB782D31B46}"/>
    <dgm:cxn modelId="{CAA82DA0-4D65-43EA-90A5-AD4D159F5EAE}" type="presOf" srcId="{346487A2-DD2E-4F4D-AA42-0ABDA3E39FC1}" destId="{D12A3998-7D88-487F-88AA-C0A4D14DD450}" srcOrd="0" destOrd="0" presId="urn:microsoft.com/office/officeart/2005/8/layout/balance1"/>
    <dgm:cxn modelId="{3FE3B4A9-DBE4-40F8-A03B-758E9B218C4C}" srcId="{064D9AB5-18DF-4AAC-9517-CB8CAF1834F9}" destId="{48AD2B1D-4BF0-4DE7-BC2F-A950A3527885}" srcOrd="1" destOrd="0" parTransId="{36410253-85C5-4BE3-8524-E8F4648C085B}" sibTransId="{744D928A-1F6F-4F87-8B70-FAE3FAD24DB9}"/>
    <dgm:cxn modelId="{DEFA9AC7-ED7E-41B5-A9D3-1788A1531E98}" srcId="{73DA3068-4BD8-4120-8D82-D2421C97C6EF}" destId="{346487A2-DD2E-4F4D-AA42-0ABDA3E39FC1}" srcOrd="1" destOrd="0" parTransId="{674E4769-C4F3-4DCA-8EE6-F7C88E886140}" sibTransId="{BDDE57FF-0D59-4201-BDC4-9754B309DC64}"/>
    <dgm:cxn modelId="{FA7707E1-12CC-4A4E-9EA0-66C3D3E33154}" type="presOf" srcId="{EC975403-F461-4527-B7B6-54EEBEC52912}" destId="{D6760BB7-1F08-48BB-A581-8E13491A462F}" srcOrd="0" destOrd="0" presId="urn:microsoft.com/office/officeart/2005/8/layout/balance1"/>
    <dgm:cxn modelId="{80D8704A-B698-4A2D-856A-246FDC289CC1}" type="presParOf" srcId="{CDE28A84-ACE6-4827-9FE0-64611E213AA4}" destId="{75467EE2-B72D-45A4-A063-72055F251726}" srcOrd="0" destOrd="0" presId="urn:microsoft.com/office/officeart/2005/8/layout/balance1"/>
    <dgm:cxn modelId="{E9F464CF-B88E-49A7-B05D-50299E7C8E0B}" type="presParOf" srcId="{CDE28A84-ACE6-4827-9FE0-64611E213AA4}" destId="{DF370089-65A9-4290-BE8F-D0353CC9E9B7}" srcOrd="1" destOrd="0" presId="urn:microsoft.com/office/officeart/2005/8/layout/balance1"/>
    <dgm:cxn modelId="{820CBDC4-A9CB-4946-8979-B5EA259F4C14}" type="presParOf" srcId="{DF370089-65A9-4290-BE8F-D0353CC9E9B7}" destId="{EEB7FA1F-3967-4366-8434-64C06E5583F3}" srcOrd="0" destOrd="0" presId="urn:microsoft.com/office/officeart/2005/8/layout/balance1"/>
    <dgm:cxn modelId="{15B5ACAE-EB7F-4816-A47B-8D164151926B}" type="presParOf" srcId="{DF370089-65A9-4290-BE8F-D0353CC9E9B7}" destId="{D12A3998-7D88-487F-88AA-C0A4D14DD450}" srcOrd="1" destOrd="0" presId="urn:microsoft.com/office/officeart/2005/8/layout/balance1"/>
    <dgm:cxn modelId="{AB305882-57D8-411F-8043-91101CDE67FE}" type="presParOf" srcId="{CDE28A84-ACE6-4827-9FE0-64611E213AA4}" destId="{E488E335-20B4-4C30-92B2-26EFD7A5982D}" srcOrd="2" destOrd="0" presId="urn:microsoft.com/office/officeart/2005/8/layout/balance1"/>
    <dgm:cxn modelId="{05A1D487-EA8F-4FEE-897D-D0AC7C2F55B3}" type="presParOf" srcId="{E488E335-20B4-4C30-92B2-26EFD7A5982D}" destId="{8EAF4634-658E-4B22-8DB0-C4CB651272E2}" srcOrd="0" destOrd="0" presId="urn:microsoft.com/office/officeart/2005/8/layout/balance1"/>
    <dgm:cxn modelId="{677B3F4A-9607-4CB5-9C99-03CF66F18CB2}" type="presParOf" srcId="{E488E335-20B4-4C30-92B2-26EFD7A5982D}" destId="{6DF7A9FE-76F8-4A50-91E0-CED0C1724416}" srcOrd="1" destOrd="0" presId="urn:microsoft.com/office/officeart/2005/8/layout/balance1"/>
    <dgm:cxn modelId="{877E48D3-0F31-4341-ABB4-E8C2077741D4}" type="presParOf" srcId="{E488E335-20B4-4C30-92B2-26EFD7A5982D}" destId="{451222E1-7C9B-4FE5-AFED-20B4075906AC}" srcOrd="2" destOrd="0" presId="urn:microsoft.com/office/officeart/2005/8/layout/balance1"/>
    <dgm:cxn modelId="{EF1A9878-E244-43BA-9B70-D13CEBB9C895}" type="presParOf" srcId="{E488E335-20B4-4C30-92B2-26EFD7A5982D}" destId="{7473219E-31C3-4771-A06D-EF5BD3124469}" srcOrd="3" destOrd="0" presId="urn:microsoft.com/office/officeart/2005/8/layout/balance1"/>
    <dgm:cxn modelId="{E3ADF75E-B803-494F-BE83-8CE9EF4D4F11}" type="presParOf" srcId="{E488E335-20B4-4C30-92B2-26EFD7A5982D}" destId="{48538871-F26B-46CE-933A-D964433D127D}" srcOrd="4" destOrd="0" presId="urn:microsoft.com/office/officeart/2005/8/layout/balance1"/>
    <dgm:cxn modelId="{8A930CB8-C084-4416-95FE-C15D59A18948}" type="presParOf" srcId="{E488E335-20B4-4C30-92B2-26EFD7A5982D}" destId="{D6760BB7-1F08-48BB-A581-8E13491A462F}" srcOrd="5" destOrd="0" presId="urn:microsoft.com/office/officeart/2005/8/layout/balance1"/>
    <dgm:cxn modelId="{17A7E937-78D7-4323-A63D-D4E11C779698}" type="presParOf" srcId="{E488E335-20B4-4C30-92B2-26EFD7A5982D}" destId="{08EDB525-32F9-44E8-9B08-0F20D24DA0D5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7897C-9E2D-4F11-8ADA-EC45757D4BDD}">
      <dsp:nvSpPr>
        <dsp:cNvPr id="0" name=""/>
        <dsp:cNvSpPr/>
      </dsp:nvSpPr>
      <dsp:spPr>
        <a:xfrm rot="10800000">
          <a:off x="0" y="0"/>
          <a:ext cx="3841940" cy="402552"/>
        </a:xfrm>
        <a:prstGeom prst="trapezoid">
          <a:avLst>
            <a:gd name="adj" fmla="val 491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Dimensional reduction</a:t>
          </a:r>
        </a:p>
      </dsp:txBody>
      <dsp:txXfrm rot="-10800000">
        <a:off x="672339" y="0"/>
        <a:ext cx="2497261" cy="402552"/>
      </dsp:txXfrm>
    </dsp:sp>
    <dsp:sp modelId="{DF6DBC0F-CF36-42E8-82E4-374EE86C9BEF}">
      <dsp:nvSpPr>
        <dsp:cNvPr id="0" name=""/>
        <dsp:cNvSpPr/>
      </dsp:nvSpPr>
      <dsp:spPr>
        <a:xfrm>
          <a:off x="3108182" y="402552"/>
          <a:ext cx="2541729" cy="1089954"/>
        </a:xfrm>
        <a:prstGeom prst="nonIsoscelesTrapezoid">
          <a:avLst>
            <a:gd name="adj1" fmla="val 49163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onia" panose="02000503040000020004" pitchFamily="2" charset="0"/>
            </a:rPr>
            <a:t>3-parameter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onia" panose="02000503040000020004" pitchFamily="2" charset="0"/>
            </a:rPr>
            <a:t>5-parameter</a:t>
          </a:r>
        </a:p>
      </dsp:txBody>
      <dsp:txXfrm>
        <a:off x="3644033" y="402552"/>
        <a:ext cx="2005878" cy="1089954"/>
      </dsp:txXfrm>
    </dsp:sp>
    <dsp:sp modelId="{6C3876F1-3FFF-4D76-AB26-BEDAC96D6732}">
      <dsp:nvSpPr>
        <dsp:cNvPr id="0" name=""/>
        <dsp:cNvSpPr/>
      </dsp:nvSpPr>
      <dsp:spPr>
        <a:xfrm rot="10800000">
          <a:off x="197906" y="402552"/>
          <a:ext cx="3446127" cy="1089954"/>
        </a:xfrm>
        <a:prstGeom prst="trapezoid">
          <a:avLst>
            <a:gd name="adj" fmla="val 491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Shell base formulation</a:t>
          </a:r>
        </a:p>
      </dsp:txBody>
      <dsp:txXfrm rot="-10800000">
        <a:off x="800978" y="402552"/>
        <a:ext cx="2239983" cy="1089954"/>
      </dsp:txXfrm>
    </dsp:sp>
    <dsp:sp modelId="{8B8FE9EE-DDDC-4500-A1AF-090218E4A12E}">
      <dsp:nvSpPr>
        <dsp:cNvPr id="0" name=""/>
        <dsp:cNvSpPr/>
      </dsp:nvSpPr>
      <dsp:spPr>
        <a:xfrm>
          <a:off x="1920970" y="1492507"/>
          <a:ext cx="3728941" cy="2414858"/>
        </a:xfrm>
        <a:prstGeom prst="nonIsoscelesTrapezoid">
          <a:avLst>
            <a:gd name="adj1" fmla="val 49163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onia" panose="02000503040000020004" pitchFamily="2" charset="0"/>
            </a:rPr>
            <a:t>Transverse shear locking mitigation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onia" panose="02000503040000020004" pitchFamily="2" charset="0"/>
            </a:rPr>
            <a:t>Tri’s vs. Quads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onia" panose="02000503040000020004" pitchFamily="2" charset="0"/>
            </a:rPr>
            <a:t>Membrane locking mitigation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Helonia" panose="02000503040000020004" pitchFamily="2" charset="0"/>
            </a:rPr>
            <a:t>Mesh warpage (quads)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Helonia" panose="02000503040000020004" pitchFamily="2" charset="0"/>
          </a:endParaRPr>
        </a:p>
      </dsp:txBody>
      <dsp:txXfrm>
        <a:off x="3108182" y="1492507"/>
        <a:ext cx="2541729" cy="2414858"/>
      </dsp:txXfrm>
    </dsp:sp>
    <dsp:sp modelId="{B230A7BD-060A-4976-93C3-5D60CD7C1917}">
      <dsp:nvSpPr>
        <dsp:cNvPr id="0" name=""/>
        <dsp:cNvSpPr/>
      </dsp:nvSpPr>
      <dsp:spPr>
        <a:xfrm rot="10800000">
          <a:off x="733758" y="1492507"/>
          <a:ext cx="2374424" cy="2414858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kern="1200" dirty="0">
              <a:latin typeface="Helonia" panose="02000503040000020004" pitchFamily="2" charset="0"/>
            </a:rPr>
          </a:br>
          <a:r>
            <a:rPr lang="en-US" sz="1800" kern="1200" dirty="0">
              <a:latin typeface="Helonia" panose="02000503040000020004" pitchFamily="2" charset="0"/>
            </a:rPr>
            <a:t>Element</a:t>
          </a:r>
          <a:br>
            <a:rPr lang="en-US" sz="1800" kern="1200" dirty="0">
              <a:latin typeface="Helonia" panose="02000503040000020004" pitchFamily="2" charset="0"/>
            </a:rPr>
          </a:br>
          <a:r>
            <a:rPr lang="en-US" sz="1800" kern="1200" dirty="0">
              <a:latin typeface="Helonia" panose="02000503040000020004" pitchFamily="2" charset="0"/>
            </a:rPr>
            <a:t>technologies, geometry </a:t>
          </a:r>
          <a:br>
            <a:rPr lang="en-US" sz="1800" kern="1200" dirty="0">
              <a:latin typeface="Helonia" panose="02000503040000020004" pitchFamily="2" charset="0"/>
            </a:rPr>
          </a:br>
          <a:r>
            <a:rPr lang="en-US" sz="1800" kern="1200" dirty="0">
              <a:latin typeface="Helonia" panose="02000503040000020004" pitchFamily="2" charset="0"/>
            </a:rPr>
            <a:t>and mesh</a:t>
          </a:r>
        </a:p>
      </dsp:txBody>
      <dsp:txXfrm rot="-10800000">
        <a:off x="733758" y="1492507"/>
        <a:ext cx="2374424" cy="241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7FA1F-3967-4366-8434-64C06E5583F3}">
      <dsp:nvSpPr>
        <dsp:cNvPr id="0" name=""/>
        <dsp:cNvSpPr/>
      </dsp:nvSpPr>
      <dsp:spPr>
        <a:xfrm>
          <a:off x="1797998" y="0"/>
          <a:ext cx="2269637" cy="12609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Triangles</a:t>
          </a:r>
        </a:p>
      </dsp:txBody>
      <dsp:txXfrm>
        <a:off x="1834929" y="36931"/>
        <a:ext cx="2195775" cy="1187047"/>
      </dsp:txXfrm>
    </dsp:sp>
    <dsp:sp modelId="{D12A3998-7D88-487F-88AA-C0A4D14DD450}">
      <dsp:nvSpPr>
        <dsp:cNvPr id="0" name=""/>
        <dsp:cNvSpPr/>
      </dsp:nvSpPr>
      <dsp:spPr>
        <a:xfrm>
          <a:off x="5076363" y="0"/>
          <a:ext cx="2269637" cy="12609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Quadrilaterals</a:t>
          </a:r>
        </a:p>
      </dsp:txBody>
      <dsp:txXfrm>
        <a:off x="5113294" y="36931"/>
        <a:ext cx="2195775" cy="1187047"/>
      </dsp:txXfrm>
    </dsp:sp>
    <dsp:sp modelId="{6DF7A9FE-76F8-4A50-91E0-CED0C1724416}">
      <dsp:nvSpPr>
        <dsp:cNvPr id="0" name=""/>
        <dsp:cNvSpPr/>
      </dsp:nvSpPr>
      <dsp:spPr>
        <a:xfrm>
          <a:off x="4099158" y="5358865"/>
          <a:ext cx="945682" cy="945682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222E1-7C9B-4FE5-AFED-20B4075906AC}">
      <dsp:nvSpPr>
        <dsp:cNvPr id="0" name=""/>
        <dsp:cNvSpPr/>
      </dsp:nvSpPr>
      <dsp:spPr>
        <a:xfrm>
          <a:off x="1734952" y="4962940"/>
          <a:ext cx="5674093" cy="3833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3219E-31C3-4771-A06D-EF5BD3124469}">
      <dsp:nvSpPr>
        <dsp:cNvPr id="0" name=""/>
        <dsp:cNvSpPr/>
      </dsp:nvSpPr>
      <dsp:spPr>
        <a:xfrm>
          <a:off x="5076363" y="3303583"/>
          <a:ext cx="2269637" cy="1613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Susceptible to membrane locking</a:t>
          </a:r>
        </a:p>
      </dsp:txBody>
      <dsp:txXfrm>
        <a:off x="5155150" y="3382370"/>
        <a:ext cx="2112063" cy="1456390"/>
      </dsp:txXfrm>
    </dsp:sp>
    <dsp:sp modelId="{48538871-F26B-46CE-933A-D964433D127D}">
      <dsp:nvSpPr>
        <dsp:cNvPr id="0" name=""/>
        <dsp:cNvSpPr/>
      </dsp:nvSpPr>
      <dsp:spPr>
        <a:xfrm>
          <a:off x="5076363" y="1613964"/>
          <a:ext cx="2269637" cy="1613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Greater resolving power (GPs)</a:t>
          </a:r>
        </a:p>
      </dsp:txBody>
      <dsp:txXfrm>
        <a:off x="5155150" y="1692751"/>
        <a:ext cx="2112063" cy="1456390"/>
      </dsp:txXfrm>
    </dsp:sp>
    <dsp:sp modelId="{D6760BB7-1F08-48BB-A581-8E13491A462F}">
      <dsp:nvSpPr>
        <dsp:cNvPr id="0" name=""/>
        <dsp:cNvSpPr/>
      </dsp:nvSpPr>
      <dsp:spPr>
        <a:xfrm>
          <a:off x="1797998" y="3303583"/>
          <a:ext cx="2269637" cy="1613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Impervious to membrane locking</a:t>
          </a:r>
        </a:p>
      </dsp:txBody>
      <dsp:txXfrm>
        <a:off x="1876785" y="3382370"/>
        <a:ext cx="2112063" cy="1456390"/>
      </dsp:txXfrm>
    </dsp:sp>
    <dsp:sp modelId="{08EDB525-32F9-44E8-9B08-0F20D24DA0D5}">
      <dsp:nvSpPr>
        <dsp:cNvPr id="0" name=""/>
        <dsp:cNvSpPr/>
      </dsp:nvSpPr>
      <dsp:spPr>
        <a:xfrm>
          <a:off x="1797998" y="1613964"/>
          <a:ext cx="2269637" cy="16139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onia" panose="02000503040000020004" pitchFamily="2" charset="0"/>
            </a:rPr>
            <a:t>Lower resolving power (GPs)</a:t>
          </a:r>
        </a:p>
      </dsp:txBody>
      <dsp:txXfrm>
        <a:off x="1876785" y="1692751"/>
        <a:ext cx="2112063" cy="1456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47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42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01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6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32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5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85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20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0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5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0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B9DE-B21B-4131-B331-9BE508858A5B}" type="datetimeFigureOut">
              <a:rPr lang="en-AU" smtClean="0"/>
              <a:t>26/07/2017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94DF-BDEC-443E-B6C9-0B0E9547A6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17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8413750"/>
              </p:ext>
            </p:extLst>
          </p:nvPr>
        </p:nvGraphicFramePr>
        <p:xfrm>
          <a:off x="2616200" y="1943100"/>
          <a:ext cx="5649912" cy="390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9653" y="1104900"/>
            <a:ext cx="5750719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Helonia" panose="02000503040000020004" pitchFamily="2" charset="0"/>
              </a:rPr>
              <a:t>Mathematical solution 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765" y="152400"/>
            <a:ext cx="7474347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Helonia" panose="02000503040000020004" pitchFamily="2" charset="0"/>
              </a:rPr>
              <a:t>Physical solution space</a:t>
            </a:r>
          </a:p>
        </p:txBody>
      </p:sp>
      <p:sp>
        <p:nvSpPr>
          <p:cNvPr id="9" name="Arrow: Down 8"/>
          <p:cNvSpPr/>
          <p:nvPr/>
        </p:nvSpPr>
        <p:spPr>
          <a:xfrm>
            <a:off x="4475162" y="663031"/>
            <a:ext cx="139700" cy="300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Down 9"/>
          <p:cNvSpPr/>
          <p:nvPr/>
        </p:nvSpPr>
        <p:spPr>
          <a:xfrm>
            <a:off x="4475163" y="1582182"/>
            <a:ext cx="139700" cy="300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554960" y="6451476"/>
            <a:ext cx="3980105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Helonia" panose="02000503040000020004" pitchFamily="2" charset="0"/>
              </a:rPr>
              <a:t>Shell element solution space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1818968" y="1943100"/>
            <a:ext cx="664252" cy="390736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395627" y="3435118"/>
            <a:ext cx="135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i="1" dirty="0">
                <a:latin typeface="Helonia" panose="02000503040000020004" pitchFamily="2" charset="0"/>
              </a:rPr>
              <a:t>Shell structural modelling</a:t>
            </a:r>
          </a:p>
        </p:txBody>
      </p:sp>
      <p:sp>
        <p:nvSpPr>
          <p:cNvPr id="15" name="Arrow: Down 14"/>
          <p:cNvSpPr/>
          <p:nvPr/>
        </p:nvSpPr>
        <p:spPr>
          <a:xfrm>
            <a:off x="4475162" y="6000575"/>
            <a:ext cx="139700" cy="300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1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832501"/>
              </p:ext>
            </p:extLst>
          </p:nvPr>
        </p:nvGraphicFramePr>
        <p:xfrm>
          <a:off x="0" y="298383"/>
          <a:ext cx="9143999" cy="630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53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58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Helonia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Wilson</dc:creator>
  <cp:lastModifiedBy>Peter Wilson</cp:lastModifiedBy>
  <cp:revision>5</cp:revision>
  <dcterms:created xsi:type="dcterms:W3CDTF">2017-07-26T07:40:03Z</dcterms:created>
  <dcterms:modified xsi:type="dcterms:W3CDTF">2017-07-26T08:12:19Z</dcterms:modified>
</cp:coreProperties>
</file>