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E8"/>
    <a:srgbClr val="1E2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4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00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6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82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56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3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24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7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3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CF41-7A68-4EAC-9BC5-A520C489B28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95F-A528-4CA4-9261-069630AC0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87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41" y="673100"/>
            <a:ext cx="2729875" cy="751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487896" y="730647"/>
            <a:ext cx="70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493540" y="909786"/>
            <a:ext cx="70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b="1" dirty="0" smtClean="0">
                <a:solidFill>
                  <a:srgbClr val="FF0000"/>
                </a:solidFill>
              </a:rPr>
              <a:t>.1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485832" y="1180862"/>
            <a:ext cx="70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2.2.3.1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495355" y="1571387"/>
            <a:ext cx="111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2.2.1.1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587822" y="2923163"/>
            <a:ext cx="929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2.2.2.2.1.2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597347" y="4519493"/>
            <a:ext cx="929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2.2.2.1.2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2549" y="1981200"/>
            <a:ext cx="1371600" cy="98755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  <a:alpha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 flipH="1">
            <a:off x="5559497" y="2256413"/>
            <a:ext cx="92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</a:rPr>
              <a:t>Outbreak #2</a:t>
            </a:r>
            <a:endParaRPr lang="en-CA" sz="1400" b="1" dirty="0">
              <a:solidFill>
                <a:schemeClr val="accent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57658" y="3323027"/>
            <a:ext cx="1371600" cy="1225296"/>
          </a:xfrm>
          <a:prstGeom prst="rect">
            <a:avLst/>
          </a:prstGeom>
          <a:noFill/>
          <a:ln w="38100">
            <a:solidFill>
              <a:srgbClr val="3838E8">
                <a:alpha val="74902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 flipH="1">
            <a:off x="5202230" y="3619976"/>
            <a:ext cx="92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38E8"/>
                </a:solidFill>
              </a:rPr>
              <a:t>Outbreak #1</a:t>
            </a:r>
            <a:endParaRPr lang="en-CA" sz="1400" b="1" dirty="0">
              <a:solidFill>
                <a:srgbClr val="3838E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2336" y="4787645"/>
            <a:ext cx="1371600" cy="3468982"/>
          </a:xfrm>
          <a:prstGeom prst="rect">
            <a:avLst/>
          </a:prstGeom>
          <a:noFill/>
          <a:ln w="38100">
            <a:solidFill>
              <a:srgbClr val="00B050">
                <a:alpha val="75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 flipH="1">
            <a:off x="4834127" y="6224090"/>
            <a:ext cx="92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Outbreak #3</a:t>
            </a:r>
            <a:endParaRPr lang="en-CA" sz="14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38296" y="207427"/>
            <a:ext cx="70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CA" sz="2800" b="1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3133638" y="207427"/>
            <a:ext cx="70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CA" sz="28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14320" y="314960"/>
            <a:ext cx="0" cy="80264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5" y="673100"/>
            <a:ext cx="2632466" cy="69694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flipH="1">
            <a:off x="4089791" y="1130060"/>
            <a:ext cx="708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2.2.3.1.2</a:t>
            </a:r>
            <a:endParaRPr lang="en-CA" sz="1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4106723" y="1372772"/>
            <a:ext cx="708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2.2.3.1.1</a:t>
            </a:r>
            <a:endParaRPr lang="en-CA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1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Geneviève Labbé</dc:creator>
  <cp:lastModifiedBy>Geneviève Labbé</cp:lastModifiedBy>
  <cp:revision>9</cp:revision>
  <dcterms:created xsi:type="dcterms:W3CDTF">2019-08-23T14:15:32Z</dcterms:created>
  <dcterms:modified xsi:type="dcterms:W3CDTF">2019-08-23T17:04:41Z</dcterms:modified>
</cp:coreProperties>
</file>