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9"/>
  </p:notesMasterIdLst>
  <p:sldIdLst>
    <p:sldId id="256" r:id="rId2"/>
    <p:sldId id="257" r:id="rId3"/>
    <p:sldId id="281" r:id="rId4"/>
    <p:sldId id="258" r:id="rId5"/>
    <p:sldId id="259" r:id="rId6"/>
    <p:sldId id="260" r:id="rId7"/>
    <p:sldId id="261" r:id="rId8"/>
    <p:sldId id="263" r:id="rId9"/>
    <p:sldId id="284" r:id="rId10"/>
    <p:sldId id="285" r:id="rId11"/>
    <p:sldId id="266" r:id="rId12"/>
    <p:sldId id="282" r:id="rId13"/>
    <p:sldId id="283" r:id="rId14"/>
    <p:sldId id="267" r:id="rId15"/>
    <p:sldId id="274" r:id="rId16"/>
    <p:sldId id="277" r:id="rId17"/>
    <p:sldId id="280" r:id="rId18"/>
    <p:sldId id="270" r:id="rId19"/>
    <p:sldId id="271" r:id="rId20"/>
    <p:sldId id="268" r:id="rId21"/>
    <p:sldId id="269" r:id="rId22"/>
    <p:sldId id="275" r:id="rId23"/>
    <p:sldId id="276" r:id="rId24"/>
    <p:sldId id="272" r:id="rId25"/>
    <p:sldId id="273" r:id="rId26"/>
    <p:sldId id="278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2" autoAdjust="0"/>
    <p:restoredTop sz="94713" autoAdjust="0"/>
  </p:normalViewPr>
  <p:slideViewPr>
    <p:cSldViewPr>
      <p:cViewPr varScale="1">
        <p:scale>
          <a:sx n="108" d="100"/>
          <a:sy n="108" d="100"/>
        </p:scale>
        <p:origin x="163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88FB-1A77-4149-A2DA-7CC53AD48A36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5BEE3-103C-407C-A94C-12A8E0D2A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5BEE3-103C-407C-A94C-12A8E0D2ADF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304800"/>
            <a:ext cx="4463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פרויקטון</a:t>
            </a:r>
            <a:r>
              <a:rPr lang="he-IL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קאזינו</a:t>
            </a:r>
            <a:endParaRPr lang="he-IL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1295400"/>
            <a:ext cx="708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תז: </a:t>
            </a:r>
            <a:r>
              <a:rPr lang="en-US" dirty="0"/>
              <a:t>XXXXXXXXX</a:t>
            </a:r>
            <a:endParaRPr lang="he-IL" dirty="0"/>
          </a:p>
          <a:p>
            <a:pPr algn="r" rtl="1"/>
            <a:r>
              <a:rPr lang="he-IL" dirty="0"/>
              <a:t>נושא:קאזינו</a:t>
            </a:r>
          </a:p>
          <a:p>
            <a:pPr algn="r" rtl="1"/>
            <a:r>
              <a:rPr lang="he-IL" dirty="0"/>
              <a:t>שם פרטי: פיוטר</a:t>
            </a:r>
          </a:p>
          <a:p>
            <a:pPr algn="r" rtl="1"/>
            <a:r>
              <a:rPr lang="he-IL" dirty="0"/>
              <a:t>שם משפחה: קלמנוביץ'</a:t>
            </a:r>
          </a:p>
          <a:p>
            <a:pPr algn="r" rtl="1"/>
            <a:r>
              <a:rPr lang="he-IL" dirty="0"/>
              <a:t>שם מנחה: </a:t>
            </a:r>
            <a:r>
              <a:rPr lang="en-US"/>
              <a:t>XXX XXXXX</a:t>
            </a:r>
            <a:endParaRPr lang="he-I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199"/>
            <a:ext cx="2720340" cy="902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038600" y="1600200"/>
          <a:ext cx="4191000" cy="15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861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תפקיד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שם עמודה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61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מפתח מזהה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idBlackjack_turnProcedure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277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שם</a:t>
                      </a:r>
                      <a:r>
                        <a:rPr lang="he-IL" baseline="0" dirty="0"/>
                        <a:t> הפעולה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/>
                        <a:t>procedureName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10668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Blackjack_turn</a:t>
            </a:r>
            <a:r>
              <a:rPr lang="en-US" dirty="0"/>
              <a:t> ENUM</a:t>
            </a:r>
            <a:r>
              <a:rPr lang="he-IL" dirty="0"/>
              <a:t> </a:t>
            </a:r>
            <a:r>
              <a:rPr lang="en-US" dirty="0"/>
              <a:t> </a:t>
            </a:r>
            <a:r>
              <a:rPr lang="he-IL" dirty="0"/>
              <a:t>טבלת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62200" y="152400"/>
            <a:ext cx="48029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חלק טקטי-בלאקג'ק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" y="2895600"/>
            <a:ext cx="2971800" cy="605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1000" y="25146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Roullate</a:t>
            </a:r>
            <a:r>
              <a:rPr lang="en-US" dirty="0"/>
              <a:t>  </a:t>
            </a:r>
            <a:r>
              <a:rPr lang="he-IL" dirty="0"/>
              <a:t>טבלה מרכזית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95800" y="2895600"/>
          <a:ext cx="4191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תפקיד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שם עמודה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62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מפתח מזהה,</a:t>
                      </a:r>
                      <a:r>
                        <a:rPr lang="he-IL" baseline="0" dirty="0"/>
                        <a:t> המשחק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idGame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091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כמות כסף שעליו מהמרים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/>
                        <a:t>moneyPlaced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091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אופציה</a:t>
                      </a:r>
                      <a:r>
                        <a:rPr lang="he-IL" baseline="0" dirty="0"/>
                        <a:t> שמהמרים עליה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/>
                        <a:t>ballGuess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091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תוצאה</a:t>
                      </a:r>
                      <a:r>
                        <a:rPr lang="he-IL" baseline="0" dirty="0"/>
                        <a:t> של המשחק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/>
                        <a:t>ballResult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590800" y="152400"/>
            <a:ext cx="45720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חלק טקטי-רואלטה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0600" y="990600"/>
            <a:ext cx="38266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r" rtl="1"/>
            <a:r>
              <a:rPr lang="he-IL" dirty="0"/>
              <a:t>רואלטה – להמר על מיקום הכדור בגלגל.</a:t>
            </a:r>
          </a:p>
          <a:p>
            <a:pPr marL="342900" indent="-342900" algn="r" rtl="1"/>
            <a:r>
              <a:rPr lang="he-IL" dirty="0"/>
              <a:t>הנחה, לא כל האופציות קיימות רואלטה שלנו. </a:t>
            </a:r>
          </a:p>
        </p:txBody>
      </p:sp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066800"/>
            <a:ext cx="2209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1600200"/>
            <a:ext cx="2552700" cy="1279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" y="1143000"/>
            <a:ext cx="1241737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05000" y="10668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Roulattebet</a:t>
            </a:r>
            <a:r>
              <a:rPr lang="en-US" dirty="0"/>
              <a:t> ENUM </a:t>
            </a:r>
            <a:r>
              <a:rPr lang="he-IL" dirty="0"/>
              <a:t>טבלת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733800" y="1524000"/>
          <a:ext cx="5029200" cy="1121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9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21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תפקיד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שם עמודה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673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מפתח מזהה,</a:t>
                      </a:r>
                      <a:r>
                        <a:rPr lang="he-IL" baseline="0" dirty="0"/>
                        <a:t> מספר האופציה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idCardidRoulatteNum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359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האם</a:t>
                      </a:r>
                      <a:r>
                        <a:rPr lang="he-IL" baseline="0" dirty="0"/>
                        <a:t> האופציה אדומה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/>
                        <a:t>Is_red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590800" y="152400"/>
            <a:ext cx="45720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חלק טקטי-רואלטה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748" y="990600"/>
            <a:ext cx="1515001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09800" y="10668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roullate_guessing_options</a:t>
            </a:r>
            <a:r>
              <a:rPr lang="en-US" dirty="0"/>
              <a:t> ENUM </a:t>
            </a:r>
            <a:r>
              <a:rPr lang="he-IL" dirty="0"/>
              <a:t>טבלת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038600" y="1600200"/>
          <a:ext cx="4191000" cy="1396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21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תפקיד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שם עמודה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673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מפתח מזהה,</a:t>
                      </a:r>
                      <a:r>
                        <a:rPr lang="he-IL" baseline="0" dirty="0"/>
                        <a:t> מספר האופציה</a:t>
                      </a:r>
                      <a:r>
                        <a:rPr lang="en-US" baseline="0" dirty="0"/>
                        <a:t> </a:t>
                      </a:r>
                      <a:r>
                        <a:rPr lang="he-IL" baseline="0" dirty="0"/>
                        <a:t> לבחירה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guessingOption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359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שם האופציה</a:t>
                      </a:r>
                      <a:r>
                        <a:rPr lang="he-IL" baseline="0" dirty="0"/>
                        <a:t> לבחירה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590800" y="152400"/>
            <a:ext cx="45720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חלק טקטי-רואלטה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304800"/>
            <a:ext cx="5012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שאילתות דרושות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295400"/>
            <a:ext cx="80772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he-IL" sz="2000" dirty="0"/>
              <a:t> אני מעוניין לדעת מי ניצח בבלאק ג'ק ומי ניצח במשחק רואלטה שלנו.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000" dirty="0"/>
              <a:t>אני רוצה שתעדכן את המידע על כמה הרווחנו מכל לקוח וכמה הפסדנו.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000" dirty="0"/>
              <a:t>חשוב לי לדעת איזה לקוח הכי פחות מבזבז אצלנו כדי שננסה לגרום לו לשחק כמה שפחות אצלנו.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000" dirty="0"/>
              <a:t>אחד מהעובדים שלנו חשד בזה שבמשחק 3 שהוא בלאקג'ק היה רמאי , אתה יכול לבדוק את זה בשבילנו ?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000" dirty="0"/>
              <a:t>אם תתפוס את הרמאי תדאג להוריד לעובדים באותו משחק את כמות הכסף שהם מרוויחים בשעה כדי שילמדו את הלקח!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000" dirty="0"/>
              <a:t>תקבע לכל הרמאים שלנו במערכת שאסור להם לבקר אצלנו בקאזינו עד שהם מחזירים לנו את הכסף עד המועד שנקבע מרגע הביקור האחרון שלהם (שבועיים).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000" dirty="0"/>
              <a:t>בסוף היום אני רוצה לאסוף את החברה שלי לבקר את הרמאים שלא רוצים לשלם גם אחרי המועד. תוכל לארגן לי רשימה שלהם ?</a:t>
            </a:r>
          </a:p>
          <a:p>
            <a:pPr algn="r" rtl="1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43400" y="457200"/>
            <a:ext cx="434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1. לאיזה לקוח הפסדנו יותר?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323278"/>
            <a:ext cx="23431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755179" y="2743200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he-IL" dirty="0"/>
              <a:t>הסבר על שאילתא 1: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34290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he-IL" dirty="0"/>
              <a:t>השאילתא ממיינת לפי הבזבוזים של הלקוחות בסדר עולה ככה שההכי קטן מופיע ראשון </a:t>
            </a:r>
          </a:p>
          <a:p>
            <a:pPr algn="r" rtl="1">
              <a:buFont typeface="Arial" pitchFamily="34" charset="0"/>
              <a:buChar char="•"/>
            </a:pPr>
            <a:r>
              <a:rPr lang="he-IL" dirty="0"/>
              <a:t>מגבילים את כמות התוצאות לאחד </a:t>
            </a:r>
          </a:p>
          <a:p>
            <a:pPr algn="r" rtl="1">
              <a:buFont typeface="Arial" pitchFamily="34" charset="0"/>
              <a:buChar char="•"/>
            </a:pPr>
            <a:r>
              <a:rPr lang="he-IL" dirty="0"/>
              <a:t>מקבלים את הלקוח עם ההכי קצת בזבוזים.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5181600"/>
            <a:ext cx="5577840" cy="43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6600" y="304800"/>
            <a:ext cx="556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2.תוריד את הכסף לשעה לעובדים שהיו במשחק 3 (רמאות).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0" y="2895600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he-IL" dirty="0"/>
              <a:t>הסבר על שאילתא 2: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352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he-IL" dirty="0"/>
              <a:t>בוחרים את הטבלה של הכספים .</a:t>
            </a:r>
          </a:p>
          <a:p>
            <a:pPr algn="r" rtl="1">
              <a:buFont typeface="Arial" pitchFamily="34" charset="0"/>
              <a:buChar char="•"/>
            </a:pPr>
            <a:r>
              <a:rPr lang="he-IL" dirty="0"/>
              <a:t>כופלים את הכסף באחוזים להוריד (ב10%).</a:t>
            </a:r>
          </a:p>
          <a:p>
            <a:pPr algn="r" rtl="1">
              <a:buFont typeface="Arial" pitchFamily="34" charset="0"/>
              <a:buChar char="•"/>
            </a:pPr>
            <a:r>
              <a:rPr lang="he-IL" dirty="0"/>
              <a:t>בתנאי שהשתתף במשחק מספר 3 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4495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לפני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57800" y="4572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אחרי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953000"/>
            <a:ext cx="446294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0545" y="4953000"/>
            <a:ext cx="443345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1066800"/>
            <a:ext cx="5636633" cy="124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33800" y="304800"/>
            <a:ext cx="510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3.תביא רשימת אנשים שחסומים ועבר מועד התשלום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43400" y="24384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הסבר על שאילתא 3: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28956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he-IL" dirty="0"/>
              <a:t>השוואת </a:t>
            </a:r>
            <a:r>
              <a:rPr lang="en-US" dirty="0" err="1"/>
              <a:t>limitDate</a:t>
            </a:r>
            <a:r>
              <a:rPr lang="he-IL" dirty="0"/>
              <a:t> לזמן הנוכחי.</a:t>
            </a:r>
          </a:p>
          <a:p>
            <a:pPr algn="r" rtl="1">
              <a:buFont typeface="Arial" pitchFamily="34" charset="0"/>
              <a:buChar char="•"/>
            </a:pPr>
            <a:r>
              <a:rPr lang="he-IL" dirty="0"/>
              <a:t>אם זמן המועד גדול יותר אז הלקוח לא שילם חוב בזמן. 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066800"/>
            <a:ext cx="40671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24000" y="5181600"/>
            <a:ext cx="6240780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57200" y="39624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הערה: התוצאות האלא לצורך הצגה בלבד .כיוון ש'2017-12-06 03:32:17' עוד לא כעת , אני הופך את משחק 2 למשחק פסול ומריץ את שאילתא 7 כדי להראות אותה שוב עובדת וגם להראות את שאילתא 8 בפעולה. השאילתא נורא פשוטה לעומת האחרות 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67200" y="3048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he-IL" dirty="0"/>
              <a:t>4. מי ניצח במשחק רואלטה?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91440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19600" y="3048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הסבר על שאילתא 4: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066801"/>
            <a:ext cx="78809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he-IL" dirty="0"/>
              <a:t>השאילתא הפנימית  מקשרת את כל משחקי הרואלטה עם טבלאות הבחירות ותוצאות . בוחרת לפי הניחוש האם הוא תואם לתוצאה (בהתחלה בכל המיוחדים ואחרי זה בתוצאות מדויקות). </a:t>
            </a:r>
          </a:p>
          <a:p>
            <a:pPr algn="r" rtl="1"/>
            <a:endParaRPr lang="he-IL" dirty="0"/>
          </a:p>
          <a:p>
            <a:pPr algn="r" rtl="1">
              <a:buFont typeface="Arial" pitchFamily="34" charset="0"/>
              <a:buChar char="•"/>
            </a:pPr>
            <a:r>
              <a:rPr lang="he-IL" dirty="0"/>
              <a:t>השאילתא הראשית מקשרת בין המשחקים לכל הלקוחות שהשתתפו במשחקים האלא ומציגה את השמות שלהם.</a:t>
            </a:r>
          </a:p>
          <a:p>
            <a:pPr algn="r" rtl="1"/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38399" y="4507644"/>
            <a:ext cx="2205990" cy="75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33800" y="152400"/>
            <a:ext cx="16129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מבוא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4478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אתה התבקשת לכתוב מערכת שומרת מידע בעל יכולת עיבוד נתונים.</a:t>
            </a:r>
            <a:br>
              <a:rPr lang="en-US" dirty="0"/>
            </a:br>
            <a:r>
              <a:rPr lang="he-IL" dirty="0"/>
              <a:t>המערכת כוללת בתוכה מידע על הלקוחות ,עובדים,משחקים ועוד..</a:t>
            </a:r>
          </a:p>
        </p:txBody>
      </p:sp>
      <p:sp>
        <p:nvSpPr>
          <p:cNvPr id="4" name="Rectangle 3"/>
          <p:cNvSpPr/>
          <p:nvPr/>
        </p:nvSpPr>
        <p:spPr>
          <a:xfrm>
            <a:off x="6934200" y="220980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dirty="0"/>
              <a:t>כללים בקאזינו: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56388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כרגע נציג בפניך את כל הטבלאות הקיימות במערכת מידע כדי שתוכל להכיר את הקאזינו שלנו יותר טוב.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2971800"/>
            <a:ext cx="769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he-IL" dirty="0"/>
              <a:t>משחקים אך ורק ברואלטה ובלק ג'ק בקאזינו הזה.</a:t>
            </a:r>
          </a:p>
          <a:p>
            <a:pPr algn="r" rtl="1">
              <a:buFont typeface="Arial" pitchFamily="34" charset="0"/>
              <a:buChar char="•"/>
            </a:pPr>
            <a:r>
              <a:rPr lang="he-IL" dirty="0"/>
              <a:t>אם נתפסים רמאים ,הם יחויבו ויחזירו בגבול של שבועיים מביקורם האחרון.</a:t>
            </a:r>
          </a:p>
          <a:p>
            <a:pPr algn="r" rtl="1">
              <a:buFont typeface="Arial" pitchFamily="34" charset="0"/>
              <a:buChar char="•"/>
            </a:pPr>
            <a:r>
              <a:rPr lang="he-IL" dirty="0"/>
              <a:t>הקאזינו עוקב אחרי הלקוחות הרמאים אם לא משלמים חוב .</a:t>
            </a:r>
          </a:p>
          <a:p>
            <a:pPr algn="r" rtl="1">
              <a:buFont typeface="Arial" pitchFamily="34" charset="0"/>
              <a:buChar char="•"/>
            </a:pPr>
            <a:r>
              <a:rPr lang="he-IL" dirty="0"/>
              <a:t>כמה לקוחות יכולים להישתתף במשחק אחד . כולם משלמים במשחק הזה!</a:t>
            </a:r>
          </a:p>
          <a:p>
            <a:pPr algn="r" rtl="1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00800" y="381000"/>
            <a:ext cx="24386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/>
              <a:t>5. מי ניצח בבלאק ג'ק ?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" y="1066800"/>
            <a:ext cx="914400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19600" y="3048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הסבר על שאילתא 5: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066800"/>
            <a:ext cx="769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he-IL" dirty="0"/>
              <a:t>שאילתא פנימית, מוציאה את סכומים של כל המשחקים ללקוחות ולקאזינו. </a:t>
            </a:r>
          </a:p>
          <a:p>
            <a:pPr algn="r" rtl="1">
              <a:buFont typeface="Arial" pitchFamily="34" charset="0"/>
              <a:buChar char="•"/>
            </a:pPr>
            <a:endParaRPr lang="he-IL" dirty="0"/>
          </a:p>
          <a:p>
            <a:pPr algn="r" rtl="1">
              <a:buFont typeface="Arial" pitchFamily="34" charset="0"/>
              <a:buChar char="•"/>
            </a:pPr>
            <a:r>
              <a:rPr lang="he-IL" dirty="0"/>
              <a:t>שאילתא עוטפת,מוציאה את כל הסכומים שעברו 21 ,וממיינת בסדר יורד לפי סכום. </a:t>
            </a:r>
          </a:p>
          <a:p>
            <a:pPr algn="r" rtl="1">
              <a:buFont typeface="Arial" pitchFamily="34" charset="0"/>
              <a:buChar char="•"/>
            </a:pPr>
            <a:endParaRPr lang="he-IL" dirty="0"/>
          </a:p>
          <a:p>
            <a:pPr algn="r" rtl="1">
              <a:buFont typeface="Arial" pitchFamily="34" charset="0"/>
              <a:buChar char="•"/>
            </a:pPr>
            <a:r>
              <a:rPr lang="he-IL" dirty="0"/>
              <a:t>שאילתא עוטפת , מחלקת לקבוצות של משחקים.</a:t>
            </a:r>
          </a:p>
          <a:p>
            <a:pPr algn="r" rtl="1"/>
            <a:r>
              <a:rPr lang="he-IL" dirty="0"/>
              <a:t>הגדול יופיע קודם אז הנתונים של הגדול יותר יכנסו לסינון של הקבוצה וככה נקבל את המנצחים </a:t>
            </a:r>
          </a:p>
          <a:p>
            <a:pPr algn="r" rtl="1"/>
            <a:r>
              <a:rPr lang="he-IL" dirty="0"/>
              <a:t>בתנאי בוחרים רק באלא שבהם הלקוח ניצח.</a:t>
            </a:r>
          </a:p>
          <a:p>
            <a:pPr algn="r" rtl="1"/>
            <a:endParaRPr lang="he-IL" dirty="0"/>
          </a:p>
          <a:p>
            <a:pPr algn="r" rtl="1">
              <a:buFont typeface="Arial" pitchFamily="34" charset="0"/>
              <a:buChar char="•"/>
            </a:pPr>
            <a:r>
              <a:rPr lang="he-IL" dirty="0"/>
              <a:t>שאילתא ראשית מקשרת את הלקוח למשחק ומדפיסה את השמות של הלקוחות שניצחו.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0" y="5029200"/>
            <a:ext cx="217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24400" y="381000"/>
            <a:ext cx="411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6.מי רימו במשחק בלאקג'ק?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1066800"/>
            <a:ext cx="91440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19600" y="3048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הסבר על שאילתא 6: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066800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he-IL" dirty="0"/>
              <a:t>בשאילתא הכי פנימית מסדרים לקבוצות לפי מספר משחק ומפתח מזהה של הקלף.</a:t>
            </a:r>
          </a:p>
          <a:p>
            <a:pPr algn="r" rtl="1">
              <a:buFont typeface="Arial" pitchFamily="34" charset="0"/>
              <a:buChar char="•"/>
            </a:pPr>
            <a:r>
              <a:rPr lang="he-IL" dirty="0"/>
              <a:t>ספירת כמות השורות,אם 2 ומעלה אז היה לפחות 2 מופעים של הקלף!</a:t>
            </a:r>
          </a:p>
          <a:p>
            <a:pPr algn="r" rtl="1"/>
            <a:r>
              <a:rPr lang="he-IL" dirty="0"/>
              <a:t>ממיינים לפי הסכום בסדר יורד.</a:t>
            </a:r>
          </a:p>
          <a:p>
            <a:pPr algn="r" rtl="1"/>
            <a:endParaRPr lang="he-IL" dirty="0"/>
          </a:p>
          <a:p>
            <a:pPr algn="r" rtl="1">
              <a:buFont typeface="Arial" pitchFamily="34" charset="0"/>
              <a:buChar char="•"/>
            </a:pPr>
            <a:r>
              <a:rPr lang="he-IL" dirty="0"/>
              <a:t>שאילתא עוטפת שמחלקת לקבוצות ככה שהמידע על המשחק שרימו יופיע במידע של הקבוצה.</a:t>
            </a:r>
          </a:p>
          <a:p>
            <a:pPr algn="r" rtl="1">
              <a:buFont typeface="Arial" pitchFamily="34" charset="0"/>
              <a:buChar char="•"/>
            </a:pPr>
            <a:r>
              <a:rPr lang="he-IL" dirty="0"/>
              <a:t>מסננים את כל הקלפים שהופיעו פעם אחת או אפס.</a:t>
            </a:r>
          </a:p>
          <a:p>
            <a:pPr algn="r" rtl="1"/>
            <a:endParaRPr lang="he-IL" dirty="0"/>
          </a:p>
          <a:p>
            <a:pPr algn="r" rtl="1">
              <a:buFont typeface="Arial" pitchFamily="34" charset="0"/>
              <a:buChar char="•"/>
            </a:pPr>
            <a:r>
              <a:rPr lang="he-IL" dirty="0"/>
              <a:t>השאילתא הראשית פשוט מקשרת בין הטבלאות המקשרות ללקוח ששיחק באותו משחק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5648145"/>
            <a:ext cx="2423160" cy="43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38100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7. עדכן את המידע על כמות הרווח מכל לקוח וכמה ההפסד.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1066801"/>
            <a:ext cx="91440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19600" y="3048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הסבר על שאילתא 7: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066800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he-IL" dirty="0"/>
              <a:t>יצירת טבלה אשר כוללת משחקים וכמות הכסף שמושקע בהם והאם הלקוח ניצח.</a:t>
            </a:r>
          </a:p>
          <a:p>
            <a:pPr algn="r" rtl="1">
              <a:buFont typeface="Arial" pitchFamily="34" charset="0"/>
              <a:buChar char="•"/>
            </a:pPr>
            <a:r>
              <a:rPr lang="he-IL" dirty="0"/>
              <a:t>תנאי על העמודה של הניצחון אם הלקוח ניצח כופלים את הסכום ב -1.</a:t>
            </a:r>
            <a:endParaRPr lang="en-US" dirty="0"/>
          </a:p>
          <a:p>
            <a:pPr algn="r" rtl="1">
              <a:buFont typeface="Arial" pitchFamily="34" charset="0"/>
              <a:buChar char="•"/>
            </a:pPr>
            <a:r>
              <a:rPr lang="he-IL" dirty="0"/>
              <a:t>סכימת כל הלקוחות לסכום אחד.</a:t>
            </a:r>
          </a:p>
          <a:p>
            <a:pPr algn="r" rtl="1">
              <a:buFont typeface="Arial" pitchFamily="34" charset="0"/>
              <a:buChar char="•"/>
            </a:pPr>
            <a:endParaRPr lang="he-IL" dirty="0"/>
          </a:p>
          <a:p>
            <a:pPr algn="r" rtl="1">
              <a:buFont typeface="Arial" pitchFamily="34" charset="0"/>
              <a:buChar char="•"/>
            </a:pPr>
            <a:r>
              <a:rPr lang="he-IL" dirty="0"/>
              <a:t>מעדכנים</a:t>
            </a:r>
            <a:r>
              <a:rPr lang="en-US" dirty="0"/>
              <a:t> </a:t>
            </a:r>
            <a:r>
              <a:rPr lang="he-IL" dirty="0"/>
              <a:t>לסכום הכסף בכל שורה בלקוחות שהיתה קיימת ב</a:t>
            </a:r>
            <a:r>
              <a:rPr lang="en-US" dirty="0" err="1"/>
              <a:t>allFinalSums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4267200"/>
            <a:ext cx="6069330" cy="1474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8.תחסום את כל הרמאים וקבע להם מועד שבועיים מהביקור האחרון עם חוב של המשחק שרימו בו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1066800"/>
            <a:ext cx="91440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19600" y="3048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הסבר על </a:t>
            </a:r>
            <a:r>
              <a:rPr lang="he-IL"/>
              <a:t>שאילתא 8: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066800"/>
            <a:ext cx="82619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he-IL" dirty="0"/>
              <a:t>שני טבלאות:</a:t>
            </a:r>
          </a:p>
          <a:p>
            <a:pPr marL="342900" indent="-342900" algn="r" rtl="1">
              <a:buAutoNum type="arabicPeriod"/>
            </a:pPr>
            <a:r>
              <a:rPr lang="he-IL" dirty="0"/>
              <a:t>טבלה של הלקוחות עם טבלת המשחקים. (רק חשודים)</a:t>
            </a:r>
          </a:p>
          <a:p>
            <a:pPr marL="342900" indent="-342900" algn="r" rtl="1">
              <a:buAutoNum type="arabicPeriod" startAt="2"/>
            </a:pPr>
            <a:r>
              <a:rPr lang="he-IL" dirty="0"/>
              <a:t>טבלה של כל הלקוחות והכסף שהם הימרו. אחרי שילוב טבלאות המשחק לאחת מצרפים את המפתחות של הלקוחות לכל שורה בהתאם.</a:t>
            </a:r>
          </a:p>
          <a:p>
            <a:pPr algn="r" rtl="1"/>
            <a:endParaRPr lang="he-IL" dirty="0"/>
          </a:p>
          <a:p>
            <a:pPr algn="r" rtl="1">
              <a:buFont typeface="Arial" pitchFamily="34" charset="0"/>
              <a:buChar char="•"/>
            </a:pPr>
            <a:r>
              <a:rPr lang="he-IL" dirty="0"/>
              <a:t>קובעים תאריך המועד כשבועיים מהביקור האחרון ,פסילה ללקוח הזה,וחוב על בסיס המשחק בו הם רימו. </a:t>
            </a:r>
          </a:p>
          <a:p>
            <a:pPr algn="r" rtl="1"/>
            <a:endParaRPr lang="he-IL" dirty="0"/>
          </a:p>
          <a:p>
            <a:pPr algn="r" rtl="1">
              <a:buFont typeface="Arial" pitchFamily="34" charset="0"/>
              <a:buChar char="•"/>
            </a:pPr>
            <a:r>
              <a:rPr lang="he-IL" dirty="0"/>
              <a:t>אוספים רק את השורות שמקושרות בין שני הטבלאות וגם טבלת הלקוחות.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4419600"/>
            <a:ext cx="6743700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33800" y="152400"/>
            <a:ext cx="14382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ERD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048089"/>
            <a:ext cx="7334250" cy="5809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76400" y="1219200"/>
            <a:ext cx="233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Customers </a:t>
            </a:r>
            <a:r>
              <a:rPr lang="he-IL" dirty="0"/>
              <a:t>טבלה מרכזית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447800" y="3276600"/>
          <a:ext cx="6019800" cy="3241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116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תפקיד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שם עמודה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116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מפתח מזהה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/>
                        <a:t>idCustomer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116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שם הלקוח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116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תאריך ביקור אחרון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/>
                        <a:t>lastVisited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116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האם הלקוח פסול מהקאזינו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/>
                        <a:t>Banned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953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סך הרווח שעשינו מהלקוח (שלילי</a:t>
                      </a:r>
                      <a:r>
                        <a:rPr lang="he-IL" baseline="0" dirty="0"/>
                        <a:t> אם הלקוח עשה רווח)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/>
                        <a:t>Spendings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953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כמות הכסף שהלקוח</a:t>
                      </a:r>
                      <a:r>
                        <a:rPr lang="he-IL" baseline="0" dirty="0"/>
                        <a:t> חייב לקאזינו</a:t>
                      </a:r>
                      <a:r>
                        <a:rPr lang="en-US" baseline="0" dirty="0"/>
                        <a:t> </a:t>
                      </a:r>
                      <a:r>
                        <a:rPr lang="he-IL" baseline="0" dirty="0"/>
                        <a:t>(בגלל רמאות)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/>
                        <a:t>Debt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953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המועד האחרון של הלקוח</a:t>
                      </a:r>
                      <a:r>
                        <a:rPr lang="he-IL" baseline="0" dirty="0"/>
                        <a:t> להחזרת כסף חובה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/>
                        <a:t>LimitDate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0200" y="1752600"/>
            <a:ext cx="56292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3429000" y="152400"/>
            <a:ext cx="2542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חלק עסקי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438400" y="3352800"/>
          <a:ext cx="41910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תפקיד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שם עמודה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מפתח מזהה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/>
                        <a:t>idWorker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סוג</a:t>
                      </a:r>
                      <a:r>
                        <a:rPr lang="he-IL" baseline="0" dirty="0"/>
                        <a:t> עובד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/>
                        <a:t>workerType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שנים</a:t>
                      </a:r>
                      <a:r>
                        <a:rPr lang="he-IL" baseline="0" dirty="0"/>
                        <a:t> של ניסיון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/>
                        <a:t>yearsOfExperience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כמות</a:t>
                      </a:r>
                      <a:r>
                        <a:rPr lang="he-IL" baseline="0" dirty="0"/>
                        <a:t> שעות העבודה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hoursWorked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כמות</a:t>
                      </a:r>
                      <a:r>
                        <a:rPr lang="he-IL" baseline="0" dirty="0"/>
                        <a:t> הכסף לשעה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perHourPay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09800" y="1066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Workers </a:t>
            </a:r>
            <a:r>
              <a:rPr lang="he-IL" dirty="0"/>
              <a:t>טבלה מרכזית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676400"/>
            <a:ext cx="4572000" cy="1303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3429000" y="152400"/>
            <a:ext cx="2542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חלק עסקי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962400" y="1752600"/>
          <a:ext cx="4648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תפקיד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שם עמודה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מפתח מזהה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idGame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האם</a:t>
                      </a:r>
                      <a:r>
                        <a:rPr lang="he-IL" baseline="0" dirty="0"/>
                        <a:t> הלקוח ניצח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/>
                        <a:t>customerWon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האם</a:t>
                      </a:r>
                      <a:r>
                        <a:rPr lang="he-IL" baseline="0" dirty="0"/>
                        <a:t> הלקוח חשוד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/>
                        <a:t>suspicious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5800" y="10668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Customers_games</a:t>
            </a:r>
            <a:r>
              <a:rPr lang="en-US" dirty="0"/>
              <a:t> </a:t>
            </a:r>
            <a:r>
              <a:rPr lang="he-IL" dirty="0"/>
              <a:t>טבלה מרכזית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676400"/>
            <a:ext cx="2308860" cy="925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3429000" y="152400"/>
            <a:ext cx="2542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חלק עסקי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2000" y="1447800"/>
            <a:ext cx="1417320" cy="1440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7200" y="10668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Customer_in_game</a:t>
            </a:r>
            <a:r>
              <a:rPr lang="en-US" dirty="0"/>
              <a:t> </a:t>
            </a:r>
            <a:r>
              <a:rPr lang="he-IL" dirty="0"/>
              <a:t>טבלה מקשרת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62400" y="1524000"/>
          <a:ext cx="4800600" cy="1314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1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תפקיד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שם עמודה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מפתח מזהה</a:t>
                      </a:r>
                      <a:r>
                        <a:rPr lang="en-US" dirty="0"/>
                        <a:t> </a:t>
                      </a:r>
                      <a:r>
                        <a:rPr lang="he-IL" dirty="0"/>
                        <a:t>,המשחק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idGame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מפתח מזהה ,השחקן</a:t>
                      </a:r>
                      <a:r>
                        <a:rPr lang="he-IL" baseline="0" dirty="0"/>
                        <a:t> שהשתתף במשחק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/>
                        <a:t>idCustomer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914400" y="3962400"/>
            <a:ext cx="1268730" cy="197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886200" y="3962400"/>
          <a:ext cx="46482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תפקיד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שם עמודה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מפתח מזהה</a:t>
                      </a:r>
                      <a:r>
                        <a:rPr lang="en-US" dirty="0"/>
                        <a:t> </a:t>
                      </a:r>
                      <a:r>
                        <a:rPr lang="he-IL" dirty="0"/>
                        <a:t>,המשחק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idGame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מפתח מזהה ,העובד שהשתתף</a:t>
                      </a:r>
                      <a:r>
                        <a:rPr lang="he-IL" baseline="0" dirty="0"/>
                        <a:t> במשחק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/>
                        <a:t>idWorker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85800" y="3581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Workers_in_game</a:t>
            </a:r>
            <a:r>
              <a:rPr lang="en-US" dirty="0"/>
              <a:t> </a:t>
            </a:r>
            <a:r>
              <a:rPr lang="he-IL" dirty="0"/>
              <a:t>טבלה מקשרת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152400"/>
            <a:ext cx="2542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חלק עסקי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" y="3048000"/>
            <a:ext cx="4354830" cy="2137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81000" y="25908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Blackjack </a:t>
            </a:r>
            <a:r>
              <a:rPr lang="he-IL" dirty="0"/>
              <a:t>טבלה מרכזית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800600" y="3048000"/>
          <a:ext cx="41148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883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תפקיד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שם עמודה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883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מפתח מזהה</a:t>
                      </a:r>
                      <a:r>
                        <a:rPr lang="he-IL" baseline="0" dirty="0"/>
                        <a:t> ,משחק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/>
                        <a:t>idGame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883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מספר תור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/>
                        <a:t>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883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האם תור של</a:t>
                      </a:r>
                      <a:r>
                        <a:rPr lang="he-IL" baseline="0" dirty="0"/>
                        <a:t> קאזינו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/>
                        <a:t>casinos_Hand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883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כמות</a:t>
                      </a:r>
                      <a:r>
                        <a:rPr lang="he-IL" baseline="0" dirty="0"/>
                        <a:t> כסף ששמים על השולחן.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/>
                        <a:t>moneyPlaced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46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סוג</a:t>
                      </a:r>
                      <a:r>
                        <a:rPr lang="he-IL" baseline="0" dirty="0"/>
                        <a:t> התהליך שמתבצע באותו תור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/>
                        <a:t>turnProcedure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105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הקלף שעליו התבצע התהליך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/>
                        <a:t>Card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62200" y="152400"/>
            <a:ext cx="48029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חלק טקטי-בלאקג'ק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1066800"/>
            <a:ext cx="579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/>
            <a:r>
              <a:rPr lang="he-IL" dirty="0"/>
              <a:t>בלאקג'ק – לאסוף קלפים גבוה מהדילר שלא עוברים את הסכום 21.</a:t>
            </a:r>
          </a:p>
          <a:p>
            <a:pPr marL="342900" indent="-342900" algn="r" rtl="1"/>
            <a:r>
              <a:rPr lang="he-IL" dirty="0"/>
              <a:t>הנחה , ההתייחסות ל אס כאל כוח של 1 ולא 11 .</a:t>
            </a:r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066800"/>
            <a:ext cx="2057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1752600"/>
            <a:ext cx="33020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" y="1828800"/>
            <a:ext cx="173355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90800" y="1828800"/>
            <a:ext cx="174307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57200" y="10668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Card</a:t>
            </a:r>
            <a:r>
              <a:rPr lang="he-IL" dirty="0"/>
              <a:t> </a:t>
            </a:r>
            <a:r>
              <a:rPr lang="ru-RU" dirty="0"/>
              <a:t> </a:t>
            </a:r>
            <a:r>
              <a:rPr lang="en-US" dirty="0"/>
              <a:t> ENUM</a:t>
            </a:r>
            <a:r>
              <a:rPr lang="ru-RU" dirty="0"/>
              <a:t> </a:t>
            </a:r>
            <a:r>
              <a:rPr lang="he-IL" dirty="0"/>
              <a:t>טבלת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257800" y="1905000"/>
          <a:ext cx="32004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039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תפקיד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שם עמודה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39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מפתח מזהה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idCard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68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סוג</a:t>
                      </a:r>
                      <a:r>
                        <a:rPr lang="he-IL" baseline="0" dirty="0"/>
                        <a:t> הקלף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/>
                        <a:t>CardType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68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הכח</a:t>
                      </a:r>
                      <a:r>
                        <a:rPr lang="he-IL" baseline="0" dirty="0"/>
                        <a:t> של הקלף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/>
                        <a:t>CardPower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362200" y="152400"/>
            <a:ext cx="48029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חלק טקטי-בלאקג'ק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3400</TotalTime>
  <Words>1110</Words>
  <Application>Microsoft Office PowerPoint</Application>
  <PresentationFormat>On-screen Show (4:3)</PresentationFormat>
  <Paragraphs>206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Franklin Gothic Book</vt:lpstr>
      <vt:lpstr>Franklin Gothic Medium</vt:lpstr>
      <vt:lpstr>Wingdings 2</vt:lpstr>
      <vt:lpstr>Trek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</dc:creator>
  <cp:lastModifiedBy>Peter-New</cp:lastModifiedBy>
  <cp:revision>350</cp:revision>
  <dcterms:created xsi:type="dcterms:W3CDTF">2006-08-16T00:00:00Z</dcterms:created>
  <dcterms:modified xsi:type="dcterms:W3CDTF">2021-06-12T20:24:55Z</dcterms:modified>
</cp:coreProperties>
</file>