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A3EE5-7CDF-4DD5-85B4-2DAEE9A04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53FAB-7196-4342-A64A-CC30A8891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2FA70-0774-42E7-809C-680CCE0C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4FF36-262B-4037-83B1-C94E6C9F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CE6A9-C06F-488C-9B9D-2EAEFA19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851F2-A96C-42E5-A571-027C33BA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CE86F7-0FB5-4F62-B554-15B5FFE26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B0780-283A-4377-9F88-587D38EF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575D9-64E3-4130-8761-D96F6A2E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2C279-390F-4BA7-8485-5C171E37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7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2DA63F-58C4-40B8-8478-0B3FB94AB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958B6-051F-4AA9-81A4-08EBAE72A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2A173-0153-47A7-A07A-A504A1C0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07826-0720-4D76-9944-D3097560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6AEAF-ECDA-4D91-95AE-B7B47B9E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B4DE5-D47C-4464-923D-E66CF38D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B7E60-7AE1-4B6C-863D-25423F7F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56140-2F6E-495E-88DD-AE90C583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58D6-35D9-42BE-80D2-DB229C6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EC3EF-CBF3-4C33-911B-BE1049EA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6A2DA-887B-43E4-9C2D-09FAF084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585C5-5DCE-48BC-BCEE-366D6D96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1617A-AF30-4725-A136-F00D16D2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08845-E642-455D-9918-BD9DA88F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FAFE6-C010-4948-B4D5-53B437A2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4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B2D9B-CCFB-4B3E-823D-DE722726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5DFB7-0521-4987-972A-0B31BED3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777E0-F645-4D3E-B5F0-5FD18F922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845A8-0129-425E-B5F5-96FBB2E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EF202-F3E0-49B5-AE3A-CEF2133F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2C0F7-E2C6-4B94-94A0-16F7DFD6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4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F910B-137A-415B-8D08-7F75171A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CC918-1BA3-478E-9AAE-AF052679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A214B-5BEA-4059-9EA2-CC5EBE298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1AA781-20D9-4251-AC50-9BB7E613B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7F4B5F-D8D5-4117-AB18-89C10A614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663EB7-B6D8-44DE-A9D8-F3D4F402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677E0-CE6E-47B4-9B7D-6DB3ABA3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2D5084-6E15-490E-8094-CA95E922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9992B-30EC-40B1-AF86-30753193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3E1C4-F52B-49CA-90B2-156EDD61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07FC16-9B98-4DEF-AF78-8487512C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1D303-435F-4CD6-955C-9C65460D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5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B8FDC0-9331-4DC1-9584-D6412B89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96D4EC-4934-4555-9C34-879128DB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7D12A-8BA6-47DA-84F0-9DF49DA9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B0515-6631-4E3A-81D5-6057D431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0CE63-08DD-47A7-B6BD-441BB9E2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A04DD-8784-4A19-8947-C8E0F5F0B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745FC-23CC-4303-AC1D-94999D6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17FF4-7629-475B-8920-4EB41D09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0FDB7-1721-4A59-BE35-0DD5B97F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9ED4-1777-4F3C-8927-B354C9C4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8F6BB-7368-4B4B-9497-9503BC978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69F2E-A411-46DC-9CB6-0FE56C07C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22C7D-F635-47B3-BEBE-E158C2A6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86292-8C9D-4ADA-8A6E-6A538643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7F902-BA7D-4AFA-9A7C-8CEAC7F9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4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86DCD9-5632-42C3-8C88-5BFBD667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0AE4-595E-4F2A-9F31-00FBEA66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14555-E3A9-49D1-AA2A-D7E5A798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C4D6-22EC-4F21-B604-D15F9480D31E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EEFC-DE33-402C-8999-7BE49AF31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9C339-A22C-4DCF-8596-6F11C25B0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0F03-783B-4538-8985-604241FD2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5C210E-2E1D-42D3-9D45-46BEC383D67C}"/>
              </a:ext>
            </a:extLst>
          </p:cNvPr>
          <p:cNvSpPr/>
          <p:nvPr/>
        </p:nvSpPr>
        <p:spPr>
          <a:xfrm>
            <a:off x="1066800" y="861444"/>
            <a:ext cx="10063943" cy="1039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41E4E-69D2-4A2C-A74C-3037932B6A9A}"/>
              </a:ext>
            </a:extLst>
          </p:cNvPr>
          <p:cNvSpPr/>
          <p:nvPr/>
        </p:nvSpPr>
        <p:spPr>
          <a:xfrm>
            <a:off x="1066800" y="4907281"/>
            <a:ext cx="3239194" cy="1039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476DD-AAE9-4BDB-9BC2-339D2DC492A1}"/>
              </a:ext>
            </a:extLst>
          </p:cNvPr>
          <p:cNvSpPr/>
          <p:nvPr/>
        </p:nvSpPr>
        <p:spPr>
          <a:xfrm>
            <a:off x="7974675" y="4907281"/>
            <a:ext cx="3150526" cy="1039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ABD57-322D-49D4-8B2D-6B5D407565F2}"/>
              </a:ext>
            </a:extLst>
          </p:cNvPr>
          <p:cNvSpPr txBox="1"/>
          <p:nvPr/>
        </p:nvSpPr>
        <p:spPr>
          <a:xfrm rot="2979243">
            <a:off x="706670" y="2730659"/>
            <a:ext cx="315052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P makes space for R</a:t>
            </a:r>
          </a:p>
          <a:p>
            <a:pPr algn="ctr"/>
            <a:endParaRPr lang="en-US" altLang="ko-KR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readers 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) guess R and ii) make right inference about space in stock of knowledge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81877-2196-418E-8971-35918EFD091C}"/>
              </a:ext>
            </a:extLst>
          </p:cNvPr>
          <p:cNvSpPr txBox="1"/>
          <p:nvPr/>
        </p:nvSpPr>
        <p:spPr>
          <a:xfrm rot="18813595">
            <a:off x="8124282" y="2946323"/>
            <a:ext cx="31505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P idly leads readers to A</a:t>
            </a:r>
          </a:p>
          <a:p>
            <a:pPr algn="ctr"/>
            <a:endParaRPr lang="en-US" altLang="ko-KR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Idle question triggered by P is answered by A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E86F-2FAE-4051-8A81-77A1EB850C28}"/>
              </a:ext>
            </a:extLst>
          </p:cNvPr>
          <p:cNvSpPr txBox="1"/>
          <p:nvPr/>
        </p:nvSpPr>
        <p:spPr>
          <a:xfrm>
            <a:off x="4305994" y="4957466"/>
            <a:ext cx="36686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A answers R</a:t>
            </a:r>
          </a:p>
          <a:p>
            <a:pPr algn="ctr"/>
            <a:endParaRPr lang="en-US" altLang="ko-KR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the answer readers expect on seeing R matches the A readers see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CB7B-316A-41FE-8B3B-EE296A4335FA}"/>
              </a:ext>
            </a:extLst>
          </p:cNvPr>
          <p:cNvSpPr txBox="1"/>
          <p:nvPr/>
        </p:nvSpPr>
        <p:spPr>
          <a:xfrm>
            <a:off x="4756354" y="1088601"/>
            <a:ext cx="2679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OSITIONING STATEMENT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D70B0-6D9B-46CC-B40E-574F133F8E90}"/>
              </a:ext>
            </a:extLst>
          </p:cNvPr>
          <p:cNvSpPr txBox="1"/>
          <p:nvPr/>
        </p:nvSpPr>
        <p:spPr>
          <a:xfrm>
            <a:off x="1521275" y="5134437"/>
            <a:ext cx="2330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ESEARCH QUESTION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F3718-EE0E-4A90-87F5-21649E1BA4A5}"/>
              </a:ext>
            </a:extLst>
          </p:cNvPr>
          <p:cNvSpPr txBox="1"/>
          <p:nvPr/>
        </p:nvSpPr>
        <p:spPr>
          <a:xfrm>
            <a:off x="8979677" y="5134436"/>
            <a:ext cx="1140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NSWER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5C210E-2E1D-42D3-9D45-46BEC383D67C}"/>
              </a:ext>
            </a:extLst>
          </p:cNvPr>
          <p:cNvSpPr/>
          <p:nvPr/>
        </p:nvSpPr>
        <p:spPr>
          <a:xfrm>
            <a:off x="1066800" y="861444"/>
            <a:ext cx="10063943" cy="1039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41E4E-69D2-4A2C-A74C-3037932B6A9A}"/>
              </a:ext>
            </a:extLst>
          </p:cNvPr>
          <p:cNvSpPr/>
          <p:nvPr/>
        </p:nvSpPr>
        <p:spPr>
          <a:xfrm>
            <a:off x="1066800" y="4907281"/>
            <a:ext cx="3239194" cy="1039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476DD-AAE9-4BDB-9BC2-339D2DC492A1}"/>
              </a:ext>
            </a:extLst>
          </p:cNvPr>
          <p:cNvSpPr/>
          <p:nvPr/>
        </p:nvSpPr>
        <p:spPr>
          <a:xfrm>
            <a:off x="7974675" y="4907281"/>
            <a:ext cx="3150526" cy="1039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ABD57-322D-49D4-8B2D-6B5D407565F2}"/>
              </a:ext>
            </a:extLst>
          </p:cNvPr>
          <p:cNvSpPr txBox="1"/>
          <p:nvPr/>
        </p:nvSpPr>
        <p:spPr>
          <a:xfrm rot="2979243">
            <a:off x="706670" y="2730659"/>
            <a:ext cx="315052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P makes space for R</a:t>
            </a:r>
          </a:p>
          <a:p>
            <a:pPr algn="ctr"/>
            <a:endParaRPr lang="en-US" altLang="ko-KR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readers 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) guess R and ii) make right inference about space in stock of knowledge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81877-2196-418E-8971-35918EFD091C}"/>
              </a:ext>
            </a:extLst>
          </p:cNvPr>
          <p:cNvSpPr txBox="1"/>
          <p:nvPr/>
        </p:nvSpPr>
        <p:spPr>
          <a:xfrm rot="18813595">
            <a:off x="8124282" y="2946323"/>
            <a:ext cx="31505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P idly leads readers to A</a:t>
            </a:r>
          </a:p>
          <a:p>
            <a:pPr algn="ctr"/>
            <a:endParaRPr lang="en-US" altLang="ko-KR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Idle question triggered by P is answered by A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E86F-2FAE-4051-8A81-77A1EB850C28}"/>
              </a:ext>
            </a:extLst>
          </p:cNvPr>
          <p:cNvSpPr txBox="1"/>
          <p:nvPr/>
        </p:nvSpPr>
        <p:spPr>
          <a:xfrm>
            <a:off x="4305994" y="4957466"/>
            <a:ext cx="36686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A answers R</a:t>
            </a:r>
          </a:p>
          <a:p>
            <a:pPr algn="ctr"/>
            <a:endParaRPr lang="en-US" altLang="ko-KR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the answer readers expect on seeing R matches the A readers see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CB7B-316A-41FE-8B3B-EE296A4335FA}"/>
              </a:ext>
            </a:extLst>
          </p:cNvPr>
          <p:cNvSpPr txBox="1"/>
          <p:nvPr/>
        </p:nvSpPr>
        <p:spPr>
          <a:xfrm>
            <a:off x="4756354" y="276669"/>
            <a:ext cx="2679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OSITIONING STATEMENT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D70B0-6D9B-46CC-B40E-574F133F8E90}"/>
              </a:ext>
            </a:extLst>
          </p:cNvPr>
          <p:cNvSpPr txBox="1"/>
          <p:nvPr/>
        </p:nvSpPr>
        <p:spPr>
          <a:xfrm>
            <a:off x="1521275" y="5896185"/>
            <a:ext cx="2330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ESEARCH QUESTION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F3718-EE0E-4A90-87F5-21649E1BA4A5}"/>
              </a:ext>
            </a:extLst>
          </p:cNvPr>
          <p:cNvSpPr txBox="1"/>
          <p:nvPr/>
        </p:nvSpPr>
        <p:spPr>
          <a:xfrm>
            <a:off x="9129283" y="5896184"/>
            <a:ext cx="1140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NSWER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2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114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Choi SeongYun</cp:lastModifiedBy>
  <cp:revision>14</cp:revision>
  <dcterms:created xsi:type="dcterms:W3CDTF">2022-04-21T04:07:59Z</dcterms:created>
  <dcterms:modified xsi:type="dcterms:W3CDTF">2022-04-30T07:57:27Z</dcterms:modified>
</cp:coreProperties>
</file>