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D6515-D129-412A-9749-058E3CFC3D20}" v="16" dt="2019-03-11T11:36:59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umumba" userId="1796f655-e382-4a3b-bc4b-2fd95cf51c8c" providerId="ADAL" clId="{9AFD6515-D129-412A-9749-058E3CFC3D20}"/>
    <pc:docChg chg="undo custSel modSld">
      <pc:chgData name="Peter Lumumba" userId="1796f655-e382-4a3b-bc4b-2fd95cf51c8c" providerId="ADAL" clId="{9AFD6515-D129-412A-9749-058E3CFC3D20}" dt="2019-03-11T11:37:09.979" v="169" actId="20577"/>
      <pc:docMkLst>
        <pc:docMk/>
      </pc:docMkLst>
      <pc:sldChg chg="addSp delSp modSp">
        <pc:chgData name="Peter Lumumba" userId="1796f655-e382-4a3b-bc4b-2fd95cf51c8c" providerId="ADAL" clId="{9AFD6515-D129-412A-9749-058E3CFC3D20}" dt="2019-03-11T11:36:38.085" v="120" actId="20577"/>
        <pc:sldMkLst>
          <pc:docMk/>
          <pc:sldMk cId="2926082246" sldId="256"/>
        </pc:sldMkLst>
        <pc:spChg chg="del">
          <ac:chgData name="Peter Lumumba" userId="1796f655-e382-4a3b-bc4b-2fd95cf51c8c" providerId="ADAL" clId="{9AFD6515-D129-412A-9749-058E3CFC3D20}" dt="2019-03-11T10:34:35.827" v="5" actId="478"/>
          <ac:spMkLst>
            <pc:docMk/>
            <pc:sldMk cId="2926082246" sldId="256"/>
            <ac:spMk id="5" creationId="{057CE80C-0C05-4C95-A114-1C638E3D02A1}"/>
          </ac:spMkLst>
        </pc:spChg>
        <pc:spChg chg="add mod">
          <ac:chgData name="Peter Lumumba" userId="1796f655-e382-4a3b-bc4b-2fd95cf51c8c" providerId="ADAL" clId="{9AFD6515-D129-412A-9749-058E3CFC3D20}" dt="2019-03-11T11:36:27.841" v="102" actId="1076"/>
          <ac:spMkLst>
            <pc:docMk/>
            <pc:sldMk cId="2926082246" sldId="256"/>
            <ac:spMk id="11" creationId="{9F794DDC-0C9F-4CBA-9D0F-85F66CA2C9E4}"/>
          </ac:spMkLst>
        </pc:spChg>
        <pc:spChg chg="add mod">
          <ac:chgData name="Peter Lumumba" userId="1796f655-e382-4a3b-bc4b-2fd95cf51c8c" providerId="ADAL" clId="{9AFD6515-D129-412A-9749-058E3CFC3D20}" dt="2019-03-11T11:36:38.085" v="120" actId="20577"/>
          <ac:spMkLst>
            <pc:docMk/>
            <pc:sldMk cId="2926082246" sldId="256"/>
            <ac:spMk id="12" creationId="{77C0D6BD-2479-4FD6-9EE1-E068C55575CA}"/>
          </ac:spMkLst>
        </pc:spChg>
        <pc:picChg chg="add del">
          <ac:chgData name="Peter Lumumba" userId="1796f655-e382-4a3b-bc4b-2fd95cf51c8c" providerId="ADAL" clId="{9AFD6515-D129-412A-9749-058E3CFC3D20}" dt="2019-03-11T11:29:47.408" v="30" actId="478"/>
          <ac:picMkLst>
            <pc:docMk/>
            <pc:sldMk cId="2926082246" sldId="256"/>
            <ac:picMk id="2" creationId="{7ADAE18C-711B-44CC-9611-C5D3DBD32D25}"/>
          </ac:picMkLst>
        </pc:picChg>
        <pc:picChg chg="add del mod modCrop">
          <ac:chgData name="Peter Lumumba" userId="1796f655-e382-4a3b-bc4b-2fd95cf51c8c" providerId="ADAL" clId="{9AFD6515-D129-412A-9749-058E3CFC3D20}" dt="2019-03-11T11:30:21.820" v="37"/>
          <ac:picMkLst>
            <pc:docMk/>
            <pc:sldMk cId="2926082246" sldId="256"/>
            <ac:picMk id="3" creationId="{8C8DA710-3043-4F6F-85A5-2723F56FB892}"/>
          </ac:picMkLst>
        </pc:picChg>
        <pc:picChg chg="del">
          <ac:chgData name="Peter Lumumba" userId="1796f655-e382-4a3b-bc4b-2fd95cf51c8c" providerId="ADAL" clId="{9AFD6515-D129-412A-9749-058E3CFC3D20}" dt="2019-03-11T10:34:34.038" v="4" actId="478"/>
          <ac:picMkLst>
            <pc:docMk/>
            <pc:sldMk cId="2926082246" sldId="256"/>
            <ac:picMk id="4" creationId="{E685179D-99AB-4DCB-982E-270A77DBE021}"/>
          </ac:picMkLst>
        </pc:picChg>
        <pc:picChg chg="add mod">
          <ac:chgData name="Peter Lumumba" userId="1796f655-e382-4a3b-bc4b-2fd95cf51c8c" providerId="ADAL" clId="{9AFD6515-D129-412A-9749-058E3CFC3D20}" dt="2019-03-11T11:31:09.557" v="50" actId="1076"/>
          <ac:picMkLst>
            <pc:docMk/>
            <pc:sldMk cId="2926082246" sldId="256"/>
            <ac:picMk id="6" creationId="{FE7835C9-E227-4670-80CC-CB94FDBDF501}"/>
          </ac:picMkLst>
        </pc:picChg>
        <pc:picChg chg="add del mod modCrop">
          <ac:chgData name="Peter Lumumba" userId="1796f655-e382-4a3b-bc4b-2fd95cf51c8c" providerId="ADAL" clId="{9AFD6515-D129-412A-9749-058E3CFC3D20}" dt="2019-03-11T11:35:16.470" v="55" actId="478"/>
          <ac:picMkLst>
            <pc:docMk/>
            <pc:sldMk cId="2926082246" sldId="256"/>
            <ac:picMk id="7" creationId="{1D36E309-3588-436C-80B9-86020013ADFD}"/>
          </ac:picMkLst>
        </pc:picChg>
        <pc:picChg chg="add mod modCrop">
          <ac:chgData name="Peter Lumumba" userId="1796f655-e382-4a3b-bc4b-2fd95cf51c8c" providerId="ADAL" clId="{9AFD6515-D129-412A-9749-058E3CFC3D20}" dt="2019-03-11T11:36:08.430" v="65" actId="1076"/>
          <ac:picMkLst>
            <pc:docMk/>
            <pc:sldMk cId="2926082246" sldId="256"/>
            <ac:picMk id="8" creationId="{CA174FB4-5048-433F-9C11-A1E6FB2C5428}"/>
          </ac:picMkLst>
        </pc:picChg>
        <pc:picChg chg="add del">
          <ac:chgData name="Peter Lumumba" userId="1796f655-e382-4a3b-bc4b-2fd95cf51c8c" providerId="ADAL" clId="{9AFD6515-D129-412A-9749-058E3CFC3D20}" dt="2019-03-11T11:35:42.945" v="60" actId="478"/>
          <ac:picMkLst>
            <pc:docMk/>
            <pc:sldMk cId="2926082246" sldId="256"/>
            <ac:picMk id="9" creationId="{4C6C2D15-3DA2-4A27-AE83-BDE0A438002D}"/>
          </ac:picMkLst>
        </pc:picChg>
        <pc:picChg chg="add mod modCrop">
          <ac:chgData name="Peter Lumumba" userId="1796f655-e382-4a3b-bc4b-2fd95cf51c8c" providerId="ADAL" clId="{9AFD6515-D129-412A-9749-058E3CFC3D20}" dt="2019-03-11T11:36:04.694" v="64" actId="1076"/>
          <ac:picMkLst>
            <pc:docMk/>
            <pc:sldMk cId="2926082246" sldId="256"/>
            <ac:picMk id="10" creationId="{7C22ADF8-4406-4141-9963-16D056539CA0}"/>
          </ac:picMkLst>
        </pc:picChg>
      </pc:sldChg>
      <pc:sldChg chg="modSp">
        <pc:chgData name="Peter Lumumba" userId="1796f655-e382-4a3b-bc4b-2fd95cf51c8c" providerId="ADAL" clId="{9AFD6515-D129-412A-9749-058E3CFC3D20}" dt="2019-03-11T10:35:00.118" v="27" actId="20577"/>
        <pc:sldMkLst>
          <pc:docMk/>
          <pc:sldMk cId="3685438669" sldId="257"/>
        </pc:sldMkLst>
        <pc:spChg chg="mod">
          <ac:chgData name="Peter Lumumba" userId="1796f655-e382-4a3b-bc4b-2fd95cf51c8c" providerId="ADAL" clId="{9AFD6515-D129-412A-9749-058E3CFC3D20}" dt="2019-03-11T10:34:24.689" v="1" actId="20577"/>
          <ac:spMkLst>
            <pc:docMk/>
            <pc:sldMk cId="3685438669" sldId="257"/>
            <ac:spMk id="2" creationId="{C8504AF9-A616-47CF-B3EE-04039F832B00}"/>
          </ac:spMkLst>
        </pc:spChg>
        <pc:spChg chg="mod">
          <ac:chgData name="Peter Lumumba" userId="1796f655-e382-4a3b-bc4b-2fd95cf51c8c" providerId="ADAL" clId="{9AFD6515-D129-412A-9749-058E3CFC3D20}" dt="2019-03-11T10:35:00.118" v="27" actId="20577"/>
          <ac:spMkLst>
            <pc:docMk/>
            <pc:sldMk cId="3685438669" sldId="257"/>
            <ac:spMk id="4" creationId="{3554462A-EBDF-485E-8341-F4C018B16D41}"/>
          </ac:spMkLst>
        </pc:spChg>
      </pc:sldChg>
      <pc:sldChg chg="addSp delSp modSp">
        <pc:chgData name="Peter Lumumba" userId="1796f655-e382-4a3b-bc4b-2fd95cf51c8c" providerId="ADAL" clId="{9AFD6515-D129-412A-9749-058E3CFC3D20}" dt="2019-03-11T11:37:09.979" v="169" actId="20577"/>
        <pc:sldMkLst>
          <pc:docMk/>
          <pc:sldMk cId="392279350" sldId="258"/>
        </pc:sldMkLst>
        <pc:spChg chg="del">
          <ac:chgData name="Peter Lumumba" userId="1796f655-e382-4a3b-bc4b-2fd95cf51c8c" providerId="ADAL" clId="{9AFD6515-D129-412A-9749-058E3CFC3D20}" dt="2019-03-11T10:34:32.225" v="3" actId="478"/>
          <ac:spMkLst>
            <pc:docMk/>
            <pc:sldMk cId="392279350" sldId="258"/>
            <ac:spMk id="5" creationId="{AF0EDE81-8767-4EA4-BC03-25F243C04F79}"/>
          </ac:spMkLst>
        </pc:spChg>
        <pc:spChg chg="add mod">
          <ac:chgData name="Peter Lumumba" userId="1796f655-e382-4a3b-bc4b-2fd95cf51c8c" providerId="ADAL" clId="{9AFD6515-D129-412A-9749-058E3CFC3D20}" dt="2019-03-11T11:36:57.850" v="145" actId="20577"/>
          <ac:spMkLst>
            <pc:docMk/>
            <pc:sldMk cId="392279350" sldId="258"/>
            <ac:spMk id="7" creationId="{26244B72-F1CB-40BE-B954-A3536ECB0839}"/>
          </ac:spMkLst>
        </pc:spChg>
        <pc:spChg chg="add mod">
          <ac:chgData name="Peter Lumumba" userId="1796f655-e382-4a3b-bc4b-2fd95cf51c8c" providerId="ADAL" clId="{9AFD6515-D129-412A-9749-058E3CFC3D20}" dt="2019-03-11T11:37:09.979" v="169" actId="20577"/>
          <ac:spMkLst>
            <pc:docMk/>
            <pc:sldMk cId="392279350" sldId="258"/>
            <ac:spMk id="8" creationId="{F519337B-363B-4919-B4ED-0BB573814CA2}"/>
          </ac:spMkLst>
        </pc:spChg>
        <pc:picChg chg="add mod modCrop">
          <ac:chgData name="Peter Lumumba" userId="1796f655-e382-4a3b-bc4b-2fd95cf51c8c" providerId="ADAL" clId="{9AFD6515-D129-412A-9749-058E3CFC3D20}" dt="2019-03-11T11:30:09.568" v="34" actId="1076"/>
          <ac:picMkLst>
            <pc:docMk/>
            <pc:sldMk cId="392279350" sldId="258"/>
            <ac:picMk id="2" creationId="{171368FA-3D8C-428A-8D5F-F65F4F2B88BC}"/>
          </ac:picMkLst>
        </pc:picChg>
        <pc:picChg chg="add del mod modCrop">
          <ac:chgData name="Peter Lumumba" userId="1796f655-e382-4a3b-bc4b-2fd95cf51c8c" providerId="ADAL" clId="{9AFD6515-D129-412A-9749-058E3CFC3D20}" dt="2019-03-11T11:31:03.896" v="48"/>
          <ac:picMkLst>
            <pc:docMk/>
            <pc:sldMk cId="392279350" sldId="258"/>
            <ac:picMk id="3" creationId="{B231D84E-0BB9-468D-964B-7FE869B3BF8C}"/>
          </ac:picMkLst>
        </pc:picChg>
        <pc:picChg chg="del">
          <ac:chgData name="Peter Lumumba" userId="1796f655-e382-4a3b-bc4b-2fd95cf51c8c" providerId="ADAL" clId="{9AFD6515-D129-412A-9749-058E3CFC3D20}" dt="2019-03-11T10:34:30.839" v="2" actId="478"/>
          <ac:picMkLst>
            <pc:docMk/>
            <pc:sldMk cId="392279350" sldId="258"/>
            <ac:picMk id="4" creationId="{DE7FB24D-C311-44FC-9F5A-D5EB25A3BADF}"/>
          </ac:picMkLst>
        </pc:picChg>
        <pc:picChg chg="add mod">
          <ac:chgData name="Peter Lumumba" userId="1796f655-e382-4a3b-bc4b-2fd95cf51c8c" providerId="ADAL" clId="{9AFD6515-D129-412A-9749-058E3CFC3D20}" dt="2019-03-11T11:36:45.624" v="123" actId="1076"/>
          <ac:picMkLst>
            <pc:docMk/>
            <pc:sldMk cId="392279350" sldId="258"/>
            <ac:picMk id="6" creationId="{7E0FA5E6-16E5-4B57-9D79-98CEA0E577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355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4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68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36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70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789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4613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03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35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22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83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03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8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0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676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27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778C-6DAC-455A-94BA-D3969F4416D2}" type="datetimeFigureOut">
              <a:rPr lang="en-ZA" smtClean="0"/>
              <a:t>2019/03/11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776A-97A3-4166-A2AE-6C2BC435F1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419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04AF9-A616-47CF-B3EE-04039F832B00}"/>
              </a:ext>
            </a:extLst>
          </p:cNvPr>
          <p:cNvSpPr/>
          <p:nvPr/>
        </p:nvSpPr>
        <p:spPr>
          <a:xfrm>
            <a:off x="2044689" y="2111146"/>
            <a:ext cx="8102621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ZA" sz="4000" b="1" dirty="0">
                <a:solidFill>
                  <a:schemeClr val="bg2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 PROJECT 3:WEEKLY PROGRESS 2</a:t>
            </a:r>
            <a:endParaRPr lang="en-ZA" sz="40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4462A-EBDF-485E-8341-F4C018B16D41}"/>
              </a:ext>
            </a:extLst>
          </p:cNvPr>
          <p:cNvSpPr/>
          <p:nvPr/>
        </p:nvSpPr>
        <p:spPr>
          <a:xfrm>
            <a:off x="3108959" y="3255031"/>
            <a:ext cx="561300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TICKET VERIFIER</a:t>
            </a:r>
          </a:p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PASSY MUKUNA LUFULUABO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 :215270835</a:t>
            </a:r>
          </a:p>
          <a:p>
            <a:pPr algn="ctr"/>
            <a:r>
              <a:rPr lang="en-ZA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Lecturer/Supervisor: V </a:t>
            </a:r>
            <a:r>
              <a:rPr lang="en-ZA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Moyo</a:t>
            </a:r>
            <a:endParaRPr lang="en-ZA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ZA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3/11/2019</a:t>
            </a:r>
          </a:p>
        </p:txBody>
      </p:sp>
      <p:pic>
        <p:nvPicPr>
          <p:cNvPr id="5" name="Picture 4" descr="CPUT">
            <a:extLst>
              <a:ext uri="{FF2B5EF4-FFF2-40B4-BE49-F238E27FC236}">
                <a16:creationId xmlns:a16="http://schemas.microsoft.com/office/drawing/2014/main" id="{60C5E8BD-6483-4567-A1BA-E63861A89C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31" y="318052"/>
            <a:ext cx="4978000" cy="116017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543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368FA-3D8C-428A-8D5F-F65F4F2B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67" b="50000"/>
          <a:stretch/>
        </p:blipFill>
        <p:spPr>
          <a:xfrm>
            <a:off x="0" y="0"/>
            <a:ext cx="4678017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FA5E6-16E5-4B57-9D79-98CEA0E57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61932"/>
          <a:stretch/>
        </p:blipFill>
        <p:spPr>
          <a:xfrm>
            <a:off x="5989983" y="4247322"/>
            <a:ext cx="5486400" cy="2610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44B72-F1CB-40BE-B954-A3536ECB0839}"/>
              </a:ext>
            </a:extLst>
          </p:cNvPr>
          <p:cNvSpPr txBox="1"/>
          <p:nvPr/>
        </p:nvSpPr>
        <p:spPr>
          <a:xfrm>
            <a:off x="4823791" y="675859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or welcome page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9337B-363B-4919-B4ED-0BB573814CA2}"/>
              </a:ext>
            </a:extLst>
          </p:cNvPr>
          <p:cNvSpPr txBox="1"/>
          <p:nvPr/>
        </p:nvSpPr>
        <p:spPr>
          <a:xfrm>
            <a:off x="2339008" y="5565913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function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7835C9-E227-4670-80CC-CB94FDBDF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89" b="34879"/>
          <a:stretch/>
        </p:blipFill>
        <p:spPr>
          <a:xfrm>
            <a:off x="0" y="0"/>
            <a:ext cx="6705600" cy="4465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74FB4-5048-433F-9C11-A1E6FB2C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82" b="78551"/>
          <a:stretch/>
        </p:blipFill>
        <p:spPr>
          <a:xfrm>
            <a:off x="6891131" y="4870173"/>
            <a:ext cx="2372139" cy="147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2ADF8-4406-4141-9963-16D056539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57" b="69662"/>
          <a:stretch/>
        </p:blipFill>
        <p:spPr>
          <a:xfrm>
            <a:off x="9422296" y="4565374"/>
            <a:ext cx="2451652" cy="2080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794DDC-0C9F-4CBA-9D0F-85F66CA2C9E4}"/>
              </a:ext>
            </a:extLst>
          </p:cNvPr>
          <p:cNvSpPr txBox="1"/>
          <p:nvPr/>
        </p:nvSpPr>
        <p:spPr>
          <a:xfrm>
            <a:off x="3405809" y="560566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 navigation pages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0D6BD-2479-4FD6-9EE1-E068C55575CA}"/>
              </a:ext>
            </a:extLst>
          </p:cNvPr>
          <p:cNvSpPr txBox="1"/>
          <p:nvPr/>
        </p:nvSpPr>
        <p:spPr>
          <a:xfrm>
            <a:off x="7162800" y="815007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account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8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</TotalTime>
  <Words>41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Kapena Lumumba</dc:creator>
  <cp:lastModifiedBy>Peter Lumumba</cp:lastModifiedBy>
  <cp:revision>2</cp:revision>
  <dcterms:created xsi:type="dcterms:W3CDTF">2019-03-03T19:49:17Z</dcterms:created>
  <dcterms:modified xsi:type="dcterms:W3CDTF">2019-03-11T11:37:14Z</dcterms:modified>
</cp:coreProperties>
</file>