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2"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1B4E6-4374-496A-9A4C-D454BE9DAEFF}" v="26" dt="2019-03-18T12:50:56.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64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Lumumba" userId="1796f655-e382-4a3b-bc4b-2fd95cf51c8c" providerId="ADAL" clId="{9AFD6515-D129-412A-9749-058E3CFC3D20}"/>
    <pc:docChg chg="undo custSel modSld">
      <pc:chgData name="Peter Lumumba" userId="1796f655-e382-4a3b-bc4b-2fd95cf51c8c" providerId="ADAL" clId="{9AFD6515-D129-412A-9749-058E3CFC3D20}" dt="2019-03-11T11:37:09.979" v="169" actId="20577"/>
      <pc:docMkLst>
        <pc:docMk/>
      </pc:docMkLst>
      <pc:sldChg chg="modSp">
        <pc:chgData name="Peter Lumumba" userId="1796f655-e382-4a3b-bc4b-2fd95cf51c8c" providerId="ADAL" clId="{9AFD6515-D129-412A-9749-058E3CFC3D20}" dt="2019-03-11T10:35:00.118" v="27" actId="20577"/>
        <pc:sldMkLst>
          <pc:docMk/>
          <pc:sldMk cId="3685438669" sldId="257"/>
        </pc:sldMkLst>
        <pc:spChg chg="mod">
          <ac:chgData name="Peter Lumumba" userId="1796f655-e382-4a3b-bc4b-2fd95cf51c8c" providerId="ADAL" clId="{9AFD6515-D129-412A-9749-058E3CFC3D20}" dt="2019-03-11T10:34:24.689" v="1" actId="20577"/>
          <ac:spMkLst>
            <pc:docMk/>
            <pc:sldMk cId="3685438669" sldId="257"/>
            <ac:spMk id="2" creationId="{C8504AF9-A616-47CF-B3EE-04039F832B00}"/>
          </ac:spMkLst>
        </pc:spChg>
        <pc:spChg chg="mod">
          <ac:chgData name="Peter Lumumba" userId="1796f655-e382-4a3b-bc4b-2fd95cf51c8c" providerId="ADAL" clId="{9AFD6515-D129-412A-9749-058E3CFC3D20}" dt="2019-03-11T10:35:00.118" v="27" actId="20577"/>
          <ac:spMkLst>
            <pc:docMk/>
            <pc:sldMk cId="3685438669" sldId="257"/>
            <ac:spMk id="4" creationId="{3554462A-EBDF-485E-8341-F4C018B16D41}"/>
          </ac:spMkLst>
        </pc:spChg>
      </pc:sldChg>
      <pc:sldChg chg="addSp delSp modSp">
        <pc:chgData name="Peter Lumumba" userId="1796f655-e382-4a3b-bc4b-2fd95cf51c8c" providerId="ADAL" clId="{9AFD6515-D129-412A-9749-058E3CFC3D20}" dt="2019-03-11T11:37:09.979" v="169" actId="20577"/>
        <pc:sldMkLst>
          <pc:docMk/>
          <pc:sldMk cId="392279350" sldId="258"/>
        </pc:sldMkLst>
        <pc:spChg chg="del">
          <ac:chgData name="Peter Lumumba" userId="1796f655-e382-4a3b-bc4b-2fd95cf51c8c" providerId="ADAL" clId="{9AFD6515-D129-412A-9749-058E3CFC3D20}" dt="2019-03-11T10:34:32.225" v="3" actId="478"/>
          <ac:spMkLst>
            <pc:docMk/>
            <pc:sldMk cId="392279350" sldId="258"/>
            <ac:spMk id="5" creationId="{AF0EDE81-8767-4EA4-BC03-25F243C04F79}"/>
          </ac:spMkLst>
        </pc:spChg>
        <pc:spChg chg="add mod">
          <ac:chgData name="Peter Lumumba" userId="1796f655-e382-4a3b-bc4b-2fd95cf51c8c" providerId="ADAL" clId="{9AFD6515-D129-412A-9749-058E3CFC3D20}" dt="2019-03-11T11:36:57.850" v="145" actId="20577"/>
          <ac:spMkLst>
            <pc:docMk/>
            <pc:sldMk cId="392279350" sldId="258"/>
            <ac:spMk id="7" creationId="{26244B72-F1CB-40BE-B954-A3536ECB0839}"/>
          </ac:spMkLst>
        </pc:spChg>
        <pc:spChg chg="add mod">
          <ac:chgData name="Peter Lumumba" userId="1796f655-e382-4a3b-bc4b-2fd95cf51c8c" providerId="ADAL" clId="{9AFD6515-D129-412A-9749-058E3CFC3D20}" dt="2019-03-11T11:37:09.979" v="169" actId="20577"/>
          <ac:spMkLst>
            <pc:docMk/>
            <pc:sldMk cId="392279350" sldId="258"/>
            <ac:spMk id="8" creationId="{F519337B-363B-4919-B4ED-0BB573814CA2}"/>
          </ac:spMkLst>
        </pc:spChg>
        <pc:picChg chg="add mod modCrop">
          <ac:chgData name="Peter Lumumba" userId="1796f655-e382-4a3b-bc4b-2fd95cf51c8c" providerId="ADAL" clId="{9AFD6515-D129-412A-9749-058E3CFC3D20}" dt="2019-03-11T11:30:09.568" v="34" actId="1076"/>
          <ac:picMkLst>
            <pc:docMk/>
            <pc:sldMk cId="392279350" sldId="258"/>
            <ac:picMk id="2" creationId="{171368FA-3D8C-428A-8D5F-F65F4F2B88BC}"/>
          </ac:picMkLst>
        </pc:picChg>
        <pc:picChg chg="add del mod modCrop">
          <ac:chgData name="Peter Lumumba" userId="1796f655-e382-4a3b-bc4b-2fd95cf51c8c" providerId="ADAL" clId="{9AFD6515-D129-412A-9749-058E3CFC3D20}" dt="2019-03-11T11:31:03.896" v="48"/>
          <ac:picMkLst>
            <pc:docMk/>
            <pc:sldMk cId="392279350" sldId="258"/>
            <ac:picMk id="3" creationId="{B231D84E-0BB9-468D-964B-7FE869B3BF8C}"/>
          </ac:picMkLst>
        </pc:picChg>
        <pc:picChg chg="del">
          <ac:chgData name="Peter Lumumba" userId="1796f655-e382-4a3b-bc4b-2fd95cf51c8c" providerId="ADAL" clId="{9AFD6515-D129-412A-9749-058E3CFC3D20}" dt="2019-03-11T10:34:30.839" v="2" actId="478"/>
          <ac:picMkLst>
            <pc:docMk/>
            <pc:sldMk cId="392279350" sldId="258"/>
            <ac:picMk id="4" creationId="{DE7FB24D-C311-44FC-9F5A-D5EB25A3BADF}"/>
          </ac:picMkLst>
        </pc:picChg>
        <pc:picChg chg="add mod">
          <ac:chgData name="Peter Lumumba" userId="1796f655-e382-4a3b-bc4b-2fd95cf51c8c" providerId="ADAL" clId="{9AFD6515-D129-412A-9749-058E3CFC3D20}" dt="2019-03-11T11:36:45.624" v="123" actId="1076"/>
          <ac:picMkLst>
            <pc:docMk/>
            <pc:sldMk cId="392279350" sldId="258"/>
            <ac:picMk id="6" creationId="{7E0FA5E6-16E5-4B57-9D79-98CEA0E5770C}"/>
          </ac:picMkLst>
        </pc:picChg>
      </pc:sldChg>
    </pc:docChg>
  </pc:docChgLst>
  <pc:docChgLst>
    <pc:chgData name="Peter Lumumba" userId="1796f655-e382-4a3b-bc4b-2fd95cf51c8c" providerId="ADAL" clId="{63A1B4E6-4374-496A-9A4C-D454BE9DAEFF}"/>
    <pc:docChg chg="undo custSel addSld delSld modSld sldOrd">
      <pc:chgData name="Peter Lumumba" userId="1796f655-e382-4a3b-bc4b-2fd95cf51c8c" providerId="ADAL" clId="{63A1B4E6-4374-496A-9A4C-D454BE9DAEFF}" dt="2019-03-18T12:50:58.237" v="956" actId="2696"/>
      <pc:docMkLst>
        <pc:docMk/>
      </pc:docMkLst>
      <pc:sldChg chg="addSp delSp modSp del">
        <pc:chgData name="Peter Lumumba" userId="1796f655-e382-4a3b-bc4b-2fd95cf51c8c" providerId="ADAL" clId="{63A1B4E6-4374-496A-9A4C-D454BE9DAEFF}" dt="2019-03-18T12:47:37.937" v="937" actId="2696"/>
        <pc:sldMkLst>
          <pc:docMk/>
          <pc:sldMk cId="2926082246" sldId="256"/>
        </pc:sldMkLst>
        <pc:spChg chg="del">
          <ac:chgData name="Peter Lumumba" userId="1796f655-e382-4a3b-bc4b-2fd95cf51c8c" providerId="ADAL" clId="{63A1B4E6-4374-496A-9A4C-D454BE9DAEFF}" dt="2019-03-18T10:16:57.452" v="9" actId="478"/>
          <ac:spMkLst>
            <pc:docMk/>
            <pc:sldMk cId="2926082246" sldId="256"/>
            <ac:spMk id="11" creationId="{9F794DDC-0C9F-4CBA-9D0F-85F66CA2C9E4}"/>
          </ac:spMkLst>
        </pc:spChg>
        <pc:spChg chg="del">
          <ac:chgData name="Peter Lumumba" userId="1796f655-e382-4a3b-bc4b-2fd95cf51c8c" providerId="ADAL" clId="{63A1B4E6-4374-496A-9A4C-D454BE9DAEFF}" dt="2019-03-18T10:16:57.452" v="9" actId="478"/>
          <ac:spMkLst>
            <pc:docMk/>
            <pc:sldMk cId="2926082246" sldId="256"/>
            <ac:spMk id="12" creationId="{77C0D6BD-2479-4FD6-9EE1-E068C55575CA}"/>
          </ac:spMkLst>
        </pc:spChg>
        <pc:picChg chg="add del mod modCrop">
          <ac:chgData name="Peter Lumumba" userId="1796f655-e382-4a3b-bc4b-2fd95cf51c8c" providerId="ADAL" clId="{63A1B4E6-4374-496A-9A4C-D454BE9DAEFF}" dt="2019-03-18T12:47:08.157" v="931"/>
          <ac:picMkLst>
            <pc:docMk/>
            <pc:sldMk cId="2926082246" sldId="256"/>
            <ac:picMk id="2" creationId="{6B341689-DC70-4291-8A3A-59129244C0FE}"/>
          </ac:picMkLst>
        </pc:picChg>
        <pc:picChg chg="del">
          <ac:chgData name="Peter Lumumba" userId="1796f655-e382-4a3b-bc4b-2fd95cf51c8c" providerId="ADAL" clId="{63A1B4E6-4374-496A-9A4C-D454BE9DAEFF}" dt="2019-03-18T10:16:57.452" v="9" actId="478"/>
          <ac:picMkLst>
            <pc:docMk/>
            <pc:sldMk cId="2926082246" sldId="256"/>
            <ac:picMk id="6" creationId="{FE7835C9-E227-4670-80CC-CB94FDBDF501}"/>
          </ac:picMkLst>
        </pc:picChg>
        <pc:picChg chg="del">
          <ac:chgData name="Peter Lumumba" userId="1796f655-e382-4a3b-bc4b-2fd95cf51c8c" providerId="ADAL" clId="{63A1B4E6-4374-496A-9A4C-D454BE9DAEFF}" dt="2019-03-18T10:16:57.452" v="9" actId="478"/>
          <ac:picMkLst>
            <pc:docMk/>
            <pc:sldMk cId="2926082246" sldId="256"/>
            <ac:picMk id="8" creationId="{CA174FB4-5048-433F-9C11-A1E6FB2C5428}"/>
          </ac:picMkLst>
        </pc:picChg>
        <pc:picChg chg="del">
          <ac:chgData name="Peter Lumumba" userId="1796f655-e382-4a3b-bc4b-2fd95cf51c8c" providerId="ADAL" clId="{63A1B4E6-4374-496A-9A4C-D454BE9DAEFF}" dt="2019-03-18T10:16:57.452" v="9" actId="478"/>
          <ac:picMkLst>
            <pc:docMk/>
            <pc:sldMk cId="2926082246" sldId="256"/>
            <ac:picMk id="10" creationId="{7C22ADF8-4406-4141-9963-16D056539CA0}"/>
          </ac:picMkLst>
        </pc:picChg>
      </pc:sldChg>
      <pc:sldChg chg="modSp">
        <pc:chgData name="Peter Lumumba" userId="1796f655-e382-4a3b-bc4b-2fd95cf51c8c" providerId="ADAL" clId="{63A1B4E6-4374-496A-9A4C-D454BE9DAEFF}" dt="2019-03-18T10:16:44.387" v="5" actId="20577"/>
        <pc:sldMkLst>
          <pc:docMk/>
          <pc:sldMk cId="3685438669" sldId="257"/>
        </pc:sldMkLst>
        <pc:spChg chg="mod">
          <ac:chgData name="Peter Lumumba" userId="1796f655-e382-4a3b-bc4b-2fd95cf51c8c" providerId="ADAL" clId="{63A1B4E6-4374-496A-9A4C-D454BE9DAEFF}" dt="2019-03-18T10:16:33.364" v="1" actId="20577"/>
          <ac:spMkLst>
            <pc:docMk/>
            <pc:sldMk cId="3685438669" sldId="257"/>
            <ac:spMk id="2" creationId="{C8504AF9-A616-47CF-B3EE-04039F832B00}"/>
          </ac:spMkLst>
        </pc:spChg>
        <pc:spChg chg="mod">
          <ac:chgData name="Peter Lumumba" userId="1796f655-e382-4a3b-bc4b-2fd95cf51c8c" providerId="ADAL" clId="{63A1B4E6-4374-496A-9A4C-D454BE9DAEFF}" dt="2019-03-18T10:16:44.387" v="5" actId="20577"/>
          <ac:spMkLst>
            <pc:docMk/>
            <pc:sldMk cId="3685438669" sldId="257"/>
            <ac:spMk id="4" creationId="{3554462A-EBDF-485E-8341-F4C018B16D41}"/>
          </ac:spMkLst>
        </pc:spChg>
      </pc:sldChg>
      <pc:sldChg chg="addSp delSp modSp del">
        <pc:chgData name="Peter Lumumba" userId="1796f655-e382-4a3b-bc4b-2fd95cf51c8c" providerId="ADAL" clId="{63A1B4E6-4374-496A-9A4C-D454BE9DAEFF}" dt="2019-03-18T12:50:58.237" v="956" actId="2696"/>
        <pc:sldMkLst>
          <pc:docMk/>
          <pc:sldMk cId="392279350" sldId="258"/>
        </pc:sldMkLst>
        <pc:spChg chg="del">
          <ac:chgData name="Peter Lumumba" userId="1796f655-e382-4a3b-bc4b-2fd95cf51c8c" providerId="ADAL" clId="{63A1B4E6-4374-496A-9A4C-D454BE9DAEFF}" dt="2019-03-18T10:16:54.940" v="8" actId="478"/>
          <ac:spMkLst>
            <pc:docMk/>
            <pc:sldMk cId="392279350" sldId="258"/>
            <ac:spMk id="7" creationId="{26244B72-F1CB-40BE-B954-A3536ECB0839}"/>
          </ac:spMkLst>
        </pc:spChg>
        <pc:spChg chg="del">
          <ac:chgData name="Peter Lumumba" userId="1796f655-e382-4a3b-bc4b-2fd95cf51c8c" providerId="ADAL" clId="{63A1B4E6-4374-496A-9A4C-D454BE9DAEFF}" dt="2019-03-18T10:16:54.940" v="8" actId="478"/>
          <ac:spMkLst>
            <pc:docMk/>
            <pc:sldMk cId="392279350" sldId="258"/>
            <ac:spMk id="8" creationId="{F519337B-363B-4919-B4ED-0BB573814CA2}"/>
          </ac:spMkLst>
        </pc:spChg>
        <pc:picChg chg="del">
          <ac:chgData name="Peter Lumumba" userId="1796f655-e382-4a3b-bc4b-2fd95cf51c8c" providerId="ADAL" clId="{63A1B4E6-4374-496A-9A4C-D454BE9DAEFF}" dt="2019-03-18T10:16:51.080" v="6" actId="478"/>
          <ac:picMkLst>
            <pc:docMk/>
            <pc:sldMk cId="392279350" sldId="258"/>
            <ac:picMk id="2" creationId="{171368FA-3D8C-428A-8D5F-F65F4F2B88BC}"/>
          </ac:picMkLst>
        </pc:picChg>
        <pc:picChg chg="add del mod modCrop">
          <ac:chgData name="Peter Lumumba" userId="1796f655-e382-4a3b-bc4b-2fd95cf51c8c" providerId="ADAL" clId="{63A1B4E6-4374-496A-9A4C-D454BE9DAEFF}" dt="2019-03-18T12:50:10.713" v="946"/>
          <ac:picMkLst>
            <pc:docMk/>
            <pc:sldMk cId="392279350" sldId="258"/>
            <ac:picMk id="3" creationId="{9B1F0CF7-9180-433F-A98E-7F7FE646D497}"/>
          </ac:picMkLst>
        </pc:picChg>
        <pc:picChg chg="del">
          <ac:chgData name="Peter Lumumba" userId="1796f655-e382-4a3b-bc4b-2fd95cf51c8c" providerId="ADAL" clId="{63A1B4E6-4374-496A-9A4C-D454BE9DAEFF}" dt="2019-03-18T10:16:51.860" v="7" actId="478"/>
          <ac:picMkLst>
            <pc:docMk/>
            <pc:sldMk cId="392279350" sldId="258"/>
            <ac:picMk id="6" creationId="{7E0FA5E6-16E5-4B57-9D79-98CEA0E5770C}"/>
          </ac:picMkLst>
        </pc:picChg>
        <pc:picChg chg="add del mod">
          <ac:chgData name="Peter Lumumba" userId="1796f655-e382-4a3b-bc4b-2fd95cf51c8c" providerId="ADAL" clId="{63A1B4E6-4374-496A-9A4C-D454BE9DAEFF}" dt="2019-03-18T12:50:10.713" v="946"/>
          <ac:picMkLst>
            <pc:docMk/>
            <pc:sldMk cId="392279350" sldId="258"/>
            <ac:picMk id="9" creationId="{223F76CF-0830-4FF4-BD9F-94B94427DF9E}"/>
          </ac:picMkLst>
        </pc:picChg>
        <pc:picChg chg="add del mod">
          <ac:chgData name="Peter Lumumba" userId="1796f655-e382-4a3b-bc4b-2fd95cf51c8c" providerId="ADAL" clId="{63A1B4E6-4374-496A-9A4C-D454BE9DAEFF}" dt="2019-03-18T12:50:10.713" v="946"/>
          <ac:picMkLst>
            <pc:docMk/>
            <pc:sldMk cId="392279350" sldId="258"/>
            <ac:picMk id="10" creationId="{CD88A465-2127-4D98-815F-855DCBF0A2F2}"/>
          </ac:picMkLst>
        </pc:picChg>
      </pc:sldChg>
      <pc:sldChg chg="addSp delSp modSp add del">
        <pc:chgData name="Peter Lumumba" userId="1796f655-e382-4a3b-bc4b-2fd95cf51c8c" providerId="ADAL" clId="{63A1B4E6-4374-496A-9A4C-D454BE9DAEFF}" dt="2019-03-18T12:47:37.956" v="938" actId="2696"/>
        <pc:sldMkLst>
          <pc:docMk/>
          <pc:sldMk cId="1534043870" sldId="259"/>
        </pc:sldMkLst>
        <pc:spChg chg="del">
          <ac:chgData name="Peter Lumumba" userId="1796f655-e382-4a3b-bc4b-2fd95cf51c8c" providerId="ADAL" clId="{63A1B4E6-4374-496A-9A4C-D454BE9DAEFF}" dt="2019-03-18T11:44:22.565" v="13" actId="478"/>
          <ac:spMkLst>
            <pc:docMk/>
            <pc:sldMk cId="1534043870" sldId="259"/>
            <ac:spMk id="2" creationId="{691F4384-B9F4-4AFC-B065-4E2F8B634AD8}"/>
          </ac:spMkLst>
        </pc:spChg>
        <pc:spChg chg="del">
          <ac:chgData name="Peter Lumumba" userId="1796f655-e382-4a3b-bc4b-2fd95cf51c8c" providerId="ADAL" clId="{63A1B4E6-4374-496A-9A4C-D454BE9DAEFF}" dt="2019-03-18T11:44:22.565" v="13" actId="478"/>
          <ac:spMkLst>
            <pc:docMk/>
            <pc:sldMk cId="1534043870" sldId="259"/>
            <ac:spMk id="3" creationId="{17DFAC7F-407E-42FE-AC5A-32D120A1B98E}"/>
          </ac:spMkLst>
        </pc:spChg>
        <pc:picChg chg="add del mod modCrop">
          <ac:chgData name="Peter Lumumba" userId="1796f655-e382-4a3b-bc4b-2fd95cf51c8c" providerId="ADAL" clId="{63A1B4E6-4374-496A-9A4C-D454BE9DAEFF}" dt="2019-03-18T12:47:23.991" v="934"/>
          <ac:picMkLst>
            <pc:docMk/>
            <pc:sldMk cId="1534043870" sldId="259"/>
            <ac:picMk id="4" creationId="{B786D6CD-10A7-4666-ACF4-B3E75D052E9F}"/>
          </ac:picMkLst>
        </pc:picChg>
      </pc:sldChg>
      <pc:sldChg chg="addSp delSp modSp add ord">
        <pc:chgData name="Peter Lumumba" userId="1796f655-e382-4a3b-bc4b-2fd95cf51c8c" providerId="ADAL" clId="{63A1B4E6-4374-496A-9A4C-D454BE9DAEFF}" dt="2019-03-18T12:50:50.834" v="954" actId="1076"/>
        <pc:sldMkLst>
          <pc:docMk/>
          <pc:sldMk cId="3250599446" sldId="260"/>
        </pc:sldMkLst>
        <pc:spChg chg="del">
          <ac:chgData name="Peter Lumumba" userId="1796f655-e382-4a3b-bc4b-2fd95cf51c8c" providerId="ADAL" clId="{63A1B4E6-4374-496A-9A4C-D454BE9DAEFF}" dt="2019-03-18T11:51:27.037" v="16" actId="478"/>
          <ac:spMkLst>
            <pc:docMk/>
            <pc:sldMk cId="3250599446" sldId="260"/>
            <ac:spMk id="2" creationId="{27F6D6AE-0396-4667-9C99-8E36BA948EE8}"/>
          </ac:spMkLst>
        </pc:spChg>
        <pc:spChg chg="del">
          <ac:chgData name="Peter Lumumba" userId="1796f655-e382-4a3b-bc4b-2fd95cf51c8c" providerId="ADAL" clId="{63A1B4E6-4374-496A-9A4C-D454BE9DAEFF}" dt="2019-03-18T11:51:27.037" v="16" actId="478"/>
          <ac:spMkLst>
            <pc:docMk/>
            <pc:sldMk cId="3250599446" sldId="260"/>
            <ac:spMk id="3" creationId="{0594A6A9-ED46-4209-A70F-7AFBCE1BD200}"/>
          </ac:spMkLst>
        </pc:spChg>
        <pc:spChg chg="add mod">
          <ac:chgData name="Peter Lumumba" userId="1796f655-e382-4a3b-bc4b-2fd95cf51c8c" providerId="ADAL" clId="{63A1B4E6-4374-496A-9A4C-D454BE9DAEFF}" dt="2019-03-18T12:50:35.477" v="953" actId="12"/>
          <ac:spMkLst>
            <pc:docMk/>
            <pc:sldMk cId="3250599446" sldId="260"/>
            <ac:spMk id="4" creationId="{71AACAE1-57C2-4467-8387-E2BA230870D7}"/>
          </ac:spMkLst>
        </pc:spChg>
        <pc:picChg chg="add mod">
          <ac:chgData name="Peter Lumumba" userId="1796f655-e382-4a3b-bc4b-2fd95cf51c8c" providerId="ADAL" clId="{63A1B4E6-4374-496A-9A4C-D454BE9DAEFF}" dt="2019-03-18T12:50:50.834" v="954" actId="1076"/>
          <ac:picMkLst>
            <pc:docMk/>
            <pc:sldMk cId="3250599446" sldId="260"/>
            <ac:picMk id="5" creationId="{104D79D3-BBCA-4DFD-A028-8764C6622167}"/>
          </ac:picMkLst>
        </pc:picChg>
        <pc:picChg chg="add mod">
          <ac:chgData name="Peter Lumumba" userId="1796f655-e382-4a3b-bc4b-2fd95cf51c8c" providerId="ADAL" clId="{63A1B4E6-4374-496A-9A4C-D454BE9DAEFF}" dt="2019-03-18T12:50:50.834" v="954" actId="1076"/>
          <ac:picMkLst>
            <pc:docMk/>
            <pc:sldMk cId="3250599446" sldId="260"/>
            <ac:picMk id="6" creationId="{F135BDDE-834A-4136-BB3E-4179EF74DF69}"/>
          </ac:picMkLst>
        </pc:picChg>
        <pc:picChg chg="add mod">
          <ac:chgData name="Peter Lumumba" userId="1796f655-e382-4a3b-bc4b-2fd95cf51c8c" providerId="ADAL" clId="{63A1B4E6-4374-496A-9A4C-D454BE9DAEFF}" dt="2019-03-18T12:50:50.834" v="954" actId="1076"/>
          <ac:picMkLst>
            <pc:docMk/>
            <pc:sldMk cId="3250599446" sldId="260"/>
            <ac:picMk id="7" creationId="{29AB183D-5949-40CC-AB31-57C3399613F4}"/>
          </ac:picMkLst>
        </pc:picChg>
      </pc:sldChg>
      <pc:sldChg chg="addSp delSp modSp add del">
        <pc:chgData name="Peter Lumumba" userId="1796f655-e382-4a3b-bc4b-2fd95cf51c8c" providerId="ADAL" clId="{63A1B4E6-4374-496A-9A4C-D454BE9DAEFF}" dt="2019-03-18T12:48:12.491" v="945" actId="2696"/>
        <pc:sldMkLst>
          <pc:docMk/>
          <pc:sldMk cId="2116226863" sldId="261"/>
        </pc:sldMkLst>
        <pc:spChg chg="del">
          <ac:chgData name="Peter Lumumba" userId="1796f655-e382-4a3b-bc4b-2fd95cf51c8c" providerId="ADAL" clId="{63A1B4E6-4374-496A-9A4C-D454BE9DAEFF}" dt="2019-03-18T11:54:43.206" v="372" actId="478"/>
          <ac:spMkLst>
            <pc:docMk/>
            <pc:sldMk cId="2116226863" sldId="261"/>
            <ac:spMk id="2" creationId="{1F474DD5-E5B9-4FFE-AC9A-293706ABE335}"/>
          </ac:spMkLst>
        </pc:spChg>
        <pc:spChg chg="del">
          <ac:chgData name="Peter Lumumba" userId="1796f655-e382-4a3b-bc4b-2fd95cf51c8c" providerId="ADAL" clId="{63A1B4E6-4374-496A-9A4C-D454BE9DAEFF}" dt="2019-03-18T11:54:43.206" v="372" actId="478"/>
          <ac:spMkLst>
            <pc:docMk/>
            <pc:sldMk cId="2116226863" sldId="261"/>
            <ac:spMk id="3" creationId="{813FB198-7EA8-4E23-B52F-112BF1FE0CB0}"/>
          </ac:spMkLst>
        </pc:spChg>
        <pc:picChg chg="add del mod modCrop">
          <ac:chgData name="Peter Lumumba" userId="1796f655-e382-4a3b-bc4b-2fd95cf51c8c" providerId="ADAL" clId="{63A1B4E6-4374-496A-9A4C-D454BE9DAEFF}" dt="2019-03-18T12:47:53.844" v="940"/>
          <ac:picMkLst>
            <pc:docMk/>
            <pc:sldMk cId="2116226863" sldId="261"/>
            <ac:picMk id="4" creationId="{4A2B495A-B90A-4491-86AD-DB1680EB8A92}"/>
          </ac:picMkLst>
        </pc:picChg>
      </pc:sldChg>
      <pc:sldChg chg="addSp delSp modSp add ord">
        <pc:chgData name="Peter Lumumba" userId="1796f655-e382-4a3b-bc4b-2fd95cf51c8c" providerId="ADAL" clId="{63A1B4E6-4374-496A-9A4C-D454BE9DAEFF}" dt="2019-03-18T12:50:56.679" v="955"/>
        <pc:sldMkLst>
          <pc:docMk/>
          <pc:sldMk cId="1168636243" sldId="262"/>
        </pc:sldMkLst>
        <pc:spChg chg="del">
          <ac:chgData name="Peter Lumumba" userId="1796f655-e382-4a3b-bc4b-2fd95cf51c8c" providerId="ADAL" clId="{63A1B4E6-4374-496A-9A4C-D454BE9DAEFF}" dt="2019-03-18T12:42:59.670" v="806" actId="478"/>
          <ac:spMkLst>
            <pc:docMk/>
            <pc:sldMk cId="1168636243" sldId="262"/>
            <ac:spMk id="2" creationId="{C810871D-C503-44B2-AB44-ACB33D01C0C8}"/>
          </ac:spMkLst>
        </pc:spChg>
        <pc:spChg chg="del">
          <ac:chgData name="Peter Lumumba" userId="1796f655-e382-4a3b-bc4b-2fd95cf51c8c" providerId="ADAL" clId="{63A1B4E6-4374-496A-9A4C-D454BE9DAEFF}" dt="2019-03-18T12:42:59.670" v="806" actId="478"/>
          <ac:spMkLst>
            <pc:docMk/>
            <pc:sldMk cId="1168636243" sldId="262"/>
            <ac:spMk id="3" creationId="{E6468D9B-1168-47F7-AEDB-901222A84D73}"/>
          </ac:spMkLst>
        </pc:spChg>
        <pc:spChg chg="add mod">
          <ac:chgData name="Peter Lumumba" userId="1796f655-e382-4a3b-bc4b-2fd95cf51c8c" providerId="ADAL" clId="{63A1B4E6-4374-496A-9A4C-D454BE9DAEFF}" dt="2019-03-18T12:44:02.930" v="822" actId="12"/>
          <ac:spMkLst>
            <pc:docMk/>
            <pc:sldMk cId="1168636243" sldId="262"/>
            <ac:spMk id="4" creationId="{80061F5A-1053-4A86-9FEC-5DC1EA98389C}"/>
          </ac:spMkLst>
        </pc:spChg>
        <pc:picChg chg="add mod">
          <ac:chgData name="Peter Lumumba" userId="1796f655-e382-4a3b-bc4b-2fd95cf51c8c" providerId="ADAL" clId="{63A1B4E6-4374-496A-9A4C-D454BE9DAEFF}" dt="2019-03-18T12:48:11.206" v="944" actId="1076"/>
          <ac:picMkLst>
            <pc:docMk/>
            <pc:sldMk cId="1168636243" sldId="262"/>
            <ac:picMk id="5" creationId="{60B8C478-92D0-4040-A4F9-64BEE78B771E}"/>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1A6778C-6DAC-455A-94BA-D3969F4416D2}" type="datetimeFigureOut">
              <a:rPr lang="en-ZA" smtClean="0"/>
              <a:t>2019/03/18</a:t>
            </a:fld>
            <a:endParaRPr lang="en-ZA"/>
          </a:p>
        </p:txBody>
      </p:sp>
      <p:sp>
        <p:nvSpPr>
          <p:cNvPr id="5" name="Footer Placeholder 4"/>
          <p:cNvSpPr>
            <a:spLocks noGrp="1"/>
          </p:cNvSpPr>
          <p:nvPr>
            <p:ph type="ftr" sz="quarter" idx="11"/>
          </p:nvPr>
        </p:nvSpPr>
        <p:spPr>
          <a:xfrm>
            <a:off x="1876424" y="5410201"/>
            <a:ext cx="5124886" cy="365125"/>
          </a:xfrm>
        </p:spPr>
        <p:txBody>
          <a:bodyPr/>
          <a:lstStyle/>
          <a:p>
            <a:endParaRPr lang="en-ZA"/>
          </a:p>
        </p:txBody>
      </p:sp>
      <p:sp>
        <p:nvSpPr>
          <p:cNvPr id="6" name="Slide Number Placeholder 5"/>
          <p:cNvSpPr>
            <a:spLocks noGrp="1"/>
          </p:cNvSpPr>
          <p:nvPr>
            <p:ph type="sldNum" sz="quarter" idx="12"/>
          </p:nvPr>
        </p:nvSpPr>
        <p:spPr>
          <a:xfrm>
            <a:off x="9896911" y="5410199"/>
            <a:ext cx="771089" cy="365125"/>
          </a:xfrm>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187355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A6778C-6DAC-455A-94BA-D3969F4416D2}" type="datetimeFigureOut">
              <a:rPr lang="en-ZA" smtClean="0"/>
              <a:t>2019/03/18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407542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A6778C-6DAC-455A-94BA-D3969F4416D2}" type="datetimeFigureOut">
              <a:rPr lang="en-ZA" smtClean="0"/>
              <a:t>2019/03/18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3657688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A6778C-6DAC-455A-94BA-D3969F4416D2}" type="datetimeFigureOut">
              <a:rPr lang="en-ZA" smtClean="0"/>
              <a:t>2019/03/18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314776A-97A3-4166-A2AE-6C2BC435F16D}" type="slidenum">
              <a:rPr lang="en-ZA" smtClean="0"/>
              <a:t>‹#›</a:t>
            </a:fld>
            <a:endParaRPr lang="en-Z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48369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A6778C-6DAC-455A-94BA-D3969F4416D2}" type="datetimeFigureOut">
              <a:rPr lang="en-ZA" smtClean="0"/>
              <a:t>2019/03/18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163570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1A6778C-6DAC-455A-94BA-D3969F4416D2}" type="datetimeFigureOut">
              <a:rPr lang="en-ZA" smtClean="0"/>
              <a:t>2019/03/18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3527897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1A6778C-6DAC-455A-94BA-D3969F4416D2}" type="datetimeFigureOut">
              <a:rPr lang="en-ZA" smtClean="0"/>
              <a:t>2019/03/18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140782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A6778C-6DAC-455A-94BA-D3969F4416D2}" type="datetimeFigureOut">
              <a:rPr lang="en-ZA" smtClean="0"/>
              <a:t>2019/03/18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3064613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A6778C-6DAC-455A-94BA-D3969F4416D2}" type="datetimeFigureOut">
              <a:rPr lang="en-ZA" smtClean="0"/>
              <a:t>2019/03/18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175038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A6778C-6DAC-455A-94BA-D3969F4416D2}" type="datetimeFigureOut">
              <a:rPr lang="en-ZA" smtClean="0"/>
              <a:t>2019/03/18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216351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A6778C-6DAC-455A-94BA-D3969F4416D2}" type="datetimeFigureOut">
              <a:rPr lang="en-ZA" smtClean="0"/>
              <a:t>2019/03/18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196226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A6778C-6DAC-455A-94BA-D3969F4416D2}" type="datetimeFigureOut">
              <a:rPr lang="en-ZA" smtClean="0"/>
              <a:t>2019/03/18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5283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A6778C-6DAC-455A-94BA-D3969F4416D2}" type="datetimeFigureOut">
              <a:rPr lang="en-ZA" smtClean="0"/>
              <a:t>2019/03/18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119037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A6778C-6DAC-455A-94BA-D3969F4416D2}" type="datetimeFigureOut">
              <a:rPr lang="en-ZA" smtClean="0"/>
              <a:t>2019/03/18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237284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A6778C-6DAC-455A-94BA-D3969F4416D2}" type="datetimeFigureOut">
              <a:rPr lang="en-ZA" smtClean="0"/>
              <a:t>2019/03/18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302601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A6778C-6DAC-455A-94BA-D3969F4416D2}" type="datetimeFigureOut">
              <a:rPr lang="en-ZA" smtClean="0"/>
              <a:t>2019/03/18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936761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A6778C-6DAC-455A-94BA-D3969F4416D2}" type="datetimeFigureOut">
              <a:rPr lang="en-ZA" smtClean="0"/>
              <a:t>2019/03/18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314776A-97A3-4166-A2AE-6C2BC435F16D}" type="slidenum">
              <a:rPr lang="en-ZA" smtClean="0"/>
              <a:t>‹#›</a:t>
            </a:fld>
            <a:endParaRPr lang="en-ZA"/>
          </a:p>
        </p:txBody>
      </p:sp>
    </p:spTree>
    <p:extLst>
      <p:ext uri="{BB962C8B-B14F-4D97-AF65-F5344CB8AC3E}">
        <p14:creationId xmlns:p14="http://schemas.microsoft.com/office/powerpoint/2010/main" val="215278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A6778C-6DAC-455A-94BA-D3969F4416D2}" type="datetimeFigureOut">
              <a:rPr lang="en-ZA" smtClean="0"/>
              <a:t>2019/03/18</a:t>
            </a:fld>
            <a:endParaRPr lang="en-Z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14776A-97A3-4166-A2AE-6C2BC435F16D}" type="slidenum">
              <a:rPr lang="en-ZA" smtClean="0"/>
              <a:t>‹#›</a:t>
            </a:fld>
            <a:endParaRPr lang="en-ZA"/>
          </a:p>
        </p:txBody>
      </p:sp>
    </p:spTree>
    <p:extLst>
      <p:ext uri="{BB962C8B-B14F-4D97-AF65-F5344CB8AC3E}">
        <p14:creationId xmlns:p14="http://schemas.microsoft.com/office/powerpoint/2010/main" val="14341983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504AF9-A616-47CF-B3EE-04039F832B00}"/>
              </a:ext>
            </a:extLst>
          </p:cNvPr>
          <p:cNvSpPr/>
          <p:nvPr/>
        </p:nvSpPr>
        <p:spPr>
          <a:xfrm>
            <a:off x="2044689" y="2111146"/>
            <a:ext cx="8102621"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GB" sz="4000" b="1" dirty="0">
                <a:solidFill>
                  <a:schemeClr val="bg2">
                    <a:lumMod val="40000"/>
                    <a:lumOff val="60000"/>
                  </a:schemeClr>
                </a:solidFill>
                <a:highlight>
                  <a:srgbClr val="000080"/>
                </a:highlight>
                <a:latin typeface="Times New Roman" panose="02020603050405020304" pitchFamily="18" charset="0"/>
                <a:cs typeface="Times New Roman" panose="02020603050405020304" pitchFamily="18" charset="0"/>
              </a:rPr>
              <a:t>DE</a:t>
            </a:r>
            <a:r>
              <a:rPr lang="en-ZA" sz="4000" b="1" dirty="0">
                <a:solidFill>
                  <a:schemeClr val="bg2">
                    <a:lumMod val="40000"/>
                    <a:lumOff val="60000"/>
                  </a:schemeClr>
                </a:solidFill>
                <a:highlight>
                  <a:srgbClr val="000080"/>
                </a:highlight>
                <a:latin typeface="Times New Roman" panose="02020603050405020304" pitchFamily="18" charset="0"/>
                <a:cs typeface="Times New Roman" panose="02020603050405020304" pitchFamily="18" charset="0"/>
              </a:rPr>
              <a:t>SIGN PROJECT 3:WEEKLY PROGRESS 3</a:t>
            </a:r>
            <a:endParaRPr lang="en-ZA" sz="4000" b="1" dirty="0">
              <a:solidFill>
                <a:schemeClr val="bg2">
                  <a:lumMod val="40000"/>
                  <a:lumOff val="60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554462A-EBDF-485E-8341-F4C018B16D41}"/>
              </a:ext>
            </a:extLst>
          </p:cNvPr>
          <p:cNvSpPr/>
          <p:nvPr/>
        </p:nvSpPr>
        <p:spPr>
          <a:xfrm>
            <a:off x="3108959" y="3255031"/>
            <a:ext cx="5613008" cy="2154436"/>
          </a:xfrm>
          <a:prstGeom prst="rect">
            <a:avLst/>
          </a:prstGeom>
        </p:spPr>
        <p:txBody>
          <a:bodyPr wrap="square">
            <a:spAutoFit/>
          </a:bodyPr>
          <a:lstStyle/>
          <a:p>
            <a:pPr algn="ctr"/>
            <a:r>
              <a:rPr lang="en-GB" sz="4400" dirty="0">
                <a:solidFill>
                  <a:srgbClr val="002060"/>
                </a:solidFill>
                <a:highlight>
                  <a:srgbClr val="C0C0C0"/>
                </a:highlight>
                <a:latin typeface="Times New Roman" panose="02020603050405020304" pitchFamily="18" charset="0"/>
                <a:cs typeface="Times New Roman" panose="02020603050405020304" pitchFamily="18" charset="0"/>
              </a:rPr>
              <a:t>TICKET VERIFIER</a:t>
            </a:r>
          </a:p>
          <a:p>
            <a:pPr algn="ctr"/>
            <a:endParaRPr lang="en-US" dirty="0">
              <a:solidFill>
                <a:schemeClr val="tx2">
                  <a:lumMod val="20000"/>
                  <a:lumOff val="80000"/>
                </a:schemeClr>
              </a:solidFill>
              <a:highlight>
                <a:srgbClr val="C0C0C0"/>
              </a:highlight>
              <a:latin typeface="Times New Roman" panose="02020603050405020304" pitchFamily="18" charset="0"/>
              <a:cs typeface="Times New Roman" panose="02020603050405020304" pitchFamily="18" charset="0"/>
            </a:endParaRPr>
          </a:p>
          <a:p>
            <a:pPr algn="ctr"/>
            <a:r>
              <a:rPr lang="en-US" dirty="0">
                <a:solidFill>
                  <a:schemeClr val="tx2">
                    <a:lumMod val="20000"/>
                    <a:lumOff val="80000"/>
                  </a:schemeClr>
                </a:solidFill>
                <a:latin typeface="Times New Roman" panose="02020603050405020304" pitchFamily="18" charset="0"/>
                <a:cs typeface="Times New Roman" panose="02020603050405020304" pitchFamily="18" charset="0"/>
              </a:rPr>
              <a:t>PASSY MUKUNA LUFULUABO</a:t>
            </a:r>
          </a:p>
          <a:p>
            <a:pPr algn="ctr"/>
            <a:r>
              <a:rPr lang="en-US" dirty="0">
                <a:solidFill>
                  <a:schemeClr val="tx2">
                    <a:lumMod val="20000"/>
                    <a:lumOff val="80000"/>
                  </a:schemeClr>
                </a:solidFill>
                <a:latin typeface="Times New Roman" panose="02020603050405020304" pitchFamily="18" charset="0"/>
                <a:cs typeface="Times New Roman" panose="02020603050405020304" pitchFamily="18" charset="0"/>
              </a:rPr>
              <a:t>Student Number :215270835</a:t>
            </a:r>
          </a:p>
          <a:p>
            <a:pPr algn="ctr"/>
            <a:r>
              <a:rPr lang="en-ZA" dirty="0">
                <a:solidFill>
                  <a:schemeClr val="tx2">
                    <a:lumMod val="20000"/>
                    <a:lumOff val="80000"/>
                  </a:schemeClr>
                </a:solidFill>
                <a:latin typeface="Times New Roman" panose="02020603050405020304" pitchFamily="18" charset="0"/>
                <a:cs typeface="Times New Roman" panose="02020603050405020304" pitchFamily="18" charset="0"/>
              </a:rPr>
              <a:t>Lecturer/Supervisor: V </a:t>
            </a:r>
            <a:r>
              <a:rPr lang="en-ZA" dirty="0" err="1">
                <a:solidFill>
                  <a:schemeClr val="tx2">
                    <a:lumMod val="20000"/>
                    <a:lumOff val="80000"/>
                  </a:schemeClr>
                </a:solidFill>
                <a:latin typeface="Times New Roman" panose="02020603050405020304" pitchFamily="18" charset="0"/>
                <a:cs typeface="Times New Roman" panose="02020603050405020304" pitchFamily="18" charset="0"/>
              </a:rPr>
              <a:t>Moyo</a:t>
            </a:r>
            <a:endParaRPr lang="en-ZA" dirty="0">
              <a:solidFill>
                <a:schemeClr val="tx2">
                  <a:lumMod val="20000"/>
                  <a:lumOff val="80000"/>
                </a:schemeClr>
              </a:solidFill>
              <a:latin typeface="Times New Roman" panose="02020603050405020304" pitchFamily="18" charset="0"/>
              <a:cs typeface="Times New Roman" panose="02020603050405020304" pitchFamily="18" charset="0"/>
            </a:endParaRPr>
          </a:p>
          <a:p>
            <a:pPr algn="ctr"/>
            <a:r>
              <a:rPr lang="en-ZA" dirty="0">
                <a:solidFill>
                  <a:schemeClr val="tx2">
                    <a:lumMod val="20000"/>
                    <a:lumOff val="80000"/>
                  </a:schemeClr>
                </a:solidFill>
                <a:latin typeface="Times New Roman" panose="02020603050405020304" pitchFamily="18" charset="0"/>
                <a:cs typeface="Times New Roman" panose="02020603050405020304" pitchFamily="18" charset="0"/>
              </a:rPr>
              <a:t>Date: 3/18/2019</a:t>
            </a:r>
          </a:p>
        </p:txBody>
      </p:sp>
      <p:pic>
        <p:nvPicPr>
          <p:cNvPr id="5" name="Picture 4" descr="CPUT">
            <a:extLst>
              <a:ext uri="{FF2B5EF4-FFF2-40B4-BE49-F238E27FC236}">
                <a16:creationId xmlns:a16="http://schemas.microsoft.com/office/drawing/2014/main" id="{60C5E8BD-6483-4567-A1BA-E63861A89C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51531" y="318052"/>
            <a:ext cx="4978000" cy="1160172"/>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Tree>
    <p:extLst>
      <p:ext uri="{BB962C8B-B14F-4D97-AF65-F5344CB8AC3E}">
        <p14:creationId xmlns:p14="http://schemas.microsoft.com/office/powerpoint/2010/main" val="368543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AACAE1-57C2-4467-8387-E2BA230870D7}"/>
              </a:ext>
            </a:extLst>
          </p:cNvPr>
          <p:cNvSpPr txBox="1"/>
          <p:nvPr/>
        </p:nvSpPr>
        <p:spPr>
          <a:xfrm>
            <a:off x="900332" y="478302"/>
            <a:ext cx="10607040" cy="2677656"/>
          </a:xfrm>
          <a:prstGeom prst="rect">
            <a:avLst/>
          </a:prstGeom>
          <a:noFill/>
        </p:spPr>
        <p:txBody>
          <a:bodyPr wrap="square" rtlCol="0">
            <a:spAutoFit/>
          </a:bodyPr>
          <a:lstStyle/>
          <a:p>
            <a:pPr marL="457200" indent="-457200">
              <a:buFont typeface="Wingdings" panose="05000000000000000000" pitchFamily="2" charset="2"/>
              <a:buChar char="v"/>
            </a:pPr>
            <a:r>
              <a:rPr lang="en-GB" sz="2800" dirty="0"/>
              <a:t>So far </a:t>
            </a:r>
            <a:r>
              <a:rPr lang="en-GB" sz="2800" b="1" dirty="0"/>
              <a:t>ticket verifier</a:t>
            </a:r>
            <a:r>
              <a:rPr lang="en-GB" sz="2800" dirty="0"/>
              <a:t> can do only one of its main functions. It can only capture the ticket number and let the guest enter for the first time</a:t>
            </a:r>
          </a:p>
          <a:p>
            <a:pPr marL="285750" indent="-285750">
              <a:buFont typeface="Wingdings" panose="05000000000000000000" pitchFamily="2" charset="2"/>
              <a:buChar char="v"/>
            </a:pPr>
            <a:r>
              <a:rPr lang="en-GB" sz="2800" dirty="0"/>
              <a:t>Week before Last week I implemented the design, GUI codes. And last week I have been struggling to do the first deliverable. So this It does the following as you can see in the screenshots</a:t>
            </a:r>
          </a:p>
          <a:p>
            <a:endParaRPr lang="en-GB" sz="2800" dirty="0">
              <a:solidFill>
                <a:srgbClr val="7030A0"/>
              </a:solidFill>
            </a:endParaRPr>
          </a:p>
        </p:txBody>
      </p:sp>
      <p:pic>
        <p:nvPicPr>
          <p:cNvPr id="5" name="Picture 4">
            <a:extLst>
              <a:ext uri="{FF2B5EF4-FFF2-40B4-BE49-F238E27FC236}">
                <a16:creationId xmlns:a16="http://schemas.microsoft.com/office/drawing/2014/main" id="{104D79D3-BBCA-4DFD-A028-8764C6622167}"/>
              </a:ext>
            </a:extLst>
          </p:cNvPr>
          <p:cNvPicPr>
            <a:picLocks noChangeAspect="1"/>
          </p:cNvPicPr>
          <p:nvPr/>
        </p:nvPicPr>
        <p:blipFill rotWithShape="1">
          <a:blip r:embed="rId2"/>
          <a:srcRect l="-746" t="-1" r="67702" b="63096"/>
          <a:stretch/>
        </p:blipFill>
        <p:spPr>
          <a:xfrm>
            <a:off x="359228" y="2686050"/>
            <a:ext cx="3469821" cy="2530929"/>
          </a:xfrm>
          <a:prstGeom prst="rect">
            <a:avLst/>
          </a:prstGeom>
        </p:spPr>
      </p:pic>
      <p:pic>
        <p:nvPicPr>
          <p:cNvPr id="6" name="Picture 5">
            <a:extLst>
              <a:ext uri="{FF2B5EF4-FFF2-40B4-BE49-F238E27FC236}">
                <a16:creationId xmlns:a16="http://schemas.microsoft.com/office/drawing/2014/main" id="{F135BDDE-834A-4136-BB3E-4179EF74DF69}"/>
              </a:ext>
            </a:extLst>
          </p:cNvPr>
          <p:cNvPicPr>
            <a:picLocks noChangeAspect="1"/>
          </p:cNvPicPr>
          <p:nvPr/>
        </p:nvPicPr>
        <p:blipFill rotWithShape="1">
          <a:blip r:embed="rId3"/>
          <a:srcRect t="-1905" r="65990" b="33096"/>
          <a:stretch/>
        </p:blipFill>
        <p:spPr>
          <a:xfrm>
            <a:off x="3975464" y="2571751"/>
            <a:ext cx="3571059" cy="4718958"/>
          </a:xfrm>
          <a:prstGeom prst="rect">
            <a:avLst/>
          </a:prstGeom>
        </p:spPr>
      </p:pic>
      <p:pic>
        <p:nvPicPr>
          <p:cNvPr id="7" name="Picture 6">
            <a:extLst>
              <a:ext uri="{FF2B5EF4-FFF2-40B4-BE49-F238E27FC236}">
                <a16:creationId xmlns:a16="http://schemas.microsoft.com/office/drawing/2014/main" id="{29AB183D-5949-40CC-AB31-57C3399613F4}"/>
              </a:ext>
            </a:extLst>
          </p:cNvPr>
          <p:cNvPicPr>
            <a:picLocks noChangeAspect="1"/>
          </p:cNvPicPr>
          <p:nvPr/>
        </p:nvPicPr>
        <p:blipFill rotWithShape="1">
          <a:blip r:embed="rId4"/>
          <a:srcRect t="-474" r="67468" b="29384"/>
          <a:stretch/>
        </p:blipFill>
        <p:spPr>
          <a:xfrm>
            <a:off x="8226335" y="2686050"/>
            <a:ext cx="3432266" cy="4898571"/>
          </a:xfrm>
          <a:prstGeom prst="rect">
            <a:avLst/>
          </a:prstGeom>
        </p:spPr>
      </p:pic>
    </p:spTree>
    <p:extLst>
      <p:ext uri="{BB962C8B-B14F-4D97-AF65-F5344CB8AC3E}">
        <p14:creationId xmlns:p14="http://schemas.microsoft.com/office/powerpoint/2010/main" val="325059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061F5A-1053-4A86-9FEC-5DC1EA98389C}"/>
              </a:ext>
            </a:extLst>
          </p:cNvPr>
          <p:cNvSpPr/>
          <p:nvPr/>
        </p:nvSpPr>
        <p:spPr>
          <a:xfrm>
            <a:off x="1733550" y="413381"/>
            <a:ext cx="9982200" cy="2246769"/>
          </a:xfrm>
          <a:prstGeom prst="rect">
            <a:avLst/>
          </a:prstGeom>
        </p:spPr>
        <p:txBody>
          <a:bodyPr wrap="square">
            <a:spAutoFit/>
          </a:bodyPr>
          <a:lstStyle/>
          <a:p>
            <a:pPr marL="457200" indent="-457200">
              <a:buFont typeface="Wingdings" panose="05000000000000000000" pitchFamily="2" charset="2"/>
              <a:buChar char="v"/>
            </a:pPr>
            <a:r>
              <a:rPr lang="en-GB" sz="2800" dirty="0">
                <a:solidFill>
                  <a:srgbClr val="7030A0"/>
                </a:solidFill>
              </a:rPr>
              <a:t>But There is a problem. The software is supposed to give me an option either to let the guest enter or not by giving how many times the guest has been inside. As you can see It does not do so. I thought of implementing a pop up window for that. That is my next task and other deliverables.</a:t>
            </a:r>
          </a:p>
        </p:txBody>
      </p:sp>
      <p:pic>
        <p:nvPicPr>
          <p:cNvPr id="5" name="Picture 4">
            <a:extLst>
              <a:ext uri="{FF2B5EF4-FFF2-40B4-BE49-F238E27FC236}">
                <a16:creationId xmlns:a16="http://schemas.microsoft.com/office/drawing/2014/main" id="{60B8C478-92D0-4040-A4F9-64BEE78B771E}"/>
              </a:ext>
            </a:extLst>
          </p:cNvPr>
          <p:cNvPicPr>
            <a:picLocks noChangeAspect="1"/>
          </p:cNvPicPr>
          <p:nvPr/>
        </p:nvPicPr>
        <p:blipFill rotWithShape="1">
          <a:blip r:embed="rId2"/>
          <a:srcRect r="61326" b="29881"/>
          <a:stretch/>
        </p:blipFill>
        <p:spPr>
          <a:xfrm>
            <a:off x="1039042" y="2800349"/>
            <a:ext cx="4060916" cy="3788229"/>
          </a:xfrm>
          <a:prstGeom prst="rect">
            <a:avLst/>
          </a:prstGeom>
        </p:spPr>
      </p:pic>
    </p:spTree>
    <p:extLst>
      <p:ext uri="{BB962C8B-B14F-4D97-AF65-F5344CB8AC3E}">
        <p14:creationId xmlns:p14="http://schemas.microsoft.com/office/powerpoint/2010/main" val="1168636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237</TotalTime>
  <Words>157</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Times New Roman</vt:lpstr>
      <vt:lpstr>Tw Cen MT</vt:lpstr>
      <vt:lpstr>Wingdings</vt:lpstr>
      <vt:lpstr>Circuit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Kapena Lumumba</dc:creator>
  <cp:lastModifiedBy>Peter Lumumba</cp:lastModifiedBy>
  <cp:revision>2</cp:revision>
  <dcterms:created xsi:type="dcterms:W3CDTF">2019-03-03T19:49:17Z</dcterms:created>
  <dcterms:modified xsi:type="dcterms:W3CDTF">2019-03-18T12:50:59Z</dcterms:modified>
</cp:coreProperties>
</file>