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1B4E6-4374-496A-9A4C-D454BE9DAEFF}" v="26" dt="2019-03-18T12:50:5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umumba" userId="1796f655-e382-4a3b-bc4b-2fd95cf51c8c" providerId="ADAL" clId="{9AFD6515-D129-412A-9749-058E3CFC3D20}"/>
    <pc:docChg chg="undo custSel modSld">
      <pc:chgData name="Peter Lumumba" userId="1796f655-e382-4a3b-bc4b-2fd95cf51c8c" providerId="ADAL" clId="{9AFD6515-D129-412A-9749-058E3CFC3D20}" dt="2019-03-11T11:37:09.979" v="169" actId="20577"/>
      <pc:docMkLst>
        <pc:docMk/>
      </pc:docMkLst>
      <pc:sldChg chg="modSp">
        <pc:chgData name="Peter Lumumba" userId="1796f655-e382-4a3b-bc4b-2fd95cf51c8c" providerId="ADAL" clId="{9AFD6515-D129-412A-9749-058E3CFC3D20}" dt="2019-03-11T10:35:00.118" v="27" actId="20577"/>
        <pc:sldMkLst>
          <pc:docMk/>
          <pc:sldMk cId="3685438669" sldId="257"/>
        </pc:sldMkLst>
        <pc:spChg chg="mod">
          <ac:chgData name="Peter Lumumba" userId="1796f655-e382-4a3b-bc4b-2fd95cf51c8c" providerId="ADAL" clId="{9AFD6515-D129-412A-9749-058E3CFC3D20}" dt="2019-03-11T10:34:24.689" v="1" actId="20577"/>
          <ac:spMkLst>
            <pc:docMk/>
            <pc:sldMk cId="3685438669" sldId="257"/>
            <ac:spMk id="2" creationId="{C8504AF9-A616-47CF-B3EE-04039F832B00}"/>
          </ac:spMkLst>
        </pc:spChg>
        <pc:spChg chg="mod">
          <ac:chgData name="Peter Lumumba" userId="1796f655-e382-4a3b-bc4b-2fd95cf51c8c" providerId="ADAL" clId="{9AFD6515-D129-412A-9749-058E3CFC3D20}" dt="2019-03-11T10:35:00.118" v="27" actId="20577"/>
          <ac:spMkLst>
            <pc:docMk/>
            <pc:sldMk cId="3685438669" sldId="257"/>
            <ac:spMk id="4" creationId="{3554462A-EBDF-485E-8341-F4C018B16D41}"/>
          </ac:spMkLst>
        </pc:spChg>
      </pc:sldChg>
      <pc:sldChg chg="addSp delSp modSp">
        <pc:chgData name="Peter Lumumba" userId="1796f655-e382-4a3b-bc4b-2fd95cf51c8c" providerId="ADAL" clId="{9AFD6515-D129-412A-9749-058E3CFC3D20}" dt="2019-03-11T11:37:09.979" v="169" actId="20577"/>
        <pc:sldMkLst>
          <pc:docMk/>
          <pc:sldMk cId="392279350" sldId="258"/>
        </pc:sldMkLst>
        <pc:spChg chg="del">
          <ac:chgData name="Peter Lumumba" userId="1796f655-e382-4a3b-bc4b-2fd95cf51c8c" providerId="ADAL" clId="{9AFD6515-D129-412A-9749-058E3CFC3D20}" dt="2019-03-11T10:34:32.225" v="3" actId="478"/>
          <ac:spMkLst>
            <pc:docMk/>
            <pc:sldMk cId="392279350" sldId="258"/>
            <ac:spMk id="5" creationId="{AF0EDE81-8767-4EA4-BC03-25F243C04F79}"/>
          </ac:spMkLst>
        </pc:spChg>
        <pc:spChg chg="add mod">
          <ac:chgData name="Peter Lumumba" userId="1796f655-e382-4a3b-bc4b-2fd95cf51c8c" providerId="ADAL" clId="{9AFD6515-D129-412A-9749-058E3CFC3D20}" dt="2019-03-11T11:36:57.850" v="145" actId="20577"/>
          <ac:spMkLst>
            <pc:docMk/>
            <pc:sldMk cId="392279350" sldId="258"/>
            <ac:spMk id="7" creationId="{26244B72-F1CB-40BE-B954-A3536ECB0839}"/>
          </ac:spMkLst>
        </pc:spChg>
        <pc:spChg chg="add mod">
          <ac:chgData name="Peter Lumumba" userId="1796f655-e382-4a3b-bc4b-2fd95cf51c8c" providerId="ADAL" clId="{9AFD6515-D129-412A-9749-058E3CFC3D20}" dt="2019-03-11T11:37:09.979" v="169" actId="20577"/>
          <ac:spMkLst>
            <pc:docMk/>
            <pc:sldMk cId="392279350" sldId="258"/>
            <ac:spMk id="8" creationId="{F519337B-363B-4919-B4ED-0BB573814CA2}"/>
          </ac:spMkLst>
        </pc:spChg>
        <pc:picChg chg="add mod modCrop">
          <ac:chgData name="Peter Lumumba" userId="1796f655-e382-4a3b-bc4b-2fd95cf51c8c" providerId="ADAL" clId="{9AFD6515-D129-412A-9749-058E3CFC3D20}" dt="2019-03-11T11:30:09.568" v="34" actId="1076"/>
          <ac:picMkLst>
            <pc:docMk/>
            <pc:sldMk cId="392279350" sldId="258"/>
            <ac:picMk id="2" creationId="{171368FA-3D8C-428A-8D5F-F65F4F2B88BC}"/>
          </ac:picMkLst>
        </pc:picChg>
        <pc:picChg chg="add del mod modCrop">
          <ac:chgData name="Peter Lumumba" userId="1796f655-e382-4a3b-bc4b-2fd95cf51c8c" providerId="ADAL" clId="{9AFD6515-D129-412A-9749-058E3CFC3D20}" dt="2019-03-11T11:31:03.896" v="48"/>
          <ac:picMkLst>
            <pc:docMk/>
            <pc:sldMk cId="392279350" sldId="258"/>
            <ac:picMk id="3" creationId="{B231D84E-0BB9-468D-964B-7FE869B3BF8C}"/>
          </ac:picMkLst>
        </pc:picChg>
        <pc:picChg chg="del">
          <ac:chgData name="Peter Lumumba" userId="1796f655-e382-4a3b-bc4b-2fd95cf51c8c" providerId="ADAL" clId="{9AFD6515-D129-412A-9749-058E3CFC3D20}" dt="2019-03-11T10:34:30.839" v="2" actId="478"/>
          <ac:picMkLst>
            <pc:docMk/>
            <pc:sldMk cId="392279350" sldId="258"/>
            <ac:picMk id="4" creationId="{DE7FB24D-C311-44FC-9F5A-D5EB25A3BADF}"/>
          </ac:picMkLst>
        </pc:picChg>
        <pc:picChg chg="add mod">
          <ac:chgData name="Peter Lumumba" userId="1796f655-e382-4a3b-bc4b-2fd95cf51c8c" providerId="ADAL" clId="{9AFD6515-D129-412A-9749-058E3CFC3D20}" dt="2019-03-11T11:36:45.624" v="123" actId="1076"/>
          <ac:picMkLst>
            <pc:docMk/>
            <pc:sldMk cId="392279350" sldId="258"/>
            <ac:picMk id="6" creationId="{7E0FA5E6-16E5-4B57-9D79-98CEA0E5770C}"/>
          </ac:picMkLst>
        </pc:picChg>
      </pc:sldChg>
    </pc:docChg>
  </pc:docChgLst>
  <pc:docChgLst>
    <pc:chgData name="Peter Lumumba" userId="1796f655-e382-4a3b-bc4b-2fd95cf51c8c" providerId="ADAL" clId="{63A1B4E6-4374-496A-9A4C-D454BE9DAEFF}"/>
    <pc:docChg chg="undo custSel addSld delSld modSld sldOrd">
      <pc:chgData name="Peter Lumumba" userId="1796f655-e382-4a3b-bc4b-2fd95cf51c8c" providerId="ADAL" clId="{63A1B4E6-4374-496A-9A4C-D454BE9DAEFF}" dt="2019-03-18T12:50:58.237" v="956" actId="2696"/>
      <pc:docMkLst>
        <pc:docMk/>
      </pc:docMkLst>
      <pc:sldChg chg="addSp delSp modSp del">
        <pc:chgData name="Peter Lumumba" userId="1796f655-e382-4a3b-bc4b-2fd95cf51c8c" providerId="ADAL" clId="{63A1B4E6-4374-496A-9A4C-D454BE9DAEFF}" dt="2019-03-18T12:47:37.937" v="937" actId="2696"/>
        <pc:sldMkLst>
          <pc:docMk/>
          <pc:sldMk cId="2926082246" sldId="256"/>
        </pc:sldMkLst>
        <pc:spChg chg="del">
          <ac:chgData name="Peter Lumumba" userId="1796f655-e382-4a3b-bc4b-2fd95cf51c8c" providerId="ADAL" clId="{63A1B4E6-4374-496A-9A4C-D454BE9DAEFF}" dt="2019-03-18T10:16:57.452" v="9" actId="478"/>
          <ac:spMkLst>
            <pc:docMk/>
            <pc:sldMk cId="2926082246" sldId="256"/>
            <ac:spMk id="11" creationId="{9F794DDC-0C9F-4CBA-9D0F-85F66CA2C9E4}"/>
          </ac:spMkLst>
        </pc:spChg>
        <pc:spChg chg="del">
          <ac:chgData name="Peter Lumumba" userId="1796f655-e382-4a3b-bc4b-2fd95cf51c8c" providerId="ADAL" clId="{63A1B4E6-4374-496A-9A4C-D454BE9DAEFF}" dt="2019-03-18T10:16:57.452" v="9" actId="478"/>
          <ac:spMkLst>
            <pc:docMk/>
            <pc:sldMk cId="2926082246" sldId="256"/>
            <ac:spMk id="12" creationId="{77C0D6BD-2479-4FD6-9EE1-E068C55575CA}"/>
          </ac:spMkLst>
        </pc:spChg>
        <pc:picChg chg="add del mod modCrop">
          <ac:chgData name="Peter Lumumba" userId="1796f655-e382-4a3b-bc4b-2fd95cf51c8c" providerId="ADAL" clId="{63A1B4E6-4374-496A-9A4C-D454BE9DAEFF}" dt="2019-03-18T12:47:08.157" v="931"/>
          <ac:picMkLst>
            <pc:docMk/>
            <pc:sldMk cId="2926082246" sldId="256"/>
            <ac:picMk id="2" creationId="{6B341689-DC70-4291-8A3A-59129244C0FE}"/>
          </ac:picMkLst>
        </pc:picChg>
        <pc:picChg chg="del">
          <ac:chgData name="Peter Lumumba" userId="1796f655-e382-4a3b-bc4b-2fd95cf51c8c" providerId="ADAL" clId="{63A1B4E6-4374-496A-9A4C-D454BE9DAEFF}" dt="2019-03-18T10:16:57.452" v="9" actId="478"/>
          <ac:picMkLst>
            <pc:docMk/>
            <pc:sldMk cId="2926082246" sldId="256"/>
            <ac:picMk id="6" creationId="{FE7835C9-E227-4670-80CC-CB94FDBDF501}"/>
          </ac:picMkLst>
        </pc:picChg>
        <pc:picChg chg="del">
          <ac:chgData name="Peter Lumumba" userId="1796f655-e382-4a3b-bc4b-2fd95cf51c8c" providerId="ADAL" clId="{63A1B4E6-4374-496A-9A4C-D454BE9DAEFF}" dt="2019-03-18T10:16:57.452" v="9" actId="478"/>
          <ac:picMkLst>
            <pc:docMk/>
            <pc:sldMk cId="2926082246" sldId="256"/>
            <ac:picMk id="8" creationId="{CA174FB4-5048-433F-9C11-A1E6FB2C5428}"/>
          </ac:picMkLst>
        </pc:picChg>
        <pc:picChg chg="del">
          <ac:chgData name="Peter Lumumba" userId="1796f655-e382-4a3b-bc4b-2fd95cf51c8c" providerId="ADAL" clId="{63A1B4E6-4374-496A-9A4C-D454BE9DAEFF}" dt="2019-03-18T10:16:57.452" v="9" actId="478"/>
          <ac:picMkLst>
            <pc:docMk/>
            <pc:sldMk cId="2926082246" sldId="256"/>
            <ac:picMk id="10" creationId="{7C22ADF8-4406-4141-9963-16D056539CA0}"/>
          </ac:picMkLst>
        </pc:picChg>
      </pc:sldChg>
      <pc:sldChg chg="modSp">
        <pc:chgData name="Peter Lumumba" userId="1796f655-e382-4a3b-bc4b-2fd95cf51c8c" providerId="ADAL" clId="{63A1B4E6-4374-496A-9A4C-D454BE9DAEFF}" dt="2019-03-18T10:16:44.387" v="5" actId="20577"/>
        <pc:sldMkLst>
          <pc:docMk/>
          <pc:sldMk cId="3685438669" sldId="257"/>
        </pc:sldMkLst>
        <pc:spChg chg="mod">
          <ac:chgData name="Peter Lumumba" userId="1796f655-e382-4a3b-bc4b-2fd95cf51c8c" providerId="ADAL" clId="{63A1B4E6-4374-496A-9A4C-D454BE9DAEFF}" dt="2019-03-18T10:16:33.364" v="1" actId="20577"/>
          <ac:spMkLst>
            <pc:docMk/>
            <pc:sldMk cId="3685438669" sldId="257"/>
            <ac:spMk id="2" creationId="{C8504AF9-A616-47CF-B3EE-04039F832B00}"/>
          </ac:spMkLst>
        </pc:spChg>
        <pc:spChg chg="mod">
          <ac:chgData name="Peter Lumumba" userId="1796f655-e382-4a3b-bc4b-2fd95cf51c8c" providerId="ADAL" clId="{63A1B4E6-4374-496A-9A4C-D454BE9DAEFF}" dt="2019-03-18T10:16:44.387" v="5" actId="20577"/>
          <ac:spMkLst>
            <pc:docMk/>
            <pc:sldMk cId="3685438669" sldId="257"/>
            <ac:spMk id="4" creationId="{3554462A-EBDF-485E-8341-F4C018B16D41}"/>
          </ac:spMkLst>
        </pc:spChg>
      </pc:sldChg>
      <pc:sldChg chg="addSp delSp modSp del">
        <pc:chgData name="Peter Lumumba" userId="1796f655-e382-4a3b-bc4b-2fd95cf51c8c" providerId="ADAL" clId="{63A1B4E6-4374-496A-9A4C-D454BE9DAEFF}" dt="2019-03-18T12:50:58.237" v="956" actId="2696"/>
        <pc:sldMkLst>
          <pc:docMk/>
          <pc:sldMk cId="392279350" sldId="258"/>
        </pc:sldMkLst>
        <pc:spChg chg="del">
          <ac:chgData name="Peter Lumumba" userId="1796f655-e382-4a3b-bc4b-2fd95cf51c8c" providerId="ADAL" clId="{63A1B4E6-4374-496A-9A4C-D454BE9DAEFF}" dt="2019-03-18T10:16:54.940" v="8" actId="478"/>
          <ac:spMkLst>
            <pc:docMk/>
            <pc:sldMk cId="392279350" sldId="258"/>
            <ac:spMk id="7" creationId="{26244B72-F1CB-40BE-B954-A3536ECB0839}"/>
          </ac:spMkLst>
        </pc:spChg>
        <pc:spChg chg="del">
          <ac:chgData name="Peter Lumumba" userId="1796f655-e382-4a3b-bc4b-2fd95cf51c8c" providerId="ADAL" clId="{63A1B4E6-4374-496A-9A4C-D454BE9DAEFF}" dt="2019-03-18T10:16:54.940" v="8" actId="478"/>
          <ac:spMkLst>
            <pc:docMk/>
            <pc:sldMk cId="392279350" sldId="258"/>
            <ac:spMk id="8" creationId="{F519337B-363B-4919-B4ED-0BB573814CA2}"/>
          </ac:spMkLst>
        </pc:spChg>
        <pc:picChg chg="del">
          <ac:chgData name="Peter Lumumba" userId="1796f655-e382-4a3b-bc4b-2fd95cf51c8c" providerId="ADAL" clId="{63A1B4E6-4374-496A-9A4C-D454BE9DAEFF}" dt="2019-03-18T10:16:51.080" v="6" actId="478"/>
          <ac:picMkLst>
            <pc:docMk/>
            <pc:sldMk cId="392279350" sldId="258"/>
            <ac:picMk id="2" creationId="{171368FA-3D8C-428A-8D5F-F65F4F2B88BC}"/>
          </ac:picMkLst>
        </pc:picChg>
        <pc:picChg chg="add del mod modCrop">
          <ac:chgData name="Peter Lumumba" userId="1796f655-e382-4a3b-bc4b-2fd95cf51c8c" providerId="ADAL" clId="{63A1B4E6-4374-496A-9A4C-D454BE9DAEFF}" dt="2019-03-18T12:50:10.713" v="946"/>
          <ac:picMkLst>
            <pc:docMk/>
            <pc:sldMk cId="392279350" sldId="258"/>
            <ac:picMk id="3" creationId="{9B1F0CF7-9180-433F-A98E-7F7FE646D497}"/>
          </ac:picMkLst>
        </pc:picChg>
        <pc:picChg chg="del">
          <ac:chgData name="Peter Lumumba" userId="1796f655-e382-4a3b-bc4b-2fd95cf51c8c" providerId="ADAL" clId="{63A1B4E6-4374-496A-9A4C-D454BE9DAEFF}" dt="2019-03-18T10:16:51.860" v="7" actId="478"/>
          <ac:picMkLst>
            <pc:docMk/>
            <pc:sldMk cId="392279350" sldId="258"/>
            <ac:picMk id="6" creationId="{7E0FA5E6-16E5-4B57-9D79-98CEA0E5770C}"/>
          </ac:picMkLst>
        </pc:picChg>
        <pc:picChg chg="add del mod">
          <ac:chgData name="Peter Lumumba" userId="1796f655-e382-4a3b-bc4b-2fd95cf51c8c" providerId="ADAL" clId="{63A1B4E6-4374-496A-9A4C-D454BE9DAEFF}" dt="2019-03-18T12:50:10.713" v="946"/>
          <ac:picMkLst>
            <pc:docMk/>
            <pc:sldMk cId="392279350" sldId="258"/>
            <ac:picMk id="9" creationId="{223F76CF-0830-4FF4-BD9F-94B94427DF9E}"/>
          </ac:picMkLst>
        </pc:picChg>
        <pc:picChg chg="add del mod">
          <ac:chgData name="Peter Lumumba" userId="1796f655-e382-4a3b-bc4b-2fd95cf51c8c" providerId="ADAL" clId="{63A1B4E6-4374-496A-9A4C-D454BE9DAEFF}" dt="2019-03-18T12:50:10.713" v="946"/>
          <ac:picMkLst>
            <pc:docMk/>
            <pc:sldMk cId="392279350" sldId="258"/>
            <ac:picMk id="10" creationId="{CD88A465-2127-4D98-815F-855DCBF0A2F2}"/>
          </ac:picMkLst>
        </pc:picChg>
      </pc:sldChg>
      <pc:sldChg chg="addSp delSp modSp add del">
        <pc:chgData name="Peter Lumumba" userId="1796f655-e382-4a3b-bc4b-2fd95cf51c8c" providerId="ADAL" clId="{63A1B4E6-4374-496A-9A4C-D454BE9DAEFF}" dt="2019-03-18T12:47:37.956" v="938" actId="2696"/>
        <pc:sldMkLst>
          <pc:docMk/>
          <pc:sldMk cId="1534043870" sldId="259"/>
        </pc:sldMkLst>
        <pc:spChg chg="del">
          <ac:chgData name="Peter Lumumba" userId="1796f655-e382-4a3b-bc4b-2fd95cf51c8c" providerId="ADAL" clId="{63A1B4E6-4374-496A-9A4C-D454BE9DAEFF}" dt="2019-03-18T11:44:22.565" v="13" actId="478"/>
          <ac:spMkLst>
            <pc:docMk/>
            <pc:sldMk cId="1534043870" sldId="259"/>
            <ac:spMk id="2" creationId="{691F4384-B9F4-4AFC-B065-4E2F8B634AD8}"/>
          </ac:spMkLst>
        </pc:spChg>
        <pc:spChg chg="del">
          <ac:chgData name="Peter Lumumba" userId="1796f655-e382-4a3b-bc4b-2fd95cf51c8c" providerId="ADAL" clId="{63A1B4E6-4374-496A-9A4C-D454BE9DAEFF}" dt="2019-03-18T11:44:22.565" v="13" actId="478"/>
          <ac:spMkLst>
            <pc:docMk/>
            <pc:sldMk cId="1534043870" sldId="259"/>
            <ac:spMk id="3" creationId="{17DFAC7F-407E-42FE-AC5A-32D120A1B98E}"/>
          </ac:spMkLst>
        </pc:spChg>
        <pc:picChg chg="add del mod modCrop">
          <ac:chgData name="Peter Lumumba" userId="1796f655-e382-4a3b-bc4b-2fd95cf51c8c" providerId="ADAL" clId="{63A1B4E6-4374-496A-9A4C-D454BE9DAEFF}" dt="2019-03-18T12:47:23.991" v="934"/>
          <ac:picMkLst>
            <pc:docMk/>
            <pc:sldMk cId="1534043870" sldId="259"/>
            <ac:picMk id="4" creationId="{B786D6CD-10A7-4666-ACF4-B3E75D052E9F}"/>
          </ac:picMkLst>
        </pc:picChg>
      </pc:sldChg>
      <pc:sldChg chg="addSp delSp modSp add ord">
        <pc:chgData name="Peter Lumumba" userId="1796f655-e382-4a3b-bc4b-2fd95cf51c8c" providerId="ADAL" clId="{63A1B4E6-4374-496A-9A4C-D454BE9DAEFF}" dt="2019-03-18T12:50:50.834" v="954" actId="1076"/>
        <pc:sldMkLst>
          <pc:docMk/>
          <pc:sldMk cId="3250599446" sldId="260"/>
        </pc:sldMkLst>
        <pc:spChg chg="del">
          <ac:chgData name="Peter Lumumba" userId="1796f655-e382-4a3b-bc4b-2fd95cf51c8c" providerId="ADAL" clId="{63A1B4E6-4374-496A-9A4C-D454BE9DAEFF}" dt="2019-03-18T11:51:27.037" v="16" actId="478"/>
          <ac:spMkLst>
            <pc:docMk/>
            <pc:sldMk cId="3250599446" sldId="260"/>
            <ac:spMk id="2" creationId="{27F6D6AE-0396-4667-9C99-8E36BA948EE8}"/>
          </ac:spMkLst>
        </pc:spChg>
        <pc:spChg chg="del">
          <ac:chgData name="Peter Lumumba" userId="1796f655-e382-4a3b-bc4b-2fd95cf51c8c" providerId="ADAL" clId="{63A1B4E6-4374-496A-9A4C-D454BE9DAEFF}" dt="2019-03-18T11:51:27.037" v="16" actId="478"/>
          <ac:spMkLst>
            <pc:docMk/>
            <pc:sldMk cId="3250599446" sldId="260"/>
            <ac:spMk id="3" creationId="{0594A6A9-ED46-4209-A70F-7AFBCE1BD200}"/>
          </ac:spMkLst>
        </pc:spChg>
        <pc:spChg chg="add mod">
          <ac:chgData name="Peter Lumumba" userId="1796f655-e382-4a3b-bc4b-2fd95cf51c8c" providerId="ADAL" clId="{63A1B4E6-4374-496A-9A4C-D454BE9DAEFF}" dt="2019-03-18T12:50:35.477" v="953" actId="12"/>
          <ac:spMkLst>
            <pc:docMk/>
            <pc:sldMk cId="3250599446" sldId="260"/>
            <ac:spMk id="4" creationId="{71AACAE1-57C2-4467-8387-E2BA230870D7}"/>
          </ac:spMkLst>
        </pc:spChg>
        <pc:picChg chg="add mod">
          <ac:chgData name="Peter Lumumba" userId="1796f655-e382-4a3b-bc4b-2fd95cf51c8c" providerId="ADAL" clId="{63A1B4E6-4374-496A-9A4C-D454BE9DAEFF}" dt="2019-03-18T12:50:50.834" v="954" actId="1076"/>
          <ac:picMkLst>
            <pc:docMk/>
            <pc:sldMk cId="3250599446" sldId="260"/>
            <ac:picMk id="5" creationId="{104D79D3-BBCA-4DFD-A028-8764C6622167}"/>
          </ac:picMkLst>
        </pc:picChg>
        <pc:picChg chg="add mod">
          <ac:chgData name="Peter Lumumba" userId="1796f655-e382-4a3b-bc4b-2fd95cf51c8c" providerId="ADAL" clId="{63A1B4E6-4374-496A-9A4C-D454BE9DAEFF}" dt="2019-03-18T12:50:50.834" v="954" actId="1076"/>
          <ac:picMkLst>
            <pc:docMk/>
            <pc:sldMk cId="3250599446" sldId="260"/>
            <ac:picMk id="6" creationId="{F135BDDE-834A-4136-BB3E-4179EF74DF69}"/>
          </ac:picMkLst>
        </pc:picChg>
        <pc:picChg chg="add mod">
          <ac:chgData name="Peter Lumumba" userId="1796f655-e382-4a3b-bc4b-2fd95cf51c8c" providerId="ADAL" clId="{63A1B4E6-4374-496A-9A4C-D454BE9DAEFF}" dt="2019-03-18T12:50:50.834" v="954" actId="1076"/>
          <ac:picMkLst>
            <pc:docMk/>
            <pc:sldMk cId="3250599446" sldId="260"/>
            <ac:picMk id="7" creationId="{29AB183D-5949-40CC-AB31-57C3399613F4}"/>
          </ac:picMkLst>
        </pc:picChg>
      </pc:sldChg>
      <pc:sldChg chg="addSp delSp modSp add del">
        <pc:chgData name="Peter Lumumba" userId="1796f655-e382-4a3b-bc4b-2fd95cf51c8c" providerId="ADAL" clId="{63A1B4E6-4374-496A-9A4C-D454BE9DAEFF}" dt="2019-03-18T12:48:12.491" v="945" actId="2696"/>
        <pc:sldMkLst>
          <pc:docMk/>
          <pc:sldMk cId="2116226863" sldId="261"/>
        </pc:sldMkLst>
        <pc:spChg chg="del">
          <ac:chgData name="Peter Lumumba" userId="1796f655-e382-4a3b-bc4b-2fd95cf51c8c" providerId="ADAL" clId="{63A1B4E6-4374-496A-9A4C-D454BE9DAEFF}" dt="2019-03-18T11:54:43.206" v="372" actId="478"/>
          <ac:spMkLst>
            <pc:docMk/>
            <pc:sldMk cId="2116226863" sldId="261"/>
            <ac:spMk id="2" creationId="{1F474DD5-E5B9-4FFE-AC9A-293706ABE335}"/>
          </ac:spMkLst>
        </pc:spChg>
        <pc:spChg chg="del">
          <ac:chgData name="Peter Lumumba" userId="1796f655-e382-4a3b-bc4b-2fd95cf51c8c" providerId="ADAL" clId="{63A1B4E6-4374-496A-9A4C-D454BE9DAEFF}" dt="2019-03-18T11:54:43.206" v="372" actId="478"/>
          <ac:spMkLst>
            <pc:docMk/>
            <pc:sldMk cId="2116226863" sldId="261"/>
            <ac:spMk id="3" creationId="{813FB198-7EA8-4E23-B52F-112BF1FE0CB0}"/>
          </ac:spMkLst>
        </pc:spChg>
        <pc:picChg chg="add del mod modCrop">
          <ac:chgData name="Peter Lumumba" userId="1796f655-e382-4a3b-bc4b-2fd95cf51c8c" providerId="ADAL" clId="{63A1B4E6-4374-496A-9A4C-D454BE9DAEFF}" dt="2019-03-18T12:47:53.844" v="940"/>
          <ac:picMkLst>
            <pc:docMk/>
            <pc:sldMk cId="2116226863" sldId="261"/>
            <ac:picMk id="4" creationId="{4A2B495A-B90A-4491-86AD-DB1680EB8A92}"/>
          </ac:picMkLst>
        </pc:picChg>
      </pc:sldChg>
      <pc:sldChg chg="addSp delSp modSp add ord">
        <pc:chgData name="Peter Lumumba" userId="1796f655-e382-4a3b-bc4b-2fd95cf51c8c" providerId="ADAL" clId="{63A1B4E6-4374-496A-9A4C-D454BE9DAEFF}" dt="2019-03-18T12:50:56.679" v="955"/>
        <pc:sldMkLst>
          <pc:docMk/>
          <pc:sldMk cId="1168636243" sldId="262"/>
        </pc:sldMkLst>
        <pc:spChg chg="del">
          <ac:chgData name="Peter Lumumba" userId="1796f655-e382-4a3b-bc4b-2fd95cf51c8c" providerId="ADAL" clId="{63A1B4E6-4374-496A-9A4C-D454BE9DAEFF}" dt="2019-03-18T12:42:59.670" v="806" actId="478"/>
          <ac:spMkLst>
            <pc:docMk/>
            <pc:sldMk cId="1168636243" sldId="262"/>
            <ac:spMk id="2" creationId="{C810871D-C503-44B2-AB44-ACB33D01C0C8}"/>
          </ac:spMkLst>
        </pc:spChg>
        <pc:spChg chg="del">
          <ac:chgData name="Peter Lumumba" userId="1796f655-e382-4a3b-bc4b-2fd95cf51c8c" providerId="ADAL" clId="{63A1B4E6-4374-496A-9A4C-D454BE9DAEFF}" dt="2019-03-18T12:42:59.670" v="806" actId="478"/>
          <ac:spMkLst>
            <pc:docMk/>
            <pc:sldMk cId="1168636243" sldId="262"/>
            <ac:spMk id="3" creationId="{E6468D9B-1168-47F7-AEDB-901222A84D73}"/>
          </ac:spMkLst>
        </pc:spChg>
        <pc:spChg chg="add mod">
          <ac:chgData name="Peter Lumumba" userId="1796f655-e382-4a3b-bc4b-2fd95cf51c8c" providerId="ADAL" clId="{63A1B4E6-4374-496A-9A4C-D454BE9DAEFF}" dt="2019-03-18T12:44:02.930" v="822" actId="12"/>
          <ac:spMkLst>
            <pc:docMk/>
            <pc:sldMk cId="1168636243" sldId="262"/>
            <ac:spMk id="4" creationId="{80061F5A-1053-4A86-9FEC-5DC1EA98389C}"/>
          </ac:spMkLst>
        </pc:spChg>
        <pc:picChg chg="add mod">
          <ac:chgData name="Peter Lumumba" userId="1796f655-e382-4a3b-bc4b-2fd95cf51c8c" providerId="ADAL" clId="{63A1B4E6-4374-496A-9A4C-D454BE9DAEFF}" dt="2019-03-18T12:48:11.206" v="944" actId="1076"/>
          <ac:picMkLst>
            <pc:docMk/>
            <pc:sldMk cId="1168636243" sldId="262"/>
            <ac:picMk id="5" creationId="{60B8C478-92D0-4040-A4F9-64BEE78B77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355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4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768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36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570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789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4613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03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35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22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83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03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8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0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76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27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778C-6DAC-455A-94BA-D3969F4416D2}" type="datetimeFigureOut">
              <a:rPr lang="en-ZA" smtClean="0"/>
              <a:t>2019/04/07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419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04AF9-A616-47CF-B3EE-04039F832B00}"/>
              </a:ext>
            </a:extLst>
          </p:cNvPr>
          <p:cNvSpPr/>
          <p:nvPr/>
        </p:nvSpPr>
        <p:spPr>
          <a:xfrm>
            <a:off x="2044689" y="2111146"/>
            <a:ext cx="8102621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ZA" sz="4000" b="1" dirty="0">
                <a:solidFill>
                  <a:schemeClr val="bg2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SIGN PROJECT 3:WEEKLY PROGRESS 4</a:t>
            </a:r>
            <a:endParaRPr lang="en-ZA" sz="40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4462A-EBDF-485E-8341-F4C018B16D41}"/>
              </a:ext>
            </a:extLst>
          </p:cNvPr>
          <p:cNvSpPr/>
          <p:nvPr/>
        </p:nvSpPr>
        <p:spPr>
          <a:xfrm>
            <a:off x="3108959" y="3255031"/>
            <a:ext cx="561300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TICKET VERIFIER</a:t>
            </a:r>
          </a:p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PASSY MUKUNA LUFULUABO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 :215270835</a:t>
            </a:r>
          </a:p>
          <a:p>
            <a:pPr algn="ctr"/>
            <a:r>
              <a:rPr lang="en-ZA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Lecturer/Supervisor: V </a:t>
            </a:r>
            <a:r>
              <a:rPr lang="en-ZA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Moyo</a:t>
            </a:r>
            <a:endParaRPr lang="en-ZA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ZA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07/04/2019</a:t>
            </a:r>
          </a:p>
        </p:txBody>
      </p:sp>
      <p:pic>
        <p:nvPicPr>
          <p:cNvPr id="5" name="Picture 4" descr="CPUT">
            <a:extLst>
              <a:ext uri="{FF2B5EF4-FFF2-40B4-BE49-F238E27FC236}">
                <a16:creationId xmlns:a16="http://schemas.microsoft.com/office/drawing/2014/main" id="{60C5E8BD-6483-4567-A1BA-E63861A89C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31" y="318052"/>
            <a:ext cx="4978000" cy="116017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543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00A91-0829-453B-BD54-2B6BCD80F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3" t="-698" r="37540" b="34948"/>
          <a:stretch/>
        </p:blipFill>
        <p:spPr>
          <a:xfrm>
            <a:off x="8564381" y="4384625"/>
            <a:ext cx="3387776" cy="2360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475ADB-7A3C-4BB3-AB71-04A417BD3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6" t="920" r="32255" b="33331"/>
          <a:stretch/>
        </p:blipFill>
        <p:spPr>
          <a:xfrm>
            <a:off x="7320195" y="112426"/>
            <a:ext cx="4871805" cy="4272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4610E-1321-442E-A87B-B5B46DD5E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22" t="6318" b="18454"/>
          <a:stretch/>
        </p:blipFill>
        <p:spPr>
          <a:xfrm>
            <a:off x="0" y="-442210"/>
            <a:ext cx="7105338" cy="5156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9174A3-F500-4124-8B00-6580132D2D58}"/>
              </a:ext>
            </a:extLst>
          </p:cNvPr>
          <p:cNvSpPr txBox="1"/>
          <p:nvPr/>
        </p:nvSpPr>
        <p:spPr>
          <a:xfrm>
            <a:off x="404734" y="5081666"/>
            <a:ext cx="767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 have done the </a:t>
            </a:r>
            <a:r>
              <a:rPr lang="en-ZA" dirty="0" err="1"/>
              <a:t>forgotpassword</a:t>
            </a:r>
            <a:r>
              <a:rPr lang="en-ZA" dirty="0"/>
              <a:t>. When a user forgot </a:t>
            </a:r>
            <a:r>
              <a:rPr lang="en-ZA" dirty="0" err="1"/>
              <a:t>hispassword</a:t>
            </a:r>
            <a:r>
              <a:rPr lang="en-ZA" dirty="0"/>
              <a:t>, he can use this page to reset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So it is going to send a link to the user email, that will redirect to the password recovery page</a:t>
            </a:r>
          </a:p>
        </p:txBody>
      </p:sp>
    </p:spTree>
    <p:extLst>
      <p:ext uri="{BB962C8B-B14F-4D97-AF65-F5344CB8AC3E}">
        <p14:creationId xmlns:p14="http://schemas.microsoft.com/office/powerpoint/2010/main" val="325059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EF9B6-CE8F-41B5-B7CF-C036EAB78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5" t="-1160" r="36802" b="35179"/>
          <a:stretch/>
        </p:blipFill>
        <p:spPr>
          <a:xfrm>
            <a:off x="119922" y="0"/>
            <a:ext cx="3417757" cy="4287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993836-1F16-442E-B05E-9CF5F06E5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" t="-5477" r="26106" b="53138"/>
          <a:stretch/>
        </p:blipFill>
        <p:spPr>
          <a:xfrm>
            <a:off x="2473378" y="3419830"/>
            <a:ext cx="8979108" cy="3176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F643B-1D12-462D-BA3F-092C43152EA5}"/>
              </a:ext>
            </a:extLst>
          </p:cNvPr>
          <p:cNvSpPr txBox="1"/>
          <p:nvPr/>
        </p:nvSpPr>
        <p:spPr>
          <a:xfrm>
            <a:off x="4272197" y="339351"/>
            <a:ext cx="71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page where you will be redirected to reset the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2F91-957B-48E0-B3F8-F824E2C6762A}"/>
              </a:ext>
            </a:extLst>
          </p:cNvPr>
          <p:cNvSpPr txBox="1"/>
          <p:nvPr/>
        </p:nvSpPr>
        <p:spPr>
          <a:xfrm>
            <a:off x="4589488" y="3059668"/>
            <a:ext cx="71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This is the email, when opened.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11AB5-D360-4AF4-ACCD-0964585A59B9}"/>
              </a:ext>
            </a:extLst>
          </p:cNvPr>
          <p:cNvSpPr txBox="1"/>
          <p:nvPr/>
        </p:nvSpPr>
        <p:spPr>
          <a:xfrm>
            <a:off x="4589488" y="1713250"/>
            <a:ext cx="7180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highlight>
                  <a:srgbClr val="FF0000"/>
                </a:highlight>
              </a:rPr>
              <a:t>But I am getting a problem, I am being unable to get redirected after clicking </a:t>
            </a:r>
            <a:r>
              <a:rPr lang="en-ZA" sz="2400" dirty="0">
                <a:highlight>
                  <a:srgbClr val="FF0000"/>
                </a:highlight>
              </a:rPr>
              <a:t>the</a:t>
            </a:r>
            <a:r>
              <a:rPr lang="en-ZA" dirty="0">
                <a:highlight>
                  <a:srgbClr val="FF0000"/>
                </a:highlight>
              </a:rPr>
              <a:t> link, I will have to fix that</a:t>
            </a:r>
          </a:p>
        </p:txBody>
      </p:sp>
    </p:spTree>
    <p:extLst>
      <p:ext uri="{BB962C8B-B14F-4D97-AF65-F5344CB8AC3E}">
        <p14:creationId xmlns:p14="http://schemas.microsoft.com/office/powerpoint/2010/main" val="116863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255</TotalTime>
  <Words>112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Kapena Lumumba</dc:creator>
  <cp:lastModifiedBy>Kapena Lumumba</cp:lastModifiedBy>
  <cp:revision>5</cp:revision>
  <dcterms:created xsi:type="dcterms:W3CDTF">2019-03-03T19:49:17Z</dcterms:created>
  <dcterms:modified xsi:type="dcterms:W3CDTF">2019-04-07T21:03:22Z</dcterms:modified>
</cp:coreProperties>
</file>