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3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4775-E5E2-4A76-8678-B0F2EE6E61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21D0-3AD9-4E55-A3A5-C7735C13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ASSIGNMENT1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KARANJA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ASSIGNMENT1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KARANJA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7772400" cy="1470025"/>
          </a:xfrm>
        </p:spPr>
        <p:txBody>
          <a:bodyPr/>
          <a:lstStyle/>
          <a:p>
            <a:r>
              <a:rPr lang="en-US" dirty="0" smtClean="0"/>
              <a:t>COMPARE AND CONTRAST EXCEL AND POWER BI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83470"/>
              </p:ext>
            </p:extLst>
          </p:nvPr>
        </p:nvGraphicFramePr>
        <p:xfrm>
          <a:off x="304800" y="1600200"/>
          <a:ext cx="8458200" cy="480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526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Power BI</a:t>
                      </a:r>
                    </a:p>
                  </a:txBody>
                  <a:tcPr marL="6350" marR="6350" marT="6350" marB="0" anchor="ctr"/>
                </a:tc>
              </a:tr>
              <a:tr h="534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Purpose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Spreadsheet software for data entry, analysis, and reporting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intelligence tool for data visualization, dashboards, and real-time insights</a:t>
                      </a:r>
                    </a:p>
                  </a:txBody>
                  <a:tcPr marL="6350" marR="6350" marT="6350" marB="0" anchor="ctr"/>
                </a:tc>
              </a:tr>
              <a:tr h="534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Handling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 well with small to medium datasets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Handles large datasets more efficiently with optimized performance</a:t>
                      </a:r>
                    </a:p>
                  </a:txBody>
                  <a:tcPr marL="6350" marR="6350" marT="6350" marB="0" anchor="ctr"/>
                </a:tc>
              </a:tr>
              <a:tr h="534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Interface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Grid-based (rows and columns)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Dashboard and visual-based</a:t>
                      </a:r>
                    </a:p>
                  </a:txBody>
                  <a:tcPr marL="6350" marR="6350" marT="6350" marB="0" anchor="ctr"/>
                </a:tc>
              </a:tr>
              <a:tr h="534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Visualization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Charts, pivot tables, conditional formatting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Advanced interactive dashboards, reports, and AI-powered insights</a:t>
                      </a:r>
                    </a:p>
                  </a:txBody>
                  <a:tcPr marL="6350" marR="6350" marT="6350" marB="0" anchor="ctr"/>
                </a:tc>
              </a:tr>
              <a:tr h="534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Connectivity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 to file-based and cloud sources (CSV, SQL, etc.)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Connects to multiple data sources (Databases, APIs, cloud services)</a:t>
                      </a:r>
                    </a:p>
                  </a:txBody>
                  <a:tcPr marL="6350" marR="6350" marT="6350" marB="0" anchor="ctr"/>
                </a:tc>
              </a:tr>
              <a:tr h="534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Processing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Uses formulas, macros (VBA), and Power Query for transformation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Uses Power Query, Power Pivot, and DAX for advanced modeling</a:t>
                      </a:r>
                    </a:p>
                  </a:txBody>
                  <a:tcPr marL="6350" marR="6350" marT="6350" marB="0" anchor="ctr"/>
                </a:tc>
              </a:tr>
              <a:tr h="534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Collaboration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File-based sharing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OneDrive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SharePoint)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Cloud-based sharing via Power BI Service</a:t>
                      </a:r>
                    </a:p>
                  </a:txBody>
                  <a:tcPr marL="6350" marR="6350" marT="6350" marB="0" anchor="ctr"/>
                </a:tc>
              </a:tr>
              <a:tr h="534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Included in Microsoft 365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 (Power BI Desktop), Pro and Premium versions require a subscription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7772400" cy="1470025"/>
          </a:xfrm>
        </p:spPr>
        <p:txBody>
          <a:bodyPr/>
          <a:lstStyle/>
          <a:p>
            <a:r>
              <a:rPr lang="en-US" b="1" dirty="0" smtClean="0"/>
              <a:t>Key Differences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2400" y="2667000"/>
            <a:ext cx="879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Excel</a:t>
            </a:r>
            <a:r>
              <a:rPr lang="en-US" dirty="0" smtClean="0"/>
              <a:t> is best for </a:t>
            </a:r>
            <a:r>
              <a:rPr lang="en-US" b="1" dirty="0" smtClean="0"/>
              <a:t>manual data analysis, financial modeling, and quick calculations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Power BI</a:t>
            </a:r>
            <a:r>
              <a:rPr lang="en-US" dirty="0" smtClean="0"/>
              <a:t> is best for </a:t>
            </a:r>
            <a:r>
              <a:rPr lang="en-US" b="1" dirty="0" smtClean="0"/>
              <a:t>real-time dashboards, big data visualization, and automated reporting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3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39082" cy="1470025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Consideration that would inform your choice for data analysis tool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1828800"/>
            <a:ext cx="891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Data Size &amp; Complexity -Small to Medium </a:t>
            </a:r>
            <a:r>
              <a:rPr lang="en-US" sz="2000" dirty="0" smtClean="0"/>
              <a:t>Excel is good .</a:t>
            </a:r>
            <a:r>
              <a:rPr lang="en-US" sz="2000" b="1" dirty="0" smtClean="0"/>
              <a:t>Large Data Sets -</a:t>
            </a:r>
            <a:r>
              <a:rPr lang="en-US" sz="2000" dirty="0" smtClean="0"/>
              <a:t>Power BI is better for handling big data efficiently.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Type of Analysis -</a:t>
            </a:r>
            <a:r>
              <a:rPr lang="en-US" sz="2000" dirty="0" smtClean="0"/>
              <a:t>Basic calculations, statistics, and financial modeling: </a:t>
            </a:r>
            <a:r>
              <a:rPr lang="en-US" sz="2000" b="1" dirty="0" smtClean="0"/>
              <a:t>Excel</a:t>
            </a:r>
            <a:r>
              <a:rPr lang="en-US" sz="2000" dirty="0" smtClean="0"/>
              <a:t> is ideal. Advanced analytics, real-time monitoring, and predictive modeling: </a:t>
            </a:r>
            <a:r>
              <a:rPr lang="en-US" sz="2000" b="1" dirty="0" smtClean="0"/>
              <a:t>Power BI</a:t>
            </a:r>
            <a:r>
              <a:rPr lang="en-US" sz="2000" dirty="0" smtClean="0"/>
              <a:t> is better.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Data Visualization Needed- </a:t>
            </a:r>
            <a:r>
              <a:rPr lang="en-US" sz="2000" dirty="0" smtClean="0"/>
              <a:t>Simple charts, tables, and pivot tables</a:t>
            </a:r>
            <a:r>
              <a:rPr lang="en-US" sz="2000" b="1" dirty="0" smtClean="0"/>
              <a:t>: Excel</a:t>
            </a:r>
            <a:r>
              <a:rPr lang="en-US" sz="2000" dirty="0" smtClean="0"/>
              <a:t> is enough. Interactive dashboards, dynamic reports, and AI-powered insights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b="1" dirty="0" smtClean="0"/>
              <a:t>Power BI </a:t>
            </a:r>
            <a:r>
              <a:rPr lang="en-US" sz="2000" dirty="0" smtClean="0"/>
              <a:t>excels.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Data Connectivity - </a:t>
            </a:r>
            <a:r>
              <a:rPr lang="en-US" sz="2000" dirty="0" smtClean="0"/>
              <a:t>If data comes from spreadsheets, local files, or databases: Both tools work. If integrating multiple sources like SQL, cloud services, or APIs: Power BI is more powerful.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6387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Consideration that would inform your choice for data analysis tool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860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5. Collaboration &amp; Sharing- </a:t>
            </a:r>
            <a:r>
              <a:rPr lang="en-US" sz="2000" dirty="0" smtClean="0"/>
              <a:t>For personal use or small team sharing: Excel is easier For organization-wide reporting and real-time collaboration: Power BI provides better access control and cloud integration.</a:t>
            </a:r>
          </a:p>
          <a:p>
            <a:r>
              <a:rPr lang="en-US" sz="2000" b="1" dirty="0" smtClean="0"/>
              <a:t>6. Automation &amp; Efficiency- </a:t>
            </a:r>
            <a:r>
              <a:rPr lang="en-US" sz="2000" dirty="0" smtClean="0"/>
              <a:t>For manual analysis and formula-based tasks: Excel is great. For scheduled updates, real-time reports, and automation: Power BI is better.</a:t>
            </a:r>
          </a:p>
          <a:p>
            <a:r>
              <a:rPr lang="en-US" sz="2000" b="1" dirty="0" smtClean="0"/>
              <a:t>7. Cost &amp; Licensing Excel is affordable for individuals and small teams. Power BI </a:t>
            </a:r>
            <a:r>
              <a:rPr lang="en-US" sz="2000" dirty="0" smtClean="0"/>
              <a:t>Desktop is free, but Pro and Premium plans require a subscription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34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What is power BI, and how is it used in data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86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Power BI </a:t>
            </a:r>
            <a:r>
              <a:rPr lang="en-US" sz="2000" dirty="0" smtClean="0"/>
              <a:t>is a business analytics tool developed by Microsoft that enables users to visualize and analyze data from various sources to make informed decisions.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490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What is the key components of power BI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860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Power BI Desktop-</a:t>
            </a:r>
            <a:r>
              <a:rPr lang="en-US" sz="2000" dirty="0" smtClean="0"/>
              <a:t>Desktop application for creating and designing data models, reports, and dashboards.</a:t>
            </a:r>
          </a:p>
          <a:p>
            <a:r>
              <a:rPr lang="en-US" sz="2000" b="1" dirty="0" smtClean="0"/>
              <a:t>Power BI Service- </a:t>
            </a:r>
            <a:r>
              <a:rPr lang="en-US" sz="2000" dirty="0" smtClean="0"/>
              <a:t>Web-based platform for publishing, sharing, and collaborating on Power BI content.</a:t>
            </a:r>
          </a:p>
          <a:p>
            <a:r>
              <a:rPr lang="en-US" sz="2000" b="1" dirty="0" smtClean="0"/>
              <a:t>Power BI Mobile -  </a:t>
            </a:r>
            <a:r>
              <a:rPr lang="en-US" sz="2000" dirty="0" smtClean="0"/>
              <a:t>Mobile app for accessing Power BI content on smartphones and tablets.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10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What are the different types of Power BI services available?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860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Power BI Desktop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Power BI Service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Power BI Mobile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0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How can you share a power BI dashboard with others?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860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Sharing via Power BI Service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92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580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ANALYSIS ASSIGNMENT1</vt:lpstr>
      <vt:lpstr>COMPARE AND CONTRAST EXCEL AND POWER BI</vt:lpstr>
      <vt:lpstr>Key Differences</vt:lpstr>
      <vt:lpstr>Consideration that would inform your choice for data analysis tool</vt:lpstr>
      <vt:lpstr>Consideration that would inform your choice for data analysis tool</vt:lpstr>
      <vt:lpstr>What is power BI, and how is it used in data analysis</vt:lpstr>
      <vt:lpstr>What is the key components of power BI</vt:lpstr>
      <vt:lpstr>What are the different types of Power BI services available?</vt:lpstr>
      <vt:lpstr>How can you share a power BI dashboard with others?</vt:lpstr>
      <vt:lpstr>DATA ANALYSIS ASSIGNMENT1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ASSIGNMENT1</dc:title>
  <dc:creator>user</dc:creator>
  <cp:lastModifiedBy>user</cp:lastModifiedBy>
  <cp:revision>4</cp:revision>
  <dcterms:created xsi:type="dcterms:W3CDTF">2025-03-03T10:13:52Z</dcterms:created>
  <dcterms:modified xsi:type="dcterms:W3CDTF">2025-03-03T11:00:59Z</dcterms:modified>
</cp:coreProperties>
</file>