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88" r:id="rId5"/>
    <p:sldId id="289" r:id="rId6"/>
    <p:sldId id="290" r:id="rId7"/>
    <p:sldId id="291" r:id="rId8"/>
    <p:sldId id="292" r:id="rId9"/>
    <p:sldId id="287" r:id="rId10"/>
  </p:sldIdLst>
  <p:sldSz cx="9144000" cy="6858000" type="screen4x3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F4239-B5F8-4087-84C9-1B43CF659C27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21F72-FEBC-49ED-82C0-F392E454BE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163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88F31-6C86-469F-B95E-FC0351CD4411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990" y="4711383"/>
            <a:ext cx="5455920" cy="44634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23DA3-F23A-49E7-81C5-B6C7E5B5F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66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9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6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59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51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03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4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9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7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8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50C4-653A-43C6-AD39-6836BA98FC5A}" type="datetimeFigureOut">
              <a:rPr lang="en-GB" smtClean="0"/>
              <a:t>30/06/2014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16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54.76.117.119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54.76.117.119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hsapplab.co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App Lab</a:t>
            </a:r>
            <a:br>
              <a:rPr lang="en-GB" dirty="0" smtClean="0"/>
            </a:br>
            <a:r>
              <a:rPr lang="en-GB" sz="1600" dirty="0" smtClean="0"/>
              <a:t>Step 3</a:t>
            </a:r>
            <a:endParaRPr lang="en-GB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Welcome back</a:t>
            </a:r>
          </a:p>
          <a:p>
            <a:r>
              <a:rPr lang="en-GB" dirty="0" smtClean="0"/>
              <a:t>Getting Computers to &lt;say&gt; things</a:t>
            </a:r>
          </a:p>
          <a:p>
            <a:endParaRPr lang="en-GB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252" y="208277"/>
            <a:ext cx="34194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60032" y="232874"/>
            <a:ext cx="4133788" cy="9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9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5000" dirty="0" smtClean="0"/>
              <a:t>A warm welcome back</a:t>
            </a:r>
            <a:endParaRPr lang="en-GB" sz="5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5" y="1052736"/>
            <a:ext cx="799288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What did we do last week: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Launched our server and put some code on it: 54.76.117.119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Learnt that PHP is a …….. language?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Leant how to print something to screen </a:t>
            </a:r>
            <a:br>
              <a:rPr lang="en-GB" sz="3000" dirty="0" smtClean="0"/>
            </a:br>
            <a:r>
              <a:rPr lang="en-GB" sz="3000" dirty="0" smtClean="0">
                <a:solidFill>
                  <a:srgbClr val="FF0000"/>
                </a:solidFill>
              </a:rPr>
              <a:t>echo “hello world”;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Played with variables</a:t>
            </a:r>
            <a:br>
              <a:rPr lang="en-GB" sz="3000" dirty="0" smtClean="0"/>
            </a:br>
            <a:r>
              <a:rPr lang="en-GB" sz="3000" dirty="0" smtClean="0">
                <a:solidFill>
                  <a:srgbClr val="FF0000"/>
                </a:solidFill>
              </a:rPr>
              <a:t>$</a:t>
            </a:r>
            <a:r>
              <a:rPr lang="en-GB" sz="3000" dirty="0" err="1" smtClean="0">
                <a:solidFill>
                  <a:srgbClr val="FF0000"/>
                </a:solidFill>
              </a:rPr>
              <a:t>myname</a:t>
            </a:r>
            <a:r>
              <a:rPr lang="en-GB" sz="3000" dirty="0" smtClean="0">
                <a:solidFill>
                  <a:srgbClr val="FF0000"/>
                </a:solidFill>
              </a:rPr>
              <a:t>=“Peter”;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Found out how to get the time.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Why was it 1 hour wrong?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When you see a time like this </a:t>
            </a:r>
            <a:r>
              <a:rPr lang="en-GB" sz="3000" dirty="0" smtClean="0">
                <a:solidFill>
                  <a:srgbClr val="FF0000"/>
                </a:solidFill>
              </a:rPr>
              <a:t>“</a:t>
            </a:r>
            <a:r>
              <a:rPr lang="en-GB" sz="3000" dirty="0">
                <a:solidFill>
                  <a:srgbClr val="FF0000"/>
                </a:solidFill>
              </a:rPr>
              <a:t>1404070490</a:t>
            </a:r>
            <a:r>
              <a:rPr lang="en-GB" sz="3000" dirty="0" smtClean="0">
                <a:solidFill>
                  <a:srgbClr val="FF0000"/>
                </a:solidFill>
              </a:rPr>
              <a:t>” </a:t>
            </a:r>
            <a:r>
              <a:rPr lang="en-GB" sz="3000" dirty="0" smtClean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420270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4000" dirty="0" smtClean="0"/>
              <a:t>Lets check if our server is still running?</a:t>
            </a:r>
            <a:endParaRPr lang="en-GB" sz="4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412776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Someone check </a:t>
            </a:r>
            <a:r>
              <a:rPr lang="en-GB" sz="3000" dirty="0" smtClean="0">
                <a:hlinkClick r:id="rId4"/>
              </a:rPr>
              <a:t>http://54.76.117.119</a:t>
            </a:r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r>
              <a:rPr lang="en-GB" sz="3000" dirty="0" smtClean="0"/>
              <a:t>&lt;?</a:t>
            </a:r>
            <a:r>
              <a:rPr lang="en-GB" sz="3000" dirty="0" err="1" smtClean="0"/>
              <a:t>php</a:t>
            </a:r>
            <a:endParaRPr lang="en-GB" sz="3000" dirty="0" smtClean="0"/>
          </a:p>
          <a:p>
            <a:r>
              <a:rPr lang="en-GB" sz="3000" dirty="0"/>
              <a:t>echo "Hello world</a:t>
            </a:r>
            <a:r>
              <a:rPr lang="en-GB" sz="3000" dirty="0" smtClean="0"/>
              <a:t>";</a:t>
            </a:r>
          </a:p>
          <a:p>
            <a:r>
              <a:rPr lang="en-GB" sz="3000" dirty="0"/>
              <a:t>echo "This is my first variable which is a word: ";</a:t>
            </a:r>
          </a:p>
          <a:p>
            <a:r>
              <a:rPr lang="en-GB" sz="3000" dirty="0"/>
              <a:t>$</a:t>
            </a:r>
            <a:r>
              <a:rPr lang="en-GB" sz="3000" dirty="0" err="1"/>
              <a:t>my_first_variable</a:t>
            </a:r>
            <a:r>
              <a:rPr lang="en-GB" sz="3000" dirty="0"/>
              <a:t>="Hello World Again";</a:t>
            </a:r>
          </a:p>
          <a:p>
            <a:r>
              <a:rPr lang="en-GB" sz="3000" dirty="0"/>
              <a:t>echo $</a:t>
            </a:r>
            <a:r>
              <a:rPr lang="en-GB" sz="3000" dirty="0" err="1"/>
              <a:t>my_first_variable</a:t>
            </a:r>
            <a:r>
              <a:rPr lang="en-GB" sz="3000" dirty="0"/>
              <a:t>;</a:t>
            </a:r>
          </a:p>
          <a:p>
            <a:r>
              <a:rPr lang="en-GB" sz="3000" dirty="0"/>
              <a:t>echo "&lt;BR</a:t>
            </a:r>
            <a:r>
              <a:rPr lang="en-GB" sz="3000" dirty="0" smtClean="0"/>
              <a:t>&gt;";</a:t>
            </a:r>
          </a:p>
          <a:p>
            <a:r>
              <a:rPr lang="en-GB" sz="3000" dirty="0" smtClean="0"/>
              <a:t>…</a:t>
            </a:r>
          </a:p>
          <a:p>
            <a:r>
              <a:rPr lang="en-GB" sz="3000" dirty="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5579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4000" dirty="0" smtClean="0"/>
              <a:t>Our server now has a name too</a:t>
            </a:r>
            <a:endParaRPr lang="en-GB" sz="4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124744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>
                <a:hlinkClick r:id="rId4"/>
              </a:rPr>
              <a:t>http://54.76.117.119</a:t>
            </a:r>
            <a:r>
              <a:rPr lang="en-GB" sz="3000" dirty="0" smtClean="0"/>
              <a:t> is a IP address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 smtClean="0"/>
          </a:p>
          <a:p>
            <a:pPr marL="0" lvl="1"/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>
                <a:solidFill>
                  <a:srgbClr val="FF0000"/>
                </a:solidFill>
              </a:rPr>
              <a:t>What's the problem with an IP address?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It now has a name: http://www.dhsapplab.co</a:t>
            </a:r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 smtClean="0"/>
          </a:p>
        </p:txBody>
      </p:sp>
      <p:pic>
        <p:nvPicPr>
          <p:cNvPr id="4" name="Picture 2" descr="http://www.clker.com/cliparts/6/2/3/f/119498567625300278computer-aj_aj_ashton_01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1718182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siliconangle.com/files/2013/08/smtp-serv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72" y="1772816"/>
            <a:ext cx="189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media.tumblr.com/tumblr_mdj8owapXu1ra8cp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028" y="1866598"/>
            <a:ext cx="2526060" cy="138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545766" y="2170760"/>
            <a:ext cx="317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28184" y="315198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54.76.117.119</a:t>
            </a:r>
            <a:endParaRPr lang="en-GB" dirty="0"/>
          </a:p>
        </p:txBody>
      </p:sp>
      <p:pic>
        <p:nvPicPr>
          <p:cNvPr id="13" name="Picture 2" descr="http://www.clker.com/cliparts/6/2/3/f/119498567625300278computer-aj_aj_ashton_01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4509120"/>
            <a:ext cx="1718182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siliconangle.com/files/2013/08/smtp-serv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72" y="4509120"/>
            <a:ext cx="189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http://media.tumblr.com/tumblr_mdj8owapXu1ra8cp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28" y="4602902"/>
            <a:ext cx="2526060" cy="138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4355976" y="4869160"/>
            <a:ext cx="0" cy="9319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80584" y="588828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54.76.117.119</a:t>
            </a:r>
            <a:endParaRPr lang="en-GB" dirty="0"/>
          </a:p>
        </p:txBody>
      </p:sp>
      <p:pic>
        <p:nvPicPr>
          <p:cNvPr id="1033" name="Picture 9" descr="http://www.lisltd.co.uk/images/dn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40" y="5955044"/>
            <a:ext cx="805414" cy="73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08588" y="3151983"/>
            <a:ext cx="218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http://54.76.117.119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96045" y="4869160"/>
            <a:ext cx="195993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39952" y="5013176"/>
            <a:ext cx="0" cy="94186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375624" y="5013176"/>
            <a:ext cx="17254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1"/>
          </p:cNvCxnSpPr>
          <p:nvPr/>
        </p:nvCxnSpPr>
        <p:spPr>
          <a:xfrm flipV="1">
            <a:off x="2375624" y="5139120"/>
            <a:ext cx="3852048" cy="265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5536" y="5810354"/>
            <a:ext cx="2607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</a:t>
            </a:r>
            <a:r>
              <a:rPr lang="en-GB" dirty="0" smtClean="0"/>
              <a:t>://www.dhsapplab.co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5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4000" dirty="0" smtClean="0"/>
              <a:t>Lets check if our new name works?</a:t>
            </a:r>
            <a:endParaRPr lang="en-GB" sz="4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412776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Someone check </a:t>
            </a:r>
            <a:r>
              <a:rPr lang="en-GB" sz="3000" dirty="0" smtClean="0">
                <a:hlinkClick r:id="rId4"/>
              </a:rPr>
              <a:t>http://www.dhsapplab.co</a:t>
            </a:r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Lets see what IP addresses we have logged: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GB" sz="3000" dirty="0"/>
              <a:t>http://www.dhsapplab.co/access_log.txt</a:t>
            </a:r>
            <a:endParaRPr lang="en-GB" sz="3000" dirty="0" smtClean="0"/>
          </a:p>
          <a:p>
            <a:pPr marL="0" lvl="1"/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28150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4000" dirty="0" smtClean="0"/>
              <a:t>Lets get our server talking?</a:t>
            </a:r>
            <a:endParaRPr lang="en-GB" sz="4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lker.com/cliparts/6/2/3/f/119498567625300278computer-aj_aj_ashton_01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1718182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siliconangle.com/files/2013/08/smtp-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72" y="1268760"/>
            <a:ext cx="189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media.tumblr.com/tumblr_mdj8owapXu1ra8cp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028" y="1362542"/>
            <a:ext cx="2526060" cy="138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511877" y="3212976"/>
            <a:ext cx="317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23891" y="2780928"/>
            <a:ext cx="1440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http://www.dhsapplab.co [GET]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483768" y="3429000"/>
            <a:ext cx="317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1720" y="5044534"/>
            <a:ext cx="3078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Call 0203 322 8964</a:t>
            </a:r>
            <a:endParaRPr lang="en-GB" dirty="0"/>
          </a:p>
        </p:txBody>
      </p:sp>
      <p:pic>
        <p:nvPicPr>
          <p:cNvPr id="2050" name="Picture 2" descr="http://twilio.github.io/twilio-node/twili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229200"/>
            <a:ext cx="2660386" cy="73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oneysupermarket.com/mobile-phones/assets/images/3-549-iPhone%203GS.png-Basic-size-300x40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13801"/>
            <a:ext cx="877788" cy="11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2051720" y="5593848"/>
            <a:ext cx="317836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804248" y="2746824"/>
            <a:ext cx="0" cy="1978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80312" y="2780928"/>
            <a:ext cx="0" cy="1978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1877" y="3551318"/>
            <a:ext cx="32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&lt;?</a:t>
            </a:r>
            <a:r>
              <a:rPr lang="en-GB" dirty="0" err="1" smtClean="0"/>
              <a:t>php</a:t>
            </a:r>
            <a:r>
              <a:rPr lang="en-GB" dirty="0" smtClean="0"/>
              <a:t> echo "Hello world"; ?&gt;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051720" y="5877272"/>
            <a:ext cx="317836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51720" y="6011996"/>
            <a:ext cx="3078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Hear something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7020272" y="3888924"/>
            <a:ext cx="32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&lt;say&gt;”Hello”&lt;/say&gt;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6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4000" dirty="0" smtClean="0"/>
              <a:t>Try it</a:t>
            </a:r>
            <a:endParaRPr lang="en-GB" sz="4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412776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Lets see it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Visit http://www.dhsapplab.co/t1.php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Call </a:t>
            </a:r>
            <a:r>
              <a:rPr lang="en-GB" sz="3000" dirty="0"/>
              <a:t>0203 322 </a:t>
            </a:r>
            <a:r>
              <a:rPr lang="en-GB" sz="3000" dirty="0" smtClean="0"/>
              <a:t>8964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What did you hear?</a:t>
            </a:r>
            <a:endParaRPr lang="en-GB" sz="3000" dirty="0"/>
          </a:p>
          <a:p>
            <a:pPr marL="0" lvl="1"/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29867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4000" smtClean="0"/>
              <a:t>Lets Code t2.php</a:t>
            </a:r>
            <a:endParaRPr lang="en-GB" sz="4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980728"/>
            <a:ext cx="921702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1400" dirty="0"/>
              <a:t>&lt;?</a:t>
            </a:r>
            <a:r>
              <a:rPr lang="en-GB" sz="1400" dirty="0" err="1"/>
              <a:t>php</a:t>
            </a:r>
            <a:endParaRPr lang="en-GB" sz="1400" dirty="0"/>
          </a:p>
          <a:p>
            <a:pPr marL="0" lvl="1"/>
            <a:endParaRPr lang="en-GB" sz="1400" dirty="0"/>
          </a:p>
          <a:p>
            <a:pPr marL="0" lvl="1"/>
            <a:r>
              <a:rPr lang="en-GB" sz="1400" dirty="0"/>
              <a:t># A welcome greeting</a:t>
            </a:r>
          </a:p>
          <a:p>
            <a:pPr marL="0" lvl="1"/>
            <a:r>
              <a:rPr lang="en-GB" sz="1400" dirty="0"/>
              <a:t>$greeting="Welcome to </a:t>
            </a:r>
            <a:r>
              <a:rPr lang="en-GB" sz="1400" dirty="0" err="1"/>
              <a:t>devonshire</a:t>
            </a:r>
            <a:r>
              <a:rPr lang="en-GB" sz="1400" dirty="0"/>
              <a:t> house app lab";</a:t>
            </a:r>
          </a:p>
          <a:p>
            <a:pPr marL="0" lvl="1"/>
            <a:endParaRPr lang="en-GB" sz="1400" dirty="0"/>
          </a:p>
          <a:p>
            <a:pPr marL="0" lvl="1"/>
            <a:r>
              <a:rPr lang="en-GB" sz="1400" dirty="0"/>
              <a:t># A bit of text</a:t>
            </a:r>
          </a:p>
          <a:p>
            <a:pPr marL="0" lvl="1"/>
            <a:r>
              <a:rPr lang="en-GB" sz="1400" dirty="0"/>
              <a:t>$message="The time now is";</a:t>
            </a:r>
          </a:p>
          <a:p>
            <a:pPr marL="0" lvl="1"/>
            <a:endParaRPr lang="en-GB" sz="1400" dirty="0"/>
          </a:p>
          <a:p>
            <a:pPr marL="0" lvl="1"/>
            <a:r>
              <a:rPr lang="en-GB" sz="1400" dirty="0"/>
              <a:t># Get the time</a:t>
            </a:r>
          </a:p>
          <a:p>
            <a:pPr marL="0" lvl="1"/>
            <a:r>
              <a:rPr lang="en-GB" sz="1400" dirty="0"/>
              <a:t>$time = time();</a:t>
            </a:r>
          </a:p>
          <a:p>
            <a:pPr marL="0" lvl="1"/>
            <a:r>
              <a:rPr lang="en-GB" sz="1400" dirty="0"/>
              <a:t># Convert the time into something understandable</a:t>
            </a:r>
          </a:p>
          <a:p>
            <a:pPr marL="0" lvl="1"/>
            <a:r>
              <a:rPr lang="en-GB" sz="1400" dirty="0"/>
              <a:t>$</a:t>
            </a:r>
            <a:r>
              <a:rPr lang="en-GB" sz="1400" dirty="0" err="1"/>
              <a:t>formatted_time</a:t>
            </a:r>
            <a:r>
              <a:rPr lang="en-GB" sz="1400" dirty="0"/>
              <a:t> = </a:t>
            </a:r>
            <a:r>
              <a:rPr lang="en-GB" sz="1400" dirty="0" err="1"/>
              <a:t>gmdate</a:t>
            </a:r>
            <a:r>
              <a:rPr lang="en-GB" sz="1400" dirty="0"/>
              <a:t>("</a:t>
            </a:r>
            <a:r>
              <a:rPr lang="en-GB" sz="1400" dirty="0" err="1"/>
              <a:t>H:i:s</a:t>
            </a:r>
            <a:r>
              <a:rPr lang="en-GB" sz="1400" dirty="0"/>
              <a:t>",$time);</a:t>
            </a:r>
          </a:p>
          <a:p>
            <a:pPr marL="0" lvl="1"/>
            <a:endParaRPr lang="en-GB" sz="1400" dirty="0"/>
          </a:p>
          <a:p>
            <a:pPr marL="0" lvl="1"/>
            <a:r>
              <a:rPr lang="en-GB" sz="1400" dirty="0"/>
              <a:t>#</a:t>
            </a:r>
            <a:r>
              <a:rPr lang="en-GB" sz="1400" dirty="0" err="1"/>
              <a:t>Goodby</a:t>
            </a:r>
            <a:r>
              <a:rPr lang="en-GB" sz="1400" dirty="0"/>
              <a:t> message</a:t>
            </a:r>
          </a:p>
          <a:p>
            <a:pPr marL="0" lvl="1"/>
            <a:r>
              <a:rPr lang="en-GB" sz="1400" dirty="0"/>
              <a:t>$goodbye="This app was build by Adrian";</a:t>
            </a:r>
          </a:p>
          <a:p>
            <a:pPr marL="0" lvl="1"/>
            <a:r>
              <a:rPr lang="en-GB" sz="1400" dirty="0"/>
              <a:t>#Lets add our names</a:t>
            </a:r>
          </a:p>
          <a:p>
            <a:pPr marL="0" lvl="1"/>
            <a:endParaRPr lang="en-GB" sz="1400" dirty="0"/>
          </a:p>
          <a:p>
            <a:pPr marL="0" lvl="1"/>
            <a:r>
              <a:rPr lang="en-GB" sz="1400" dirty="0"/>
              <a:t>header('Content-type: text/xml');</a:t>
            </a:r>
          </a:p>
          <a:p>
            <a:pPr marL="0" lvl="1"/>
            <a:r>
              <a:rPr lang="en-GB" sz="1400" dirty="0"/>
              <a:t>echo "&lt;?xml version='1.0' encoding='UTF-8'?&gt;";</a:t>
            </a:r>
          </a:p>
          <a:p>
            <a:pPr marL="0" lvl="1"/>
            <a:r>
              <a:rPr lang="en-GB" sz="1400" dirty="0"/>
              <a:t>	echo "&lt;Response&gt;";</a:t>
            </a:r>
          </a:p>
          <a:p>
            <a:pPr marL="0" lvl="1"/>
            <a:r>
              <a:rPr lang="en-GB" sz="1400" dirty="0"/>
              <a:t> 		echo "&lt;Say&gt;$greeting&lt;/Say&gt;";</a:t>
            </a:r>
          </a:p>
          <a:p>
            <a:pPr marL="0" lvl="1"/>
            <a:r>
              <a:rPr lang="en-GB" sz="1400" dirty="0"/>
              <a:t> 		echo "&lt;Say&gt;$message&lt;/Say&gt;";</a:t>
            </a:r>
          </a:p>
          <a:p>
            <a:pPr marL="0" lvl="1"/>
            <a:r>
              <a:rPr lang="en-GB" sz="1400" dirty="0"/>
              <a:t> 		echo "&lt;Say&gt;$</a:t>
            </a:r>
            <a:r>
              <a:rPr lang="en-GB" sz="1400" dirty="0" err="1"/>
              <a:t>formatted_time</a:t>
            </a:r>
            <a:r>
              <a:rPr lang="en-GB" sz="1400" dirty="0"/>
              <a:t>&lt;/Say&gt;";</a:t>
            </a:r>
          </a:p>
          <a:p>
            <a:pPr marL="0" lvl="1"/>
            <a:r>
              <a:rPr lang="en-GB" sz="1400" dirty="0"/>
              <a:t> 		echo "&lt;Say&gt;$goodbye&lt;/Say&gt;";</a:t>
            </a:r>
          </a:p>
          <a:p>
            <a:pPr marL="0" lvl="1"/>
            <a:r>
              <a:rPr lang="en-GB" sz="1400" dirty="0"/>
              <a:t>	echo "&lt;/Response</a:t>
            </a:r>
            <a:r>
              <a:rPr lang="en-GB" sz="1400" dirty="0" smtClean="0"/>
              <a:t>&gt;";</a:t>
            </a:r>
          </a:p>
          <a:p>
            <a:pPr marL="0" lvl="1"/>
            <a:r>
              <a:rPr lang="en-GB" sz="1400" dirty="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2169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5000" dirty="0" smtClean="0"/>
              <a:t>Survey</a:t>
            </a:r>
            <a:endParaRPr lang="en-GB" sz="5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412776"/>
            <a:ext cx="8784976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Scale: 1 2 3 4 5 </a:t>
            </a:r>
            <a:r>
              <a:rPr lang="en-GB" sz="1900" dirty="0" smtClean="0"/>
              <a:t>(where 1 is : no way and 5 is: absolutely)</a:t>
            </a:r>
          </a:p>
          <a:p>
            <a:endParaRPr lang="en-GB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App lab was interesting and I leant something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If Apps Lab were to continue next term I would like to come along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I would recommend to my friends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Apps lab was really simple and I understood everything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App lab was  a bit too tricky and we need to go more slowly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The teacher made the subject exciting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Any other comments 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222486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388</Words>
  <Application>Microsoft Office PowerPoint</Application>
  <PresentationFormat>On-screen Show 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App Lab Step 3</vt:lpstr>
      <vt:lpstr>A warm welcome back</vt:lpstr>
      <vt:lpstr>Lets check if our server is still running?</vt:lpstr>
      <vt:lpstr>Our server now has a name too</vt:lpstr>
      <vt:lpstr>Lets check if our new name works?</vt:lpstr>
      <vt:lpstr>Lets get our server talking?</vt:lpstr>
      <vt:lpstr>Try it</vt:lpstr>
      <vt:lpstr>Lets Code t2.php</vt:lpstr>
      <vt:lpstr>Survey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Inventors Club</dc:title>
  <dc:creator>peter</dc:creator>
  <cp:lastModifiedBy>Peter Karney</cp:lastModifiedBy>
  <cp:revision>64</cp:revision>
  <cp:lastPrinted>2014-06-14T20:59:58Z</cp:lastPrinted>
  <dcterms:created xsi:type="dcterms:W3CDTF">2014-05-06T21:51:04Z</dcterms:created>
  <dcterms:modified xsi:type="dcterms:W3CDTF">2014-06-30T16:17:35Z</dcterms:modified>
</cp:coreProperties>
</file>