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85" r:id="rId5"/>
    <p:sldId id="274" r:id="rId6"/>
    <p:sldId id="287" r:id="rId7"/>
    <p:sldId id="286" r:id="rId8"/>
    <p:sldId id="275" r:id="rId9"/>
    <p:sldId id="273" r:id="rId10"/>
    <p:sldId id="268" r:id="rId11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0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16BFF-EE3F-41B2-9BF5-8B647BAE0F4E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C2E6FC15-7D36-443C-9E43-6A2EB3B53FA4}">
      <dgm:prSet phldrT="[Text]"/>
      <dgm:spPr/>
      <dgm:t>
        <a:bodyPr/>
        <a:lstStyle/>
        <a:p>
          <a:r>
            <a:rPr lang="en-GB" dirty="0" smtClean="0"/>
            <a:t>Dial Number from phone</a:t>
          </a:r>
          <a:endParaRPr lang="en-GB" dirty="0"/>
        </a:p>
      </dgm:t>
    </dgm:pt>
    <dgm:pt modelId="{F13EDCAE-516D-4667-8140-ED942B788863}" type="parTrans" cxnId="{64EA8141-CC36-441E-9EB8-C5270EF46D83}">
      <dgm:prSet/>
      <dgm:spPr/>
      <dgm:t>
        <a:bodyPr/>
        <a:lstStyle/>
        <a:p>
          <a:endParaRPr lang="en-GB"/>
        </a:p>
      </dgm:t>
    </dgm:pt>
    <dgm:pt modelId="{E339BA68-EA12-4C4A-988A-1D9B75DF42CE}" type="sibTrans" cxnId="{64EA8141-CC36-441E-9EB8-C5270EF46D83}">
      <dgm:prSet/>
      <dgm:spPr/>
      <dgm:t>
        <a:bodyPr/>
        <a:lstStyle/>
        <a:p>
          <a:endParaRPr lang="en-GB"/>
        </a:p>
      </dgm:t>
    </dgm:pt>
    <dgm:pt modelId="{75ED6D03-FE9F-4FC3-8942-1FFCD8F0B9DC}">
      <dgm:prSet phldrT="[Text]"/>
      <dgm:spPr/>
      <dgm:t>
        <a:bodyPr/>
        <a:lstStyle/>
        <a:p>
          <a:r>
            <a:rPr lang="en-GB" dirty="0" smtClean="0"/>
            <a:t>Hear greeting</a:t>
          </a:r>
          <a:endParaRPr lang="en-GB" dirty="0"/>
        </a:p>
      </dgm:t>
    </dgm:pt>
    <dgm:pt modelId="{FF5A2FCC-9B3D-4101-9599-DFBD990B8453}" type="parTrans" cxnId="{8E500EC6-FB28-4006-B103-AB0D239C088A}">
      <dgm:prSet/>
      <dgm:spPr/>
      <dgm:t>
        <a:bodyPr/>
        <a:lstStyle/>
        <a:p>
          <a:endParaRPr lang="en-GB"/>
        </a:p>
      </dgm:t>
    </dgm:pt>
    <dgm:pt modelId="{778D7D3C-BB50-4BC9-83DE-DEED0F9B02C2}" type="sibTrans" cxnId="{8E500EC6-FB28-4006-B103-AB0D239C088A}">
      <dgm:prSet/>
      <dgm:spPr/>
      <dgm:t>
        <a:bodyPr/>
        <a:lstStyle/>
        <a:p>
          <a:endParaRPr lang="en-GB"/>
        </a:p>
      </dgm:t>
    </dgm:pt>
    <dgm:pt modelId="{80551CEA-4E75-40DA-98D4-A948572635C2}">
      <dgm:prSet phldrT="[Text]"/>
      <dgm:spPr/>
      <dgm:t>
        <a:bodyPr/>
        <a:lstStyle/>
        <a:p>
          <a:r>
            <a:rPr lang="en-GB" dirty="0" smtClean="0"/>
            <a:t>Lookup bike info</a:t>
          </a:r>
          <a:endParaRPr lang="en-GB" dirty="0"/>
        </a:p>
      </dgm:t>
    </dgm:pt>
    <dgm:pt modelId="{8A23966A-C9F5-414F-9745-32C6718A5963}" type="parTrans" cxnId="{9522A8B4-9E9B-4647-9259-9576772D8D9E}">
      <dgm:prSet/>
      <dgm:spPr/>
      <dgm:t>
        <a:bodyPr/>
        <a:lstStyle/>
        <a:p>
          <a:endParaRPr lang="en-GB"/>
        </a:p>
      </dgm:t>
    </dgm:pt>
    <dgm:pt modelId="{B3D6882E-D767-4806-8A0F-75F617175D77}" type="sibTrans" cxnId="{9522A8B4-9E9B-4647-9259-9576772D8D9E}">
      <dgm:prSet/>
      <dgm:spPr/>
      <dgm:t>
        <a:bodyPr/>
        <a:lstStyle/>
        <a:p>
          <a:endParaRPr lang="en-GB"/>
        </a:p>
      </dgm:t>
    </dgm:pt>
    <dgm:pt modelId="{B2AD0BCD-01E4-410B-8365-07D94FF08C2D}">
      <dgm:prSet phldrT="[Text]"/>
      <dgm:spPr/>
      <dgm:t>
        <a:bodyPr/>
        <a:lstStyle/>
        <a:p>
          <a:r>
            <a:rPr lang="en-GB" dirty="0" smtClean="0"/>
            <a:t>Enter location</a:t>
          </a:r>
          <a:endParaRPr lang="en-GB" dirty="0"/>
        </a:p>
      </dgm:t>
    </dgm:pt>
    <dgm:pt modelId="{8B996154-7962-4B85-8951-292CB3D870AA}" type="parTrans" cxnId="{64D634DC-A51F-4F53-9768-1B6F12C1413E}">
      <dgm:prSet/>
      <dgm:spPr/>
      <dgm:t>
        <a:bodyPr/>
        <a:lstStyle/>
        <a:p>
          <a:endParaRPr lang="en-GB"/>
        </a:p>
      </dgm:t>
    </dgm:pt>
    <dgm:pt modelId="{D864C51C-381B-47D9-AD3F-0022512BC7EB}" type="sibTrans" cxnId="{64D634DC-A51F-4F53-9768-1B6F12C1413E}">
      <dgm:prSet/>
      <dgm:spPr/>
      <dgm:t>
        <a:bodyPr/>
        <a:lstStyle/>
        <a:p>
          <a:endParaRPr lang="en-GB"/>
        </a:p>
      </dgm:t>
    </dgm:pt>
    <dgm:pt modelId="{1D0A41AA-D694-4D26-9384-7D1498836EE9}">
      <dgm:prSet phldrT="[Text]"/>
      <dgm:spPr/>
      <dgm:t>
        <a:bodyPr/>
        <a:lstStyle/>
        <a:p>
          <a:r>
            <a:rPr lang="en-GB" dirty="0" smtClean="0"/>
            <a:t>Read back number of bikes</a:t>
          </a:r>
          <a:endParaRPr lang="en-GB" dirty="0"/>
        </a:p>
      </dgm:t>
    </dgm:pt>
    <dgm:pt modelId="{B4D366A4-9BEC-4D2A-A7B8-6F1CFE2273CE}" type="parTrans" cxnId="{C0A3490E-590C-432E-A93A-4331D9634544}">
      <dgm:prSet/>
      <dgm:spPr/>
      <dgm:t>
        <a:bodyPr/>
        <a:lstStyle/>
        <a:p>
          <a:endParaRPr lang="en-GB"/>
        </a:p>
      </dgm:t>
    </dgm:pt>
    <dgm:pt modelId="{DB8FD025-F627-4221-BAE9-8CE69A143ADC}" type="sibTrans" cxnId="{C0A3490E-590C-432E-A93A-4331D9634544}">
      <dgm:prSet/>
      <dgm:spPr/>
      <dgm:t>
        <a:bodyPr/>
        <a:lstStyle/>
        <a:p>
          <a:endParaRPr lang="en-GB"/>
        </a:p>
      </dgm:t>
    </dgm:pt>
    <dgm:pt modelId="{FFEE8F69-2590-464E-8354-E9849C50AF74}">
      <dgm:prSet phldrT="[Text]"/>
      <dgm:spPr/>
      <dgm:t>
        <a:bodyPr/>
        <a:lstStyle/>
        <a:p>
          <a:r>
            <a:rPr lang="en-GB" dirty="0" smtClean="0"/>
            <a:t>Say goodbye</a:t>
          </a:r>
          <a:endParaRPr lang="en-GB" dirty="0"/>
        </a:p>
      </dgm:t>
    </dgm:pt>
    <dgm:pt modelId="{D262E576-036F-4BE5-B712-670DC185C304}" type="parTrans" cxnId="{0D726B8D-635E-4584-9855-EF48637E18B4}">
      <dgm:prSet/>
      <dgm:spPr/>
      <dgm:t>
        <a:bodyPr/>
        <a:lstStyle/>
        <a:p>
          <a:endParaRPr lang="en-GB"/>
        </a:p>
      </dgm:t>
    </dgm:pt>
    <dgm:pt modelId="{0D1E2341-03DC-4FA6-89A8-5D13B6968279}" type="sibTrans" cxnId="{0D726B8D-635E-4584-9855-EF48637E18B4}">
      <dgm:prSet/>
      <dgm:spPr/>
      <dgm:t>
        <a:bodyPr/>
        <a:lstStyle/>
        <a:p>
          <a:endParaRPr lang="en-GB"/>
        </a:p>
      </dgm:t>
    </dgm:pt>
    <dgm:pt modelId="{A8E6C131-2D92-40AB-95C7-ADD5E72FECAA}" type="pres">
      <dgm:prSet presAssocID="{66816BFF-EE3F-41B2-9BF5-8B647BAE0F4E}" presName="Name0" presStyleCnt="0">
        <dgm:presLayoutVars>
          <dgm:dir/>
          <dgm:animLvl val="lvl"/>
          <dgm:resizeHandles val="exact"/>
        </dgm:presLayoutVars>
      </dgm:prSet>
      <dgm:spPr/>
    </dgm:pt>
    <dgm:pt modelId="{D57668EB-F098-485E-8D92-2B664382CF8A}" type="pres">
      <dgm:prSet presAssocID="{C2E6FC15-7D36-443C-9E43-6A2EB3B53FA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1FB04E-8A62-416F-86C7-7AE539CE6B3B}" type="pres">
      <dgm:prSet presAssocID="{E339BA68-EA12-4C4A-988A-1D9B75DF42CE}" presName="parTxOnlySpace" presStyleCnt="0"/>
      <dgm:spPr/>
    </dgm:pt>
    <dgm:pt modelId="{CD1F001B-0C5B-4B61-98FF-01CC488AA13C}" type="pres">
      <dgm:prSet presAssocID="{75ED6D03-FE9F-4FC3-8942-1FFCD8F0B9D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FEDE90-A0C2-4170-AFB1-A251FCFA9CD9}" type="pres">
      <dgm:prSet presAssocID="{778D7D3C-BB50-4BC9-83DE-DEED0F9B02C2}" presName="parTxOnlySpace" presStyleCnt="0"/>
      <dgm:spPr/>
    </dgm:pt>
    <dgm:pt modelId="{4F38C968-EFF5-41B0-8E78-C88F69B042CF}" type="pres">
      <dgm:prSet presAssocID="{B2AD0BCD-01E4-410B-8365-07D94FF08C2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4A9BB4-26C6-45C5-8888-107C0146DBA9}" type="pres">
      <dgm:prSet presAssocID="{D864C51C-381B-47D9-AD3F-0022512BC7EB}" presName="parTxOnlySpace" presStyleCnt="0"/>
      <dgm:spPr/>
    </dgm:pt>
    <dgm:pt modelId="{FB9B70C8-F8C4-4C68-B25A-8D4DAF6A812E}" type="pres">
      <dgm:prSet presAssocID="{80551CEA-4E75-40DA-98D4-A948572635C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9AA491-CCC3-4133-9345-FCB08E253BB7}" type="pres">
      <dgm:prSet presAssocID="{B3D6882E-D767-4806-8A0F-75F617175D77}" presName="parTxOnlySpace" presStyleCnt="0"/>
      <dgm:spPr/>
    </dgm:pt>
    <dgm:pt modelId="{B068ABB7-66FC-4546-A806-7454CCB5FED9}" type="pres">
      <dgm:prSet presAssocID="{1D0A41AA-D694-4D26-9384-7D1498836EE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0BD23D1-ADF1-44F8-AA9F-DA1DC703CB9B}" type="pres">
      <dgm:prSet presAssocID="{DB8FD025-F627-4221-BAE9-8CE69A143ADC}" presName="parTxOnlySpace" presStyleCnt="0"/>
      <dgm:spPr/>
    </dgm:pt>
    <dgm:pt modelId="{A9F94FA9-1511-4DCE-8DD2-107774081149}" type="pres">
      <dgm:prSet presAssocID="{FFEE8F69-2590-464E-8354-E9849C50AF7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4D634DC-A51F-4F53-9768-1B6F12C1413E}" srcId="{66816BFF-EE3F-41B2-9BF5-8B647BAE0F4E}" destId="{B2AD0BCD-01E4-410B-8365-07D94FF08C2D}" srcOrd="2" destOrd="0" parTransId="{8B996154-7962-4B85-8951-292CB3D870AA}" sibTransId="{D864C51C-381B-47D9-AD3F-0022512BC7EB}"/>
    <dgm:cxn modelId="{7EC0D373-C30B-4800-A4A5-9F65294C6C59}" type="presOf" srcId="{75ED6D03-FE9F-4FC3-8942-1FFCD8F0B9DC}" destId="{CD1F001B-0C5B-4B61-98FF-01CC488AA13C}" srcOrd="0" destOrd="0" presId="urn:microsoft.com/office/officeart/2005/8/layout/chevron1"/>
    <dgm:cxn modelId="{DA873274-1691-4560-BB01-428A32983998}" type="presOf" srcId="{1D0A41AA-D694-4D26-9384-7D1498836EE9}" destId="{B068ABB7-66FC-4546-A806-7454CCB5FED9}" srcOrd="0" destOrd="0" presId="urn:microsoft.com/office/officeart/2005/8/layout/chevron1"/>
    <dgm:cxn modelId="{C0A3490E-590C-432E-A93A-4331D9634544}" srcId="{66816BFF-EE3F-41B2-9BF5-8B647BAE0F4E}" destId="{1D0A41AA-D694-4D26-9384-7D1498836EE9}" srcOrd="4" destOrd="0" parTransId="{B4D366A4-9BEC-4D2A-A7B8-6F1CFE2273CE}" sibTransId="{DB8FD025-F627-4221-BAE9-8CE69A143ADC}"/>
    <dgm:cxn modelId="{0D726B8D-635E-4584-9855-EF48637E18B4}" srcId="{66816BFF-EE3F-41B2-9BF5-8B647BAE0F4E}" destId="{FFEE8F69-2590-464E-8354-E9849C50AF74}" srcOrd="5" destOrd="0" parTransId="{D262E576-036F-4BE5-B712-670DC185C304}" sibTransId="{0D1E2341-03DC-4FA6-89A8-5D13B6968279}"/>
    <dgm:cxn modelId="{F6CC6BB9-FD05-43A7-A437-FD2877E65820}" type="presOf" srcId="{B2AD0BCD-01E4-410B-8365-07D94FF08C2D}" destId="{4F38C968-EFF5-41B0-8E78-C88F69B042CF}" srcOrd="0" destOrd="0" presId="urn:microsoft.com/office/officeart/2005/8/layout/chevron1"/>
    <dgm:cxn modelId="{BEF67365-3946-4808-BF9A-6C011FF6C510}" type="presOf" srcId="{80551CEA-4E75-40DA-98D4-A948572635C2}" destId="{FB9B70C8-F8C4-4C68-B25A-8D4DAF6A812E}" srcOrd="0" destOrd="0" presId="urn:microsoft.com/office/officeart/2005/8/layout/chevron1"/>
    <dgm:cxn modelId="{18373FD2-1A38-4B28-AEC5-DB6F059908CC}" type="presOf" srcId="{C2E6FC15-7D36-443C-9E43-6A2EB3B53FA4}" destId="{D57668EB-F098-485E-8D92-2B664382CF8A}" srcOrd="0" destOrd="0" presId="urn:microsoft.com/office/officeart/2005/8/layout/chevron1"/>
    <dgm:cxn modelId="{0D697E5E-6CAD-49B3-82BA-1760C6AABD39}" type="presOf" srcId="{FFEE8F69-2590-464E-8354-E9849C50AF74}" destId="{A9F94FA9-1511-4DCE-8DD2-107774081149}" srcOrd="0" destOrd="0" presId="urn:microsoft.com/office/officeart/2005/8/layout/chevron1"/>
    <dgm:cxn modelId="{64EA8141-CC36-441E-9EB8-C5270EF46D83}" srcId="{66816BFF-EE3F-41B2-9BF5-8B647BAE0F4E}" destId="{C2E6FC15-7D36-443C-9E43-6A2EB3B53FA4}" srcOrd="0" destOrd="0" parTransId="{F13EDCAE-516D-4667-8140-ED942B788863}" sibTransId="{E339BA68-EA12-4C4A-988A-1D9B75DF42CE}"/>
    <dgm:cxn modelId="{9522A8B4-9E9B-4647-9259-9576772D8D9E}" srcId="{66816BFF-EE3F-41B2-9BF5-8B647BAE0F4E}" destId="{80551CEA-4E75-40DA-98D4-A948572635C2}" srcOrd="3" destOrd="0" parTransId="{8A23966A-C9F5-414F-9745-32C6718A5963}" sibTransId="{B3D6882E-D767-4806-8A0F-75F617175D77}"/>
    <dgm:cxn modelId="{A942043D-78A7-414E-99B0-0F9620AD64BC}" type="presOf" srcId="{66816BFF-EE3F-41B2-9BF5-8B647BAE0F4E}" destId="{A8E6C131-2D92-40AB-95C7-ADD5E72FECAA}" srcOrd="0" destOrd="0" presId="urn:microsoft.com/office/officeart/2005/8/layout/chevron1"/>
    <dgm:cxn modelId="{8E500EC6-FB28-4006-B103-AB0D239C088A}" srcId="{66816BFF-EE3F-41B2-9BF5-8B647BAE0F4E}" destId="{75ED6D03-FE9F-4FC3-8942-1FFCD8F0B9DC}" srcOrd="1" destOrd="0" parTransId="{FF5A2FCC-9B3D-4101-9599-DFBD990B8453}" sibTransId="{778D7D3C-BB50-4BC9-83DE-DEED0F9B02C2}"/>
    <dgm:cxn modelId="{54480EFD-5AE5-4BEB-A2B9-61E8FD8EAC2B}" type="presParOf" srcId="{A8E6C131-2D92-40AB-95C7-ADD5E72FECAA}" destId="{D57668EB-F098-485E-8D92-2B664382CF8A}" srcOrd="0" destOrd="0" presId="urn:microsoft.com/office/officeart/2005/8/layout/chevron1"/>
    <dgm:cxn modelId="{849D15F4-3C58-489A-891B-0D00FDAA986A}" type="presParOf" srcId="{A8E6C131-2D92-40AB-95C7-ADD5E72FECAA}" destId="{6B1FB04E-8A62-416F-86C7-7AE539CE6B3B}" srcOrd="1" destOrd="0" presId="urn:microsoft.com/office/officeart/2005/8/layout/chevron1"/>
    <dgm:cxn modelId="{928A2D9E-149C-4B3A-A448-CB64EA8747FF}" type="presParOf" srcId="{A8E6C131-2D92-40AB-95C7-ADD5E72FECAA}" destId="{CD1F001B-0C5B-4B61-98FF-01CC488AA13C}" srcOrd="2" destOrd="0" presId="urn:microsoft.com/office/officeart/2005/8/layout/chevron1"/>
    <dgm:cxn modelId="{756FE153-4F5B-445C-9F7B-E5474F68222A}" type="presParOf" srcId="{A8E6C131-2D92-40AB-95C7-ADD5E72FECAA}" destId="{85FEDE90-A0C2-4170-AFB1-A251FCFA9CD9}" srcOrd="3" destOrd="0" presId="urn:microsoft.com/office/officeart/2005/8/layout/chevron1"/>
    <dgm:cxn modelId="{B2359A80-E2C9-4861-9A65-ECA49A27F198}" type="presParOf" srcId="{A8E6C131-2D92-40AB-95C7-ADD5E72FECAA}" destId="{4F38C968-EFF5-41B0-8E78-C88F69B042CF}" srcOrd="4" destOrd="0" presId="urn:microsoft.com/office/officeart/2005/8/layout/chevron1"/>
    <dgm:cxn modelId="{C640364A-AE8E-4F9C-9963-134629AA5CD3}" type="presParOf" srcId="{A8E6C131-2D92-40AB-95C7-ADD5E72FECAA}" destId="{254A9BB4-26C6-45C5-8888-107C0146DBA9}" srcOrd="5" destOrd="0" presId="urn:microsoft.com/office/officeart/2005/8/layout/chevron1"/>
    <dgm:cxn modelId="{250069C4-8E39-4B7C-B821-FBC371A7336B}" type="presParOf" srcId="{A8E6C131-2D92-40AB-95C7-ADD5E72FECAA}" destId="{FB9B70C8-F8C4-4C68-B25A-8D4DAF6A812E}" srcOrd="6" destOrd="0" presId="urn:microsoft.com/office/officeart/2005/8/layout/chevron1"/>
    <dgm:cxn modelId="{64E288C6-0567-4C1A-86AC-4468041518AA}" type="presParOf" srcId="{A8E6C131-2D92-40AB-95C7-ADD5E72FECAA}" destId="{159AA491-CCC3-4133-9345-FCB08E253BB7}" srcOrd="7" destOrd="0" presId="urn:microsoft.com/office/officeart/2005/8/layout/chevron1"/>
    <dgm:cxn modelId="{2E52E7BB-F01C-4D67-B6B5-00E9F711936C}" type="presParOf" srcId="{A8E6C131-2D92-40AB-95C7-ADD5E72FECAA}" destId="{B068ABB7-66FC-4546-A806-7454CCB5FED9}" srcOrd="8" destOrd="0" presId="urn:microsoft.com/office/officeart/2005/8/layout/chevron1"/>
    <dgm:cxn modelId="{6DA4DF7F-391D-4B1B-A161-6FBF4FDEAC10}" type="presParOf" srcId="{A8E6C131-2D92-40AB-95C7-ADD5E72FECAA}" destId="{C0BD23D1-ADF1-44F8-AA9F-DA1DC703CB9B}" srcOrd="9" destOrd="0" presId="urn:microsoft.com/office/officeart/2005/8/layout/chevron1"/>
    <dgm:cxn modelId="{7C6524ED-5F85-4160-ABED-DECD27801066}" type="presParOf" srcId="{A8E6C131-2D92-40AB-95C7-ADD5E72FECAA}" destId="{A9F94FA9-1511-4DCE-8DD2-10777408114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668EB-F098-485E-8D92-2B664382CF8A}">
      <dsp:nvSpPr>
        <dsp:cNvPr id="0" name=""/>
        <dsp:cNvSpPr/>
      </dsp:nvSpPr>
      <dsp:spPr>
        <a:xfrm>
          <a:off x="3567" y="354553"/>
          <a:ext cx="1327011" cy="5308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Dial Number from phone</a:t>
          </a:r>
          <a:endParaRPr lang="en-GB" sz="1100" kern="1200" dirty="0"/>
        </a:p>
      </dsp:txBody>
      <dsp:txXfrm>
        <a:off x="268969" y="354553"/>
        <a:ext cx="796207" cy="530804"/>
      </dsp:txXfrm>
    </dsp:sp>
    <dsp:sp modelId="{CD1F001B-0C5B-4B61-98FF-01CC488AA13C}">
      <dsp:nvSpPr>
        <dsp:cNvPr id="0" name=""/>
        <dsp:cNvSpPr/>
      </dsp:nvSpPr>
      <dsp:spPr>
        <a:xfrm>
          <a:off x="1197877" y="354553"/>
          <a:ext cx="1327011" cy="530804"/>
        </a:xfrm>
        <a:prstGeom prst="chevron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Hear greeting</a:t>
          </a:r>
          <a:endParaRPr lang="en-GB" sz="1100" kern="1200" dirty="0"/>
        </a:p>
      </dsp:txBody>
      <dsp:txXfrm>
        <a:off x="1463279" y="354553"/>
        <a:ext cx="796207" cy="530804"/>
      </dsp:txXfrm>
    </dsp:sp>
    <dsp:sp modelId="{4F38C968-EFF5-41B0-8E78-C88F69B042CF}">
      <dsp:nvSpPr>
        <dsp:cNvPr id="0" name=""/>
        <dsp:cNvSpPr/>
      </dsp:nvSpPr>
      <dsp:spPr>
        <a:xfrm>
          <a:off x="2392187" y="354553"/>
          <a:ext cx="1327011" cy="530804"/>
        </a:xfrm>
        <a:prstGeom prst="chevron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Enter location</a:t>
          </a:r>
          <a:endParaRPr lang="en-GB" sz="1100" kern="1200" dirty="0"/>
        </a:p>
      </dsp:txBody>
      <dsp:txXfrm>
        <a:off x="2657589" y="354553"/>
        <a:ext cx="796207" cy="530804"/>
      </dsp:txXfrm>
    </dsp:sp>
    <dsp:sp modelId="{FB9B70C8-F8C4-4C68-B25A-8D4DAF6A812E}">
      <dsp:nvSpPr>
        <dsp:cNvPr id="0" name=""/>
        <dsp:cNvSpPr/>
      </dsp:nvSpPr>
      <dsp:spPr>
        <a:xfrm>
          <a:off x="3586497" y="354553"/>
          <a:ext cx="1327011" cy="530804"/>
        </a:xfrm>
        <a:prstGeom prst="chevron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Lookup bike info</a:t>
          </a:r>
          <a:endParaRPr lang="en-GB" sz="1100" kern="1200" dirty="0"/>
        </a:p>
      </dsp:txBody>
      <dsp:txXfrm>
        <a:off x="3851899" y="354553"/>
        <a:ext cx="796207" cy="530804"/>
      </dsp:txXfrm>
    </dsp:sp>
    <dsp:sp modelId="{B068ABB7-66FC-4546-A806-7454CCB5FED9}">
      <dsp:nvSpPr>
        <dsp:cNvPr id="0" name=""/>
        <dsp:cNvSpPr/>
      </dsp:nvSpPr>
      <dsp:spPr>
        <a:xfrm>
          <a:off x="4780808" y="354553"/>
          <a:ext cx="1327011" cy="530804"/>
        </a:xfrm>
        <a:prstGeom prst="chevron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Read back number of bikes</a:t>
          </a:r>
          <a:endParaRPr lang="en-GB" sz="1100" kern="1200" dirty="0"/>
        </a:p>
      </dsp:txBody>
      <dsp:txXfrm>
        <a:off x="5046210" y="354553"/>
        <a:ext cx="796207" cy="530804"/>
      </dsp:txXfrm>
    </dsp:sp>
    <dsp:sp modelId="{A9F94FA9-1511-4DCE-8DD2-107774081149}">
      <dsp:nvSpPr>
        <dsp:cNvPr id="0" name=""/>
        <dsp:cNvSpPr/>
      </dsp:nvSpPr>
      <dsp:spPr>
        <a:xfrm>
          <a:off x="5975118" y="354553"/>
          <a:ext cx="1327011" cy="530804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Say goodbye</a:t>
          </a:r>
          <a:endParaRPr lang="en-GB" sz="1100" kern="1200" dirty="0"/>
        </a:p>
      </dsp:txBody>
      <dsp:txXfrm>
        <a:off x="6240520" y="354553"/>
        <a:ext cx="796207" cy="53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4239-B5F8-4087-84C9-1B43CF659C27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1F72-FEBC-49ED-82C0-F392E454B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63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88F31-6C86-469F-B95E-FC0351CD4411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3DA3-F23A-49E7-81C5-B6C7E5B5F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50C4-653A-43C6-AD39-6836BA98FC5A}" type="datetimeFigureOut">
              <a:rPr lang="en-GB" smtClean="0"/>
              <a:t>22/06/2014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jpe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smtClean="0"/>
              <a:t>Lab</a:t>
            </a:r>
            <a:br>
              <a:rPr lang="en-GB" dirty="0" smtClean="0"/>
            </a:br>
            <a:r>
              <a:rPr lang="en-GB" sz="1600" dirty="0" smtClean="0"/>
              <a:t>Step 2</a:t>
            </a:r>
            <a:endParaRPr lang="en-GB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back</a:t>
            </a:r>
          </a:p>
          <a:p>
            <a:r>
              <a:rPr lang="en-GB" dirty="0" err="1" smtClean="0"/>
              <a:t>Markup</a:t>
            </a:r>
            <a:r>
              <a:rPr lang="en-GB" dirty="0" smtClean="0"/>
              <a:t>, Programs, Variables and </a:t>
            </a:r>
            <a:r>
              <a:rPr lang="en-GB" dirty="0" smtClean="0"/>
              <a:t>Files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52" y="208277"/>
            <a:ext cx="34194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232874"/>
            <a:ext cx="4133788" cy="9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Quote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148478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“</a:t>
            </a:r>
            <a:r>
              <a:rPr lang="en-GB" sz="2400" dirty="0"/>
              <a:t>Ah, but a man's reach should exceed his grasp,</a:t>
            </a:r>
          </a:p>
          <a:p>
            <a:r>
              <a:rPr lang="en-GB" sz="2400" dirty="0"/>
              <a:t>Or what's a heaven for</a:t>
            </a:r>
            <a:r>
              <a:rPr lang="en-GB" sz="2400" dirty="0" smtClean="0"/>
              <a:t>?”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	</a:t>
            </a:r>
            <a:r>
              <a:rPr lang="en-GB" sz="2000" dirty="0" smtClean="0"/>
              <a:t>Robert  Browning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861048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</a:t>
            </a:r>
            <a:r>
              <a:rPr lang="en-GB" sz="2400" dirty="0" smtClean="0"/>
              <a:t>each </a:t>
            </a:r>
            <a:r>
              <a:rPr lang="en-GB" sz="2400" dirty="0"/>
              <a:t>for the stars.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 man, or woman, </a:t>
            </a:r>
            <a:r>
              <a:rPr lang="en-GB" sz="2400" dirty="0"/>
              <a:t>should try to do bigger and better things </a:t>
            </a:r>
            <a:r>
              <a:rPr lang="en-GB" sz="2400" dirty="0" smtClean="0"/>
              <a:t>than they think they can </a:t>
            </a:r>
            <a:r>
              <a:rPr lang="en-GB" sz="2400" dirty="0"/>
              <a:t>can. 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Go </a:t>
            </a:r>
            <a:r>
              <a:rPr lang="en-GB" sz="2400" dirty="0"/>
              <a:t>into the unknown regardless of </a:t>
            </a:r>
            <a:r>
              <a:rPr lang="en-GB" sz="2400" dirty="0" smtClean="0"/>
              <a:t>fear.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Strive to go further.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02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A warm welcome back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5" y="1052736"/>
            <a:ext cx="799288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we do last </a:t>
            </a:r>
            <a:r>
              <a:rPr lang="en-GB" sz="3000" dirty="0" smtClean="0"/>
              <a:t>week:</a:t>
            </a:r>
            <a:endParaRPr lang="en-GB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Rules (4 of them)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Evolution</a:t>
            </a:r>
            <a:endParaRPr lang="en-GB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</a:t>
            </a:r>
            <a:r>
              <a:rPr lang="en-GB" sz="3000" dirty="0" smtClean="0"/>
              <a:t>is an app?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Map of the internet – simple really – a few computes connected together.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The cloud and </a:t>
            </a:r>
            <a:r>
              <a:rPr lang="en-GB" sz="3000" dirty="0" smtClean="0"/>
              <a:t>Amazon</a:t>
            </a:r>
            <a:endParaRPr lang="en-GB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Launched our server: 54.76.117.119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Question: 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1300" dirty="0" smtClean="0"/>
              <a:t>Amazon </a:t>
            </a:r>
            <a:r>
              <a:rPr lang="en-GB" sz="1300" dirty="0"/>
              <a:t>Web Services have computers at various locations around the world. If you were building a web app for people in England which AWS site would you choose and </a:t>
            </a:r>
            <a:r>
              <a:rPr lang="en-GB" sz="1300" dirty="0" smtClean="0"/>
              <a:t>why? Hint</a:t>
            </a:r>
            <a:r>
              <a:rPr lang="en-GB" sz="1300" dirty="0"/>
              <a:t>: try googling “AWS Locations”.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3302487"/>
            <a:ext cx="781418" cy="78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2132896"/>
            <a:ext cx="217895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149" y="2132896"/>
            <a:ext cx="26145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25507" y="2132896"/>
            <a:ext cx="35938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6926" y="2132896"/>
            <a:ext cx="223284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6640" y="2132896"/>
            <a:ext cx="23243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32959" y="2132896"/>
            <a:ext cx="22753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0029" y="2132896"/>
            <a:ext cx="2565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err="1" smtClean="0"/>
              <a:t>Markup</a:t>
            </a:r>
            <a:r>
              <a:rPr lang="en-GB" sz="5000" dirty="0" smtClean="0"/>
              <a:t> vs Program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What's the difference?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HTML is mark-up – you can see it on our server</a:t>
            </a:r>
            <a:br>
              <a:rPr lang="en-GB" sz="3000" dirty="0" smtClean="0"/>
            </a:br>
            <a:r>
              <a:rPr lang="en-GB" sz="3000" dirty="0"/>
              <a:t>54.76.117.119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3077666"/>
            <a:ext cx="85393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/>
              <a:t>&lt;!DOCTYPE html PUBLIC "-//IETF//DTD HTML 2.0//EN"&gt;</a:t>
            </a:r>
          </a:p>
          <a:p>
            <a:r>
              <a:rPr lang="en-GB" sz="1700" dirty="0"/>
              <a:t>&lt;HTML&gt;</a:t>
            </a:r>
          </a:p>
          <a:p>
            <a:r>
              <a:rPr lang="en-GB" sz="1700" dirty="0"/>
              <a:t>   &lt;HEAD&gt;</a:t>
            </a:r>
          </a:p>
          <a:p>
            <a:r>
              <a:rPr lang="en-GB" sz="1700" dirty="0"/>
              <a:t>      &lt;TITLE&gt;</a:t>
            </a:r>
          </a:p>
          <a:p>
            <a:r>
              <a:rPr lang="en-GB" sz="1700" dirty="0"/>
              <a:t>         A Small Hello </a:t>
            </a:r>
          </a:p>
          <a:p>
            <a:r>
              <a:rPr lang="en-GB" sz="1700" dirty="0"/>
              <a:t>      &lt;/TITLE&gt;</a:t>
            </a:r>
          </a:p>
          <a:p>
            <a:r>
              <a:rPr lang="en-GB" sz="1700" dirty="0"/>
              <a:t>   &lt;/HEAD&gt;</a:t>
            </a:r>
          </a:p>
          <a:p>
            <a:r>
              <a:rPr lang="en-GB" sz="1700" dirty="0"/>
              <a:t>&lt;BODY&gt;</a:t>
            </a:r>
          </a:p>
          <a:p>
            <a:r>
              <a:rPr lang="en-GB" sz="1700" dirty="0"/>
              <a:t>   &lt;H1&gt;Hi&lt;/H1&gt;</a:t>
            </a:r>
          </a:p>
          <a:p>
            <a:r>
              <a:rPr lang="en-GB" sz="1700" dirty="0"/>
              <a:t>   &lt;P&gt;This is very minimal "hello world" web page </a:t>
            </a:r>
            <a:r>
              <a:rPr lang="en-GB" sz="1700" dirty="0" smtClean="0"/>
              <a:t>sometimes </a:t>
            </a:r>
            <a:r>
              <a:rPr lang="en-GB" sz="1700" dirty="0"/>
              <a:t>called an HTML document.&lt;/P&gt; </a:t>
            </a:r>
          </a:p>
          <a:p>
            <a:r>
              <a:rPr lang="en-GB" sz="1700" dirty="0"/>
              <a:t>&lt;/BODY&gt;</a:t>
            </a:r>
          </a:p>
          <a:p>
            <a:r>
              <a:rPr lang="en-GB" sz="1700" dirty="0"/>
              <a:t>&lt;/HTML&gt;</a:t>
            </a:r>
            <a:endParaRPr lang="en-GB" sz="1700" dirty="0" smtClean="0"/>
          </a:p>
        </p:txBody>
      </p:sp>
    </p:spTree>
    <p:extLst>
      <p:ext uri="{BB962C8B-B14F-4D97-AF65-F5344CB8AC3E}">
        <p14:creationId xmlns:p14="http://schemas.microsoft.com/office/powerpoint/2010/main" val="15579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PHP </a:t>
            </a:r>
            <a:r>
              <a:rPr lang="en-GB" sz="3000" dirty="0" smtClean="0"/>
              <a:t>is an example of a programming language</a:t>
            </a:r>
            <a:endParaRPr lang="en-GB" sz="3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What's the difference?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048016"/>
            <a:ext cx="8539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/>
              <a:t>&lt;?</a:t>
            </a:r>
            <a:r>
              <a:rPr lang="en-GB" sz="1700" dirty="0" err="1"/>
              <a:t>php</a:t>
            </a:r>
            <a:endParaRPr lang="en-GB" sz="1700" dirty="0"/>
          </a:p>
          <a:p>
            <a:r>
              <a:rPr lang="en-GB" sz="1700" dirty="0"/>
              <a:t>echo "Hello World";</a:t>
            </a:r>
          </a:p>
          <a:p>
            <a:r>
              <a:rPr lang="en-GB" sz="1700" dirty="0" smtClean="0"/>
              <a:t>?&gt;</a:t>
            </a:r>
          </a:p>
          <a:p>
            <a:endParaRPr lang="en-GB" sz="1700" dirty="0"/>
          </a:p>
          <a:p>
            <a:endParaRPr lang="en-GB" sz="1700" dirty="0" smtClean="0"/>
          </a:p>
          <a:p>
            <a:r>
              <a:rPr lang="es-ES" sz="1700" dirty="0"/>
              <a:t>&lt;?</a:t>
            </a:r>
            <a:r>
              <a:rPr lang="es-ES" sz="1700" dirty="0" err="1"/>
              <a:t>php</a:t>
            </a:r>
            <a:endParaRPr lang="es-ES" sz="1700" dirty="0"/>
          </a:p>
          <a:p>
            <a:r>
              <a:rPr lang="es-ES" sz="1700" dirty="0"/>
              <a:t>echo "</a:t>
            </a:r>
            <a:r>
              <a:rPr lang="es-ES" sz="1700" dirty="0" err="1"/>
              <a:t>Hello</a:t>
            </a:r>
            <a:r>
              <a:rPr lang="es-ES" sz="1700" dirty="0"/>
              <a:t> </a:t>
            </a:r>
            <a:r>
              <a:rPr lang="es-ES" sz="1700" dirty="0" err="1"/>
              <a:t>World</a:t>
            </a:r>
            <a:r>
              <a:rPr lang="es-ES" sz="1700" dirty="0"/>
              <a:t>";</a:t>
            </a:r>
          </a:p>
          <a:p>
            <a:r>
              <a:rPr lang="es-ES" sz="1700" dirty="0"/>
              <a:t>echo "&lt;BR&gt;";</a:t>
            </a:r>
          </a:p>
          <a:p>
            <a:r>
              <a:rPr lang="es-ES" sz="1700" dirty="0">
                <a:solidFill>
                  <a:srgbClr val="FF0000"/>
                </a:solidFill>
              </a:rPr>
              <a:t>echo 1+1;</a:t>
            </a:r>
          </a:p>
          <a:p>
            <a:r>
              <a:rPr lang="es-ES" sz="1700" dirty="0" smtClean="0"/>
              <a:t>?&gt;</a:t>
            </a:r>
            <a:endParaRPr lang="en-GB" sz="1700" dirty="0" smtClean="0"/>
          </a:p>
          <a:p>
            <a:endParaRPr lang="en-GB" sz="1700" dirty="0"/>
          </a:p>
          <a:p>
            <a:pPr marL="0" lvl="1"/>
            <a:r>
              <a:rPr lang="en-GB" sz="3000" dirty="0" smtClean="0"/>
              <a:t>54.76.117.119/prog2_1.php</a:t>
            </a:r>
            <a:endParaRPr lang="en-GB" sz="30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9035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Lets Code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79712" y="1268760"/>
            <a:ext cx="4896544" cy="490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1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Some homework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Why is it good practice to create 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is a database?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is it for?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Why do we need them?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sort of information might one store? </a:t>
            </a: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2248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Backup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Our App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84784"/>
            <a:ext cx="816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Build an App that lets a user dial a phone number from anywhere in the world, enter a location and hear a voice that tells them how many bikes there are at the specified Boris Bikes docking station.</a:t>
            </a:r>
            <a:endParaRPr lang="en-GB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152" y="4581328"/>
            <a:ext cx="27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3.bp.blogspot.com/_0Q-vLFn_PCk/TExUawGZ8sI/AAAAAAAAG24/hlLFy6EFTt8/s400/eart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4581328"/>
            <a:ext cx="421052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72557023"/>
              </p:ext>
            </p:extLst>
          </p:nvPr>
        </p:nvGraphicFramePr>
        <p:xfrm>
          <a:off x="898807" y="3140968"/>
          <a:ext cx="7305697" cy="123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2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IP address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3138700" cy="176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3421449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</a:t>
            </a:r>
            <a:r>
              <a:rPr lang="en-GB" sz="2000" dirty="0" smtClean="0"/>
              <a:t>ing devonshirehouseschool.co.uk</a:t>
            </a:r>
            <a:br>
              <a:rPr lang="en-GB" sz="2000" dirty="0" smtClean="0"/>
            </a:br>
            <a:r>
              <a:rPr lang="en-GB" sz="2000" dirty="0" smtClean="0"/>
              <a:t>82.165.158.32</a:t>
            </a:r>
          </a:p>
          <a:p>
            <a:endParaRPr lang="en-GB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520" y="4293096"/>
            <a:ext cx="3136605" cy="185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1052736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Devonshire House Preparatory School</a:t>
            </a:r>
          </a:p>
          <a:p>
            <a:r>
              <a:rPr lang="en-GB" sz="2000" dirty="0" smtClean="0"/>
              <a:t>2 </a:t>
            </a:r>
            <a:r>
              <a:rPr lang="en-GB" sz="2000" dirty="0"/>
              <a:t>Arkwright Road, </a:t>
            </a:r>
            <a:endParaRPr lang="en-GB" sz="2000" dirty="0" smtClean="0"/>
          </a:p>
          <a:p>
            <a:r>
              <a:rPr lang="en-GB" sz="2000" dirty="0" smtClean="0"/>
              <a:t>Hampstead</a:t>
            </a:r>
            <a:r>
              <a:rPr lang="en-GB" sz="2000" dirty="0"/>
              <a:t>, </a:t>
            </a:r>
            <a:endParaRPr lang="en-GB" sz="2000" dirty="0" smtClean="0"/>
          </a:p>
          <a:p>
            <a:r>
              <a:rPr lang="en-GB" sz="2000" dirty="0" smtClean="0"/>
              <a:t>London</a:t>
            </a:r>
            <a:r>
              <a:rPr lang="en-GB" sz="2000" dirty="0"/>
              <a:t>, </a:t>
            </a:r>
            <a:endParaRPr lang="en-GB" sz="2000" dirty="0" smtClean="0"/>
          </a:p>
          <a:p>
            <a:r>
              <a:rPr lang="en-GB" sz="2000" dirty="0" smtClean="0"/>
              <a:t>NW3 6AE</a:t>
            </a:r>
          </a:p>
          <a:p>
            <a:r>
              <a:rPr lang="en-GB" sz="2000" dirty="0" smtClean="0"/>
              <a:t>United </a:t>
            </a:r>
            <a:r>
              <a:rPr lang="en-GB" sz="2000" dirty="0" err="1" smtClean="0"/>
              <a:t>Kindom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052736"/>
            <a:ext cx="4146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http://devonshirehouseschool.co.uk</a:t>
            </a:r>
            <a:br>
              <a:rPr lang="en-GB" sz="2000" dirty="0" smtClean="0"/>
            </a:br>
            <a:r>
              <a:rPr lang="en-GB" sz="2000" dirty="0" smtClean="0"/>
              <a:t>82.165.158.32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42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363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App Lab Step 2</vt:lpstr>
      <vt:lpstr>A warm welcome back</vt:lpstr>
      <vt:lpstr>Markup vs Program</vt:lpstr>
      <vt:lpstr>PHP is an example of a programming language</vt:lpstr>
      <vt:lpstr>Lets Code</vt:lpstr>
      <vt:lpstr>Some homework</vt:lpstr>
      <vt:lpstr>Backup</vt:lpstr>
      <vt:lpstr>Our App</vt:lpstr>
      <vt:lpstr>IP address</vt:lpstr>
      <vt:lpstr>Quote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Inventors Club</dc:title>
  <dc:creator>peter</dc:creator>
  <cp:lastModifiedBy>peter</cp:lastModifiedBy>
  <cp:revision>49</cp:revision>
  <cp:lastPrinted>2014-06-14T20:59:58Z</cp:lastPrinted>
  <dcterms:created xsi:type="dcterms:W3CDTF">2014-05-06T21:51:04Z</dcterms:created>
  <dcterms:modified xsi:type="dcterms:W3CDTF">2014-06-22T21:06:57Z</dcterms:modified>
</cp:coreProperties>
</file>