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Ultra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Ultra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13862ea4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13862ea4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13862ea4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13862ea4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13862ea4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13862ea4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3862ea4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3862ea4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3862ea4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3862ea4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3862ea4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3862ea4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3862ea4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13862ea4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13862ea4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13862ea4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13862ea4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13862ea4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13862ea4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13862ea4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13862ea4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13862ea4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5458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Ultra"/>
                <a:ea typeface="Ultra"/>
                <a:cs typeface="Ultra"/>
                <a:sym typeface="Ultra"/>
              </a:rPr>
              <a:t>NoSQL Trends and Applications</a:t>
            </a:r>
            <a:endParaRPr>
              <a:solidFill>
                <a:srgbClr val="000000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By: Peter Keres, Tyler Yann, Michael Farmer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Combination in Action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300" y="1473788"/>
            <a:ext cx="62865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966425"/>
            <a:ext cx="73152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766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Two For the Price of One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819150" y="1872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CrateDB</a:t>
            </a:r>
            <a:endParaRPr b="1" sz="18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Distributed SQL database that is built on top of a NoSQL foundation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CrateDB 1.0 released in December 2016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CrateDB 2.0 released in May 2017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is NoSQL?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NoSQL database system encompasses a wide range of database technologies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This data can store structured, semi-structured, unstructured and polymorphic data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Carl Strozz introduced this concept in 1998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on-relational DMS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Stores data in a schema-less fashion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Easy to scale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Designed with web applications in mind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NoSQL database stands for "Not Only SQL" or "Not SQL."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difference from SQL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NoSQL retrieves data faster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easily store huge amounts of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databases without a detailed schema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425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data is stored in SQL vs NoSQL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75" y="1379675"/>
            <a:ext cx="4967299" cy="29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075" y="1379675"/>
            <a:ext cx="3698638" cy="293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Different Types of NoSQL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75" y="1632050"/>
            <a:ext cx="8377975" cy="293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Many Use NoSQL Today?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has had a large lead over 												the non-relational alternatives for decades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NoSQL is gaining more popularity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679" y="1691462"/>
            <a:ext cx="4926999" cy="304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Popular Databases in Use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3134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MongoDB, Redis, and Cassandra are </a:t>
            </a:r>
            <a:r>
              <a:rPr lang="en"/>
              <a:t>prominent NoSQL databases</a:t>
            </a:r>
            <a:r>
              <a:rPr lang="en"/>
              <a:t> 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926" y="1717475"/>
            <a:ext cx="4842915" cy="29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72" y="1006122"/>
            <a:ext cx="5518626" cy="348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4375" y="1362763"/>
            <a:ext cx="1524000" cy="27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1256200" y="405550"/>
            <a:ext cx="56973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/>
          <p:nvPr>
            <p:ph type="title"/>
          </p:nvPr>
        </p:nvSpPr>
        <p:spPr>
          <a:xfrm>
            <a:off x="1414475" y="405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Most Popular Databases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Most Popular Combinations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496150"/>
            <a:ext cx="2514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tech giants, Facebook, Google, and Twitter use a combination of both NoSQL and SQL as well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575" y="1434300"/>
            <a:ext cx="4659426" cy="30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00" y="2284900"/>
            <a:ext cx="3976800" cy="26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