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3117DE-EE3A-416A-A3AE-1E3FFBC3C5EF}">
  <a:tblStyle styleId="{113117DE-EE3A-416A-A3AE-1E3FFBC3C5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d411d2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d411d2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d411d2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d411d2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8d411d2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8d411d2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8d411d2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8d411d2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8d411d22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8d411d22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8d411d22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8d411d22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65781e6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565781e6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11700" y="1152475"/>
            <a:ext cx="85206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ellucian-logo.png"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972747" y="4663225"/>
            <a:ext cx="1783353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/>
          <p:nvPr/>
        </p:nvSpPr>
        <p:spPr>
          <a:xfrm>
            <a:off x="8180675" y="-193375"/>
            <a:ext cx="1061100" cy="1053600"/>
          </a:xfrm>
          <a:prstGeom prst="ellipse">
            <a:avLst/>
          </a:prstGeom>
          <a:solidFill>
            <a:srgbClr val="0633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8131763" y="82775"/>
            <a:ext cx="150600" cy="14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832300" y="754884"/>
            <a:ext cx="248400" cy="272100"/>
          </a:xfrm>
          <a:prstGeom prst="ellipse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8082875" y="444288"/>
            <a:ext cx="248400" cy="27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8275725" y="717125"/>
            <a:ext cx="150600" cy="143100"/>
          </a:xfrm>
          <a:prstGeom prst="ellipse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426325" y="934800"/>
            <a:ext cx="150600" cy="14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7965275" y="263525"/>
            <a:ext cx="150600" cy="143100"/>
          </a:xfrm>
          <a:prstGeom prst="ellipse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8632250" y="912125"/>
            <a:ext cx="84600" cy="83100"/>
          </a:xfrm>
          <a:prstGeom prst="ellipse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"/>
          <p:cNvSpPr/>
          <p:nvPr/>
        </p:nvSpPr>
        <p:spPr>
          <a:xfrm>
            <a:off x="7998275" y="66725"/>
            <a:ext cx="84600" cy="8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descr="Picture1.png" id="19" name="Google Shape;19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89612" y="-9950"/>
            <a:ext cx="369875" cy="63931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311700" y="70325"/>
            <a:ext cx="8520600" cy="18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ATM Project</a:t>
            </a:r>
            <a:endParaRPr b="1"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Benjamin Larsen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Darien Thomas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 Keres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Robin Geven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914400" y="1857954"/>
            <a:ext cx="7315200" cy="22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By: Crypto Coders</a:t>
            </a:r>
            <a:endParaRPr b="1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45400"/>
            <a:ext cx="85206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</a:t>
            </a:r>
            <a:r>
              <a:rPr lang="en"/>
              <a:t>should</a:t>
            </a:r>
            <a:r>
              <a:rPr lang="en"/>
              <a:t> be able to transfer cash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Users should be able to withdraw money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Users should be able to view their balance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Admin Users should be able to create new atm cards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Admin users should be able to view atm machine status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Design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46653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atm has User and Admin accounts.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accounts can transfer funds, view balance, and withdraw money.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Admin accounts can create cards, and view atm machine status.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12752" l="28277" r="29149" t="17022"/>
          <a:stretch/>
        </p:blipFill>
        <p:spPr>
          <a:xfrm>
            <a:off x="5205600" y="1152463"/>
            <a:ext cx="3892950" cy="34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Started with assigning each person to different tasks, and creating a schedule for each person.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Below are how we split up the work between each person.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28691" l="63589" r="13384" t="26253"/>
          <a:stretch/>
        </p:blipFill>
        <p:spPr>
          <a:xfrm>
            <a:off x="1859200" y="2515200"/>
            <a:ext cx="4775846" cy="262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GitHub with several different branches so we could upload code without </a:t>
            </a:r>
            <a:r>
              <a:rPr lang="en"/>
              <a:t>committing</a:t>
            </a:r>
            <a:r>
              <a:rPr lang="en"/>
              <a:t> it to the main branch.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used Discord as a means to </a:t>
            </a:r>
            <a:r>
              <a:rPr lang="en"/>
              <a:t>communicate</a:t>
            </a:r>
            <a:r>
              <a:rPr lang="en"/>
              <a:t> with each other and shared non code related documents to each other on there.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used trello to keep each other updated with progress and what still needed to be done.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Screenshots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23182" r="23427" t="44579"/>
          <a:stretch/>
        </p:blipFill>
        <p:spPr>
          <a:xfrm>
            <a:off x="0" y="1017725"/>
            <a:ext cx="4401648" cy="31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8585" l="0" r="26389" t="8783"/>
          <a:stretch/>
        </p:blipFill>
        <p:spPr>
          <a:xfrm>
            <a:off x="4401650" y="1152475"/>
            <a:ext cx="4622251" cy="32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240950" y="1094150"/>
            <a:ext cx="85206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35883" l="26038" r="32314" t="37327"/>
          <a:stretch/>
        </p:blipFill>
        <p:spPr>
          <a:xfrm>
            <a:off x="311700" y="1152463"/>
            <a:ext cx="3808176" cy="131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4">
            <a:alphaModFix/>
          </a:blip>
          <a:srcRect b="29916" l="26071" r="32669" t="32347"/>
          <a:stretch/>
        </p:blipFill>
        <p:spPr>
          <a:xfrm>
            <a:off x="4747825" y="1152475"/>
            <a:ext cx="3772848" cy="15817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0" name="Google Shape;110;p19"/>
          <p:cNvGraphicFramePr/>
          <p:nvPr/>
        </p:nvGraphicFramePr>
        <p:xfrm>
          <a:off x="366663" y="273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{113117DE-EE3A-416A-A3AE-1E3FFBC3C5EF}</a:tableStyleId>
              </a:tblPr>
              <a:tblGrid>
                <a:gridCol w="739650"/>
                <a:gridCol w="739650"/>
                <a:gridCol w="739650"/>
                <a:gridCol w="739650"/>
                <a:gridCol w="739650"/>
              </a:tblGrid>
              <a:tr h="14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objective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input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Expected output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Actual output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pass/fail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0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Admin view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Atm status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“active”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“Active”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pass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0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Admin view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Atm address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“Over by cct”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“Over by cct”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pass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0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Admin view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Atm last fill date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06/22/19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06/22/19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pass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1" name="Google Shape;111;p19"/>
          <p:cNvGraphicFramePr/>
          <p:nvPr/>
        </p:nvGraphicFramePr>
        <p:xfrm>
          <a:off x="4622813" y="279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{113117DE-EE3A-416A-A3AE-1E3FFBC3C5EF}</a:tableStyleId>
              </a:tblPr>
              <a:tblGrid>
                <a:gridCol w="804575"/>
                <a:gridCol w="804575"/>
                <a:gridCol w="804575"/>
                <a:gridCol w="804575"/>
                <a:gridCol w="804575"/>
              </a:tblGrid>
              <a:tr h="41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Objective 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input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Expected output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Actual output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pass/fail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1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Admin new card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Pin &gt; 4 characters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error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error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pass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1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Admin new card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Date issued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Today's</a:t>
                      </a:r>
                      <a:r>
                        <a:rPr lang="en" sz="900"/>
                        <a:t> date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Today's</a:t>
                      </a:r>
                      <a:r>
                        <a:rPr lang="en" sz="900"/>
                        <a:t> date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pass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1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Admin new card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Two factor status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“active”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“active”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pass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Demo/Questions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