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26"/>
    <p:restoredTop sz="94695"/>
  </p:normalViewPr>
  <p:slideViewPr>
    <p:cSldViewPr snapToGrid="0">
      <p:cViewPr varScale="1">
        <p:scale>
          <a:sx n="157" d="100"/>
          <a:sy n="157" d="100"/>
        </p:scale>
        <p:origin x="184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93ED03-15D1-274B-8E4C-7EF6C78DADED}" type="doc">
      <dgm:prSet loTypeId="urn:microsoft.com/office/officeart/2005/8/layout/cycle7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96FABE5-2BB5-B14D-92C7-CD4E653B2022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Design &amp; Analysis</a:t>
          </a:r>
        </a:p>
      </dgm:t>
    </dgm:pt>
    <dgm:pt modelId="{5A30010D-FC26-B949-8FB8-EC8112C68BD1}" type="parTrans" cxnId="{93A34CAB-C21C-AD45-BC0B-7010A52373D2}">
      <dgm:prSet/>
      <dgm:spPr/>
      <dgm:t>
        <a:bodyPr/>
        <a:lstStyle/>
        <a:p>
          <a:endParaRPr lang="en-US"/>
        </a:p>
      </dgm:t>
    </dgm:pt>
    <dgm:pt modelId="{68853C02-8598-9340-8A1A-87DDCCD8F57F}" type="sibTrans" cxnId="{93A34CAB-C21C-AD45-BC0B-7010A52373D2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47679FED-9B33-6141-8538-0F915BDAB29A}">
      <dgm:prSet phldrT="[Text]"/>
      <dgm:spPr>
        <a:solidFill>
          <a:schemeClr val="accent2">
            <a:lumMod val="75000"/>
          </a:schemeClr>
        </a:solidFill>
      </dgm:spPr>
      <dgm:t>
        <a:bodyPr/>
        <a:lstStyle/>
        <a:p>
          <a:r>
            <a:rPr lang="en-US" dirty="0"/>
            <a:t>Measurement</a:t>
          </a:r>
        </a:p>
      </dgm:t>
    </dgm:pt>
    <dgm:pt modelId="{E7419C2A-B0A9-4B4B-97DD-E6D9FD8D44C3}" type="parTrans" cxnId="{B9602487-662D-854B-ADED-2ABC59508480}">
      <dgm:prSet/>
      <dgm:spPr/>
      <dgm:t>
        <a:bodyPr/>
        <a:lstStyle/>
        <a:p>
          <a:endParaRPr lang="en-US"/>
        </a:p>
      </dgm:t>
    </dgm:pt>
    <dgm:pt modelId="{36E0D509-D994-A34A-A0FE-A0298230F813}" type="sibTrans" cxnId="{B9602487-662D-854B-ADED-2ABC59508480}">
      <dgm:prSet/>
      <dgm:spPr>
        <a:solidFill>
          <a:schemeClr val="accent2">
            <a:lumMod val="75000"/>
          </a:schemeClr>
        </a:solidFill>
      </dgm:spPr>
      <dgm:t>
        <a:bodyPr/>
        <a:lstStyle/>
        <a:p>
          <a:endParaRPr lang="en-US"/>
        </a:p>
      </dgm:t>
    </dgm:pt>
    <dgm:pt modelId="{2CA04C06-1809-F149-BB1E-96410E494F7A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Simulation</a:t>
          </a:r>
        </a:p>
      </dgm:t>
    </dgm:pt>
    <dgm:pt modelId="{4BDE4D79-CF27-F343-9F75-D1D2FD9D463B}" type="parTrans" cxnId="{BC2FE980-D265-D342-A998-F88D0F4C37BD}">
      <dgm:prSet/>
      <dgm:spPr/>
      <dgm:t>
        <a:bodyPr/>
        <a:lstStyle/>
        <a:p>
          <a:endParaRPr lang="en-US"/>
        </a:p>
      </dgm:t>
    </dgm:pt>
    <dgm:pt modelId="{F0120D49-8966-CD46-81E7-32C1A40DFB43}" type="sibTrans" cxnId="{BC2FE980-D265-D342-A998-F88D0F4C37BD}">
      <dgm:prSet/>
      <dgm:spPr/>
      <dgm:t>
        <a:bodyPr/>
        <a:lstStyle/>
        <a:p>
          <a:endParaRPr lang="en-US"/>
        </a:p>
      </dgm:t>
    </dgm:pt>
    <dgm:pt modelId="{2042704A-9B0F-9E4C-BCC2-A7D01D424705}" type="pres">
      <dgm:prSet presAssocID="{1B93ED03-15D1-274B-8E4C-7EF6C78DADED}" presName="Name0" presStyleCnt="0">
        <dgm:presLayoutVars>
          <dgm:dir/>
          <dgm:resizeHandles val="exact"/>
        </dgm:presLayoutVars>
      </dgm:prSet>
      <dgm:spPr/>
    </dgm:pt>
    <dgm:pt modelId="{9467ACD1-BC8D-A647-937F-7038D2357238}" type="pres">
      <dgm:prSet presAssocID="{D96FABE5-2BB5-B14D-92C7-CD4E653B2022}" presName="node" presStyleLbl="node1" presStyleIdx="0" presStyleCnt="3">
        <dgm:presLayoutVars>
          <dgm:bulletEnabled val="1"/>
        </dgm:presLayoutVars>
      </dgm:prSet>
      <dgm:spPr/>
    </dgm:pt>
    <dgm:pt modelId="{049CE4C3-80CF-2949-95F4-9484B6B19DDC}" type="pres">
      <dgm:prSet presAssocID="{68853C02-8598-9340-8A1A-87DDCCD8F57F}" presName="sibTrans" presStyleLbl="sibTrans2D1" presStyleIdx="0" presStyleCnt="3"/>
      <dgm:spPr/>
    </dgm:pt>
    <dgm:pt modelId="{97D6B57C-F96D-DF4B-9BB1-953CB83F19FC}" type="pres">
      <dgm:prSet presAssocID="{68853C02-8598-9340-8A1A-87DDCCD8F57F}" presName="connectorText" presStyleLbl="sibTrans2D1" presStyleIdx="0" presStyleCnt="3"/>
      <dgm:spPr/>
    </dgm:pt>
    <dgm:pt modelId="{EC6252D6-FC2A-7048-878E-B6D691F34B63}" type="pres">
      <dgm:prSet presAssocID="{47679FED-9B33-6141-8538-0F915BDAB29A}" presName="node" presStyleLbl="node1" presStyleIdx="1" presStyleCnt="3">
        <dgm:presLayoutVars>
          <dgm:bulletEnabled val="1"/>
        </dgm:presLayoutVars>
      </dgm:prSet>
      <dgm:spPr/>
    </dgm:pt>
    <dgm:pt modelId="{08F306CD-FA21-BF43-90E2-7A4111233FC6}" type="pres">
      <dgm:prSet presAssocID="{36E0D509-D994-A34A-A0FE-A0298230F813}" presName="sibTrans" presStyleLbl="sibTrans2D1" presStyleIdx="1" presStyleCnt="3"/>
      <dgm:spPr/>
    </dgm:pt>
    <dgm:pt modelId="{8CD06F89-8025-5D4A-908E-CC48B0A67508}" type="pres">
      <dgm:prSet presAssocID="{36E0D509-D994-A34A-A0FE-A0298230F813}" presName="connectorText" presStyleLbl="sibTrans2D1" presStyleIdx="1" presStyleCnt="3"/>
      <dgm:spPr/>
    </dgm:pt>
    <dgm:pt modelId="{27493ECE-1841-B046-BE85-879A1245B736}" type="pres">
      <dgm:prSet presAssocID="{2CA04C06-1809-F149-BB1E-96410E494F7A}" presName="node" presStyleLbl="node1" presStyleIdx="2" presStyleCnt="3">
        <dgm:presLayoutVars>
          <dgm:bulletEnabled val="1"/>
        </dgm:presLayoutVars>
      </dgm:prSet>
      <dgm:spPr/>
    </dgm:pt>
    <dgm:pt modelId="{5C0545F5-ACB6-F148-9C98-657D55989842}" type="pres">
      <dgm:prSet presAssocID="{F0120D49-8966-CD46-81E7-32C1A40DFB43}" presName="sibTrans" presStyleLbl="sibTrans2D1" presStyleIdx="2" presStyleCnt="3"/>
      <dgm:spPr/>
    </dgm:pt>
    <dgm:pt modelId="{58E88CE3-ECE4-4F4B-98C4-8C103D0A4181}" type="pres">
      <dgm:prSet presAssocID="{F0120D49-8966-CD46-81E7-32C1A40DFB43}" presName="connectorText" presStyleLbl="sibTrans2D1" presStyleIdx="2" presStyleCnt="3"/>
      <dgm:spPr/>
    </dgm:pt>
  </dgm:ptLst>
  <dgm:cxnLst>
    <dgm:cxn modelId="{D4E3F810-D136-1A4F-BB71-CFF410E02B67}" type="presOf" srcId="{68853C02-8598-9340-8A1A-87DDCCD8F57F}" destId="{049CE4C3-80CF-2949-95F4-9484B6B19DDC}" srcOrd="0" destOrd="0" presId="urn:microsoft.com/office/officeart/2005/8/layout/cycle7"/>
    <dgm:cxn modelId="{435A3524-B83B-7E4E-8270-C63CB0888607}" type="presOf" srcId="{1B93ED03-15D1-274B-8E4C-7EF6C78DADED}" destId="{2042704A-9B0F-9E4C-BCC2-A7D01D424705}" srcOrd="0" destOrd="0" presId="urn:microsoft.com/office/officeart/2005/8/layout/cycle7"/>
    <dgm:cxn modelId="{45093026-D4D6-D04D-871F-CC00E6308DA8}" type="presOf" srcId="{47679FED-9B33-6141-8538-0F915BDAB29A}" destId="{EC6252D6-FC2A-7048-878E-B6D691F34B63}" srcOrd="0" destOrd="0" presId="urn:microsoft.com/office/officeart/2005/8/layout/cycle7"/>
    <dgm:cxn modelId="{0A325C28-0182-AD40-A25C-B678D8B0EC8A}" type="presOf" srcId="{F0120D49-8966-CD46-81E7-32C1A40DFB43}" destId="{58E88CE3-ECE4-4F4B-98C4-8C103D0A4181}" srcOrd="1" destOrd="0" presId="urn:microsoft.com/office/officeart/2005/8/layout/cycle7"/>
    <dgm:cxn modelId="{059FD63B-C3E0-3941-B6CD-9B54DEC9E6AB}" type="presOf" srcId="{36E0D509-D994-A34A-A0FE-A0298230F813}" destId="{8CD06F89-8025-5D4A-908E-CC48B0A67508}" srcOrd="1" destOrd="0" presId="urn:microsoft.com/office/officeart/2005/8/layout/cycle7"/>
    <dgm:cxn modelId="{3C061E75-8B2B-054D-ABFA-AAFE5F020C85}" type="presOf" srcId="{68853C02-8598-9340-8A1A-87DDCCD8F57F}" destId="{97D6B57C-F96D-DF4B-9BB1-953CB83F19FC}" srcOrd="1" destOrd="0" presId="urn:microsoft.com/office/officeart/2005/8/layout/cycle7"/>
    <dgm:cxn modelId="{BC2FE980-D265-D342-A998-F88D0F4C37BD}" srcId="{1B93ED03-15D1-274B-8E4C-7EF6C78DADED}" destId="{2CA04C06-1809-F149-BB1E-96410E494F7A}" srcOrd="2" destOrd="0" parTransId="{4BDE4D79-CF27-F343-9F75-D1D2FD9D463B}" sibTransId="{F0120D49-8966-CD46-81E7-32C1A40DFB43}"/>
    <dgm:cxn modelId="{B9602487-662D-854B-ADED-2ABC59508480}" srcId="{1B93ED03-15D1-274B-8E4C-7EF6C78DADED}" destId="{47679FED-9B33-6141-8538-0F915BDAB29A}" srcOrd="1" destOrd="0" parTransId="{E7419C2A-B0A9-4B4B-97DD-E6D9FD8D44C3}" sibTransId="{36E0D509-D994-A34A-A0FE-A0298230F813}"/>
    <dgm:cxn modelId="{A33FE295-91A8-004A-BF65-107901DAAC63}" type="presOf" srcId="{36E0D509-D994-A34A-A0FE-A0298230F813}" destId="{08F306CD-FA21-BF43-90E2-7A4111233FC6}" srcOrd="0" destOrd="0" presId="urn:microsoft.com/office/officeart/2005/8/layout/cycle7"/>
    <dgm:cxn modelId="{F8B8D29E-285E-1F46-86F3-8690427E65A8}" type="presOf" srcId="{F0120D49-8966-CD46-81E7-32C1A40DFB43}" destId="{5C0545F5-ACB6-F148-9C98-657D55989842}" srcOrd="0" destOrd="0" presId="urn:microsoft.com/office/officeart/2005/8/layout/cycle7"/>
    <dgm:cxn modelId="{93A34CAB-C21C-AD45-BC0B-7010A52373D2}" srcId="{1B93ED03-15D1-274B-8E4C-7EF6C78DADED}" destId="{D96FABE5-2BB5-B14D-92C7-CD4E653B2022}" srcOrd="0" destOrd="0" parTransId="{5A30010D-FC26-B949-8FB8-EC8112C68BD1}" sibTransId="{68853C02-8598-9340-8A1A-87DDCCD8F57F}"/>
    <dgm:cxn modelId="{4545DCF6-F587-154E-83AB-C3FA1F02E83A}" type="presOf" srcId="{2CA04C06-1809-F149-BB1E-96410E494F7A}" destId="{27493ECE-1841-B046-BE85-879A1245B736}" srcOrd="0" destOrd="0" presId="urn:microsoft.com/office/officeart/2005/8/layout/cycle7"/>
    <dgm:cxn modelId="{CB1D99FC-8984-284C-8959-448510FC6CD3}" type="presOf" srcId="{D96FABE5-2BB5-B14D-92C7-CD4E653B2022}" destId="{9467ACD1-BC8D-A647-937F-7038D2357238}" srcOrd="0" destOrd="0" presId="urn:microsoft.com/office/officeart/2005/8/layout/cycle7"/>
    <dgm:cxn modelId="{5A2AF532-622D-124B-9BE4-19AE7F5A9353}" type="presParOf" srcId="{2042704A-9B0F-9E4C-BCC2-A7D01D424705}" destId="{9467ACD1-BC8D-A647-937F-7038D2357238}" srcOrd="0" destOrd="0" presId="urn:microsoft.com/office/officeart/2005/8/layout/cycle7"/>
    <dgm:cxn modelId="{E4CBB315-CF02-0747-B572-A7FFA73899FE}" type="presParOf" srcId="{2042704A-9B0F-9E4C-BCC2-A7D01D424705}" destId="{049CE4C3-80CF-2949-95F4-9484B6B19DDC}" srcOrd="1" destOrd="0" presId="urn:microsoft.com/office/officeart/2005/8/layout/cycle7"/>
    <dgm:cxn modelId="{63D5095C-BBAC-0D49-9FC8-22ABE5616C49}" type="presParOf" srcId="{049CE4C3-80CF-2949-95F4-9484B6B19DDC}" destId="{97D6B57C-F96D-DF4B-9BB1-953CB83F19FC}" srcOrd="0" destOrd="0" presId="urn:microsoft.com/office/officeart/2005/8/layout/cycle7"/>
    <dgm:cxn modelId="{6032EA15-80EA-B149-AB13-27EC89C89E43}" type="presParOf" srcId="{2042704A-9B0F-9E4C-BCC2-A7D01D424705}" destId="{EC6252D6-FC2A-7048-878E-B6D691F34B63}" srcOrd="2" destOrd="0" presId="urn:microsoft.com/office/officeart/2005/8/layout/cycle7"/>
    <dgm:cxn modelId="{DE7CAE91-C754-4B43-8F2F-E4E9BBD0E256}" type="presParOf" srcId="{2042704A-9B0F-9E4C-BCC2-A7D01D424705}" destId="{08F306CD-FA21-BF43-90E2-7A4111233FC6}" srcOrd="3" destOrd="0" presId="urn:microsoft.com/office/officeart/2005/8/layout/cycle7"/>
    <dgm:cxn modelId="{6667B682-F417-5F42-AE97-316AF9235D97}" type="presParOf" srcId="{08F306CD-FA21-BF43-90E2-7A4111233FC6}" destId="{8CD06F89-8025-5D4A-908E-CC48B0A67508}" srcOrd="0" destOrd="0" presId="urn:microsoft.com/office/officeart/2005/8/layout/cycle7"/>
    <dgm:cxn modelId="{CFA774DF-7A04-CB41-8D26-09F9148BF2BD}" type="presParOf" srcId="{2042704A-9B0F-9E4C-BCC2-A7D01D424705}" destId="{27493ECE-1841-B046-BE85-879A1245B736}" srcOrd="4" destOrd="0" presId="urn:microsoft.com/office/officeart/2005/8/layout/cycle7"/>
    <dgm:cxn modelId="{D845698A-DE98-1B49-9148-C768101CEE31}" type="presParOf" srcId="{2042704A-9B0F-9E4C-BCC2-A7D01D424705}" destId="{5C0545F5-ACB6-F148-9C98-657D55989842}" srcOrd="5" destOrd="0" presId="urn:microsoft.com/office/officeart/2005/8/layout/cycle7"/>
    <dgm:cxn modelId="{8AA597A0-EEAF-2F45-9A2A-7A3EC1943A9F}" type="presParOf" srcId="{5C0545F5-ACB6-F148-9C98-657D55989842}" destId="{58E88CE3-ECE4-4F4B-98C4-8C103D0A4181}" srcOrd="0" destOrd="0" presId="urn:microsoft.com/office/officeart/2005/8/layout/cycle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67ACD1-BC8D-A647-937F-7038D2357238}">
      <dsp:nvSpPr>
        <dsp:cNvPr id="0" name=""/>
        <dsp:cNvSpPr/>
      </dsp:nvSpPr>
      <dsp:spPr>
        <a:xfrm>
          <a:off x="4130761" y="1008"/>
          <a:ext cx="2254076" cy="11270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Design &amp; Analysis</a:t>
          </a:r>
        </a:p>
      </dsp:txBody>
      <dsp:txXfrm>
        <a:off x="4163771" y="34018"/>
        <a:ext cx="2188056" cy="1061018"/>
      </dsp:txXfrm>
    </dsp:sp>
    <dsp:sp modelId="{049CE4C3-80CF-2949-95F4-9484B6B19DDC}">
      <dsp:nvSpPr>
        <dsp:cNvPr id="0" name=""/>
        <dsp:cNvSpPr/>
      </dsp:nvSpPr>
      <dsp:spPr>
        <a:xfrm rot="3600000">
          <a:off x="5601314" y="1978437"/>
          <a:ext cx="1173356" cy="3944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719653" y="2057330"/>
        <a:ext cx="936678" cy="236677"/>
      </dsp:txXfrm>
    </dsp:sp>
    <dsp:sp modelId="{EC6252D6-FC2A-7048-878E-B6D691F34B63}">
      <dsp:nvSpPr>
        <dsp:cNvPr id="0" name=""/>
        <dsp:cNvSpPr/>
      </dsp:nvSpPr>
      <dsp:spPr>
        <a:xfrm>
          <a:off x="5991147" y="3223291"/>
          <a:ext cx="2254076" cy="1127038"/>
        </a:xfrm>
        <a:prstGeom prst="roundRect">
          <a:avLst>
            <a:gd name="adj" fmla="val 10000"/>
          </a:avLst>
        </a:prstGeom>
        <a:solidFill>
          <a:schemeClr val="accent2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Measurement</a:t>
          </a:r>
        </a:p>
      </dsp:txBody>
      <dsp:txXfrm>
        <a:off x="6024157" y="3256301"/>
        <a:ext cx="2188056" cy="1061018"/>
      </dsp:txXfrm>
    </dsp:sp>
    <dsp:sp modelId="{08F306CD-FA21-BF43-90E2-7A4111233FC6}">
      <dsp:nvSpPr>
        <dsp:cNvPr id="0" name=""/>
        <dsp:cNvSpPr/>
      </dsp:nvSpPr>
      <dsp:spPr>
        <a:xfrm rot="10800000">
          <a:off x="4671121" y="3589579"/>
          <a:ext cx="1173356" cy="3944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2">
            <a:lumMod val="7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10800000">
        <a:off x="4789460" y="3668472"/>
        <a:ext cx="936678" cy="236677"/>
      </dsp:txXfrm>
    </dsp:sp>
    <dsp:sp modelId="{27493ECE-1841-B046-BE85-879A1245B736}">
      <dsp:nvSpPr>
        <dsp:cNvPr id="0" name=""/>
        <dsp:cNvSpPr/>
      </dsp:nvSpPr>
      <dsp:spPr>
        <a:xfrm>
          <a:off x="2270375" y="3223291"/>
          <a:ext cx="2254076" cy="1127038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Simulation</a:t>
          </a:r>
        </a:p>
      </dsp:txBody>
      <dsp:txXfrm>
        <a:off x="2303385" y="3256301"/>
        <a:ext cx="2188056" cy="1061018"/>
      </dsp:txXfrm>
    </dsp:sp>
    <dsp:sp modelId="{5C0545F5-ACB6-F148-9C98-657D55989842}">
      <dsp:nvSpPr>
        <dsp:cNvPr id="0" name=""/>
        <dsp:cNvSpPr/>
      </dsp:nvSpPr>
      <dsp:spPr>
        <a:xfrm rot="18000000">
          <a:off x="3740928" y="1978437"/>
          <a:ext cx="1173356" cy="394463"/>
        </a:xfrm>
        <a:prstGeom prst="left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3859267" y="2057330"/>
        <a:ext cx="936678" cy="2366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7">
  <dgm:title val=""/>
  <dgm:desc val=""/>
  <dgm:catLst>
    <dgm:cat type="cycle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</dgm:alg>
      </dgm:if>
      <dgm:else name="Name3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onstrLst>
      <dgm:constr type="diam" refType="w"/>
      <dgm:constr type="w" for="ch" ptType="node" refType="w"/>
      <dgm:constr type="primFontSz" for="ch" ptType="node" op="equ" val="65"/>
      <dgm:constr type="w" for="ch" forName="sibTrans" refType="w" refFor="ch" refPtType="node" op="equ" fact="0.35"/>
      <dgm:constr type="connDist" for="ch" forName="sibTrans" op="equ"/>
      <dgm:constr type="primFontSz" for="des" forName="connectorText" op="equ" val="55"/>
      <dgm:constr type="primFontSz" for="des" forName="connectorText" refType="primFontSz" refFor="ch" refPtType="node" op="lte" fact="0.8"/>
      <dgm:constr type="sibSp" refType="w" refFor="ch" refPtType="node" op="equ" fact="0.65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4">
        <dgm:if name="Name5" axis="par ch" ptType="doc node" func="cnt" op="gt" val="1">
          <dgm:forEach name="sibTransForEach" axis="followSib" ptType="sibTrans" hideLastTrans="0" cnt="1">
            <dgm:layoutNode name="sibTrans">
              <dgm:choose name="Name6">
                <dgm:if name="Name7" axis="par ch" ptType="doc node" func="posEven" op="equ" val="1">
                  <dgm:alg type="conn">
                    <dgm:param type="begPts" val="radial"/>
                    <dgm:param type="endPts" val="radial"/>
                    <dgm:param type="begSty" val="arr"/>
                    <dgm:param type="endSty" val="arr"/>
                  </dgm:alg>
                </dgm:if>
                <dgm:else name="Name8">
                  <dgm:alg type="conn">
                    <dgm:param type="begPts" val="auto"/>
                    <dgm:param type="endPts" val="auto"/>
                    <dgm:param type="begSty" val="arr"/>
                    <dgm:param type="endSty" val="arr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5"/>
                <dgm:constr type="connDist"/>
                <dgm:constr type="begPad" refType="connDist" fact="0.1"/>
                <dgm:constr type="endPad" refType="connDist" fact="0.1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9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29FDD-BE57-630A-2066-3BD448B83C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ADC924-1190-3DCF-43C1-EDBBF1E6E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49F62-3591-6689-4AFD-7922EF3C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E8E-8ACA-914B-BE20-D2A415F55C0C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F9CC6-C43B-30B7-8ED6-E862560C7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8648-EF65-0AA5-0801-7CA9C1934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960-4BD3-8F49-9BC1-D2585216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7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3867C-C048-425C-AD9C-05486B41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DC0E3C-74E8-2463-86A4-010D4BD1C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70025-655E-6798-7E51-28E5CAC2E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E8E-8ACA-914B-BE20-D2A415F55C0C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CBECE-F88D-741F-9AC3-727BF50C5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24DBC-E14D-0452-40EF-028E1743A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960-4BD3-8F49-9BC1-D2585216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25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CA905-6BFB-647A-A920-467853E743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FC155-98A5-1E2D-ACA0-1A62BDEF6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6D26B-6848-9794-46CE-65C3BB153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E8E-8ACA-914B-BE20-D2A415F55C0C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16083-1D3E-C214-1DB0-5BCFCB276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CFDD3-B699-14D8-365F-D4361FB9E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960-4BD3-8F49-9BC1-D2585216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8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0F970-551E-EED7-7363-16D1F63D9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259DE-58F3-D7E0-C707-36396E091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E4103-D6CF-E068-0A91-1E4420A5E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E8E-8ACA-914B-BE20-D2A415F55C0C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DAFA4-01A9-3596-8410-D3CBB665A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47A01-FC77-3CEE-F8A7-6CC572C9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960-4BD3-8F49-9BC1-D2585216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0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EE4A2-E6C8-DA1B-2164-2EFCEDF8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AA2F0-B641-2C65-5BEE-6AF65D05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2FBF1-374B-2967-1114-2ABDA9FBC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E8E-8ACA-914B-BE20-D2A415F55C0C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BFDCC-D53D-6E88-406E-9D534C9B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5091-DAA7-AD2A-AC2A-21FBD2129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960-4BD3-8F49-9BC1-D2585216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5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83700-3A00-027C-6328-A20535B9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CC9C-5CE9-3F91-EBDF-B0FE4CB1E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6B4CE-DFC4-DA1C-D9E6-30B7DB99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9480C-5FCB-E254-D1F8-EF3A27B0F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E8E-8ACA-914B-BE20-D2A415F55C0C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D248E-23F2-6C52-A390-4A8D53AF8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A0411-3ACD-AE6F-7FCA-A248D4352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960-4BD3-8F49-9BC1-D2585216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40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855DD-86E7-951A-A930-9C5FBB882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A7054-98E9-AA4B-6CF1-650976CB5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73D304-2756-FD9D-9D48-4A15C13E7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DBCC4-FDAB-1722-8E74-54B9099D29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5A2655-696E-F5F3-833E-B9C4555F3D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955FD-00CC-161B-5B02-ACEEA048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E8E-8ACA-914B-BE20-D2A415F55C0C}" type="datetimeFigureOut">
              <a:rPr lang="en-US" smtClean="0"/>
              <a:t>5/20/24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C114E-D1DA-2004-6F9E-E27F07E2C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2887CA-064B-9E76-37EE-48261820F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960-4BD3-8F49-9BC1-D2585216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CF36-C44E-C6D1-3F74-30A20DAF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0C34B3-FF70-E5F9-B9D5-3A88715BF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E8E-8ACA-914B-BE20-D2A415F55C0C}" type="datetimeFigureOut">
              <a:rPr lang="en-US" smtClean="0"/>
              <a:t>5/20/24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40D74-D00C-3BEC-28AE-FF10E1A9D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B7752-3C12-78AD-836B-62B0E51C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960-4BD3-8F49-9BC1-D2585216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0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CA872-3972-9955-6C0D-AFC6E1DDC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E8E-8ACA-914B-BE20-D2A415F55C0C}" type="datetimeFigureOut">
              <a:rPr lang="en-US" smtClean="0"/>
              <a:t>5/20/24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8C7BD7-C340-9110-E4AD-1AD71654C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83BC1-7775-23E8-500A-1EB8FC919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960-4BD3-8F49-9BC1-D2585216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46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1174-F851-C701-F96C-4A4FA63D3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C2BE4-7BAC-9C17-6B13-F119D17BE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A71B09-4C2C-B35D-D312-7E8BD096B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6DE738-3E94-60A4-A424-50B1AA3C7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E8E-8ACA-914B-BE20-D2A415F55C0C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B738A-BB55-72E0-A8A9-FEB714F9A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D151C-546F-51DA-0295-0CC66138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960-4BD3-8F49-9BC1-D2585216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95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8EDA-8204-A628-1BAA-D8B644140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813750-FF54-1D17-07D9-8329350382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5CFA3-F725-8DED-18CC-3E90E5BDC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97C49-DA4D-4AEC-223F-84345A5DF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2DE8E-8ACA-914B-BE20-D2A415F55C0C}" type="datetimeFigureOut">
              <a:rPr lang="en-US" smtClean="0"/>
              <a:t>5/20/24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B4C9E-2AA3-25D0-4D61-71CAF5219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F958D5-CF4A-7F6A-35C5-71F333047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8E960-4BD3-8F49-9BC1-D2585216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94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41037-3092-E133-144A-3A4306A2A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90E3C9-35B1-79D3-6EBB-47ED99D85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BE254C-0388-AA61-62A3-D9AA6E0B30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82DE8E-8ACA-914B-BE20-D2A415F55C0C}" type="datetimeFigureOut">
              <a:rPr lang="en-US" smtClean="0"/>
              <a:t>5/20/24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16700-238D-0D61-612B-F6C82A620C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FE09-375C-5016-B27C-D168CD8EC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78E960-4BD3-8F49-9BC1-D2585216D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9E71E-E050-3357-9CB7-79D371E9DC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413B80-80CE-45B7-1F1F-B36F965B1B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6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2E27494F-9750-99D2-0F9D-C3AC2AE61A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378844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5165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R Kinget</dc:creator>
  <cp:lastModifiedBy>Peter R Kinget</cp:lastModifiedBy>
  <cp:revision>1</cp:revision>
  <dcterms:created xsi:type="dcterms:W3CDTF">2024-05-20T18:21:42Z</dcterms:created>
  <dcterms:modified xsi:type="dcterms:W3CDTF">2024-05-20T18:25:50Z</dcterms:modified>
</cp:coreProperties>
</file>