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2" r:id="rId4"/>
    <p:sldId id="263" r:id="rId5"/>
    <p:sldId id="257" r:id="rId6"/>
    <p:sldId id="272" r:id="rId7"/>
    <p:sldId id="271" r:id="rId8"/>
    <p:sldId id="266" r:id="rId9"/>
    <p:sldId id="268" r:id="rId10"/>
    <p:sldId id="269" r:id="rId11"/>
    <p:sldId id="267" r:id="rId12"/>
    <p:sldId id="264" r:id="rId13"/>
    <p:sldId id="258" r:id="rId14"/>
    <p:sldId id="259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5"/>
    <p:restoredTop sz="94747"/>
  </p:normalViewPr>
  <p:slideViewPr>
    <p:cSldViewPr snapToGrid="0">
      <p:cViewPr varScale="1">
        <p:scale>
          <a:sx n="157" d="100"/>
          <a:sy n="157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191-9AD3-28B8-9AA1-B2E61BED0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E4B08-9045-3B1F-8C70-9E30D5CDC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502E-5DFB-AB42-1C5B-EA31D23D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7E30-2F17-B70A-94C5-8FD04851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E1A3-8CDA-2CA3-D5E6-26CA68F9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2A7F-C16C-0AFA-CC08-361F2BB4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5996-076C-D17F-2398-AB8ABA568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37D-E80E-6264-13AC-E493A2F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E36E-3927-94EA-4539-142BC0ED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CA38-9114-7C67-44D0-8C95ADBD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3A9CF-62EB-DD7A-975E-93D7B34F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AAF74-1686-D240-65CE-9FEAB8854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C222-C57A-6937-F340-E53C3CB2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1C23-D938-E946-8931-235AE6B9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015A-052A-92B1-4ABF-EBF2754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3316-2E73-47BA-0742-078671B2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FDF3-75F1-33B5-A05A-A2539EA4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3126-506E-2DE5-EFAD-321CB66F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AFF7-A1A0-448F-D0A0-2F1736D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0DC2-7545-5F28-7DF5-4DF59913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D38B-4FC5-478A-BE47-D7556267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F8B0-CF3C-EE4E-CBEC-BCCEA494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AA36-513E-3804-DC26-8738D047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C169-7ACB-93E5-1E0C-2E67DC0E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8156-1309-0284-EC02-D0332C06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7EDF-19AD-5AAC-91E2-D1AC6E2A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56C5-F500-7CEA-7E72-3F1F8E647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263E-17F5-882E-4284-8CB79589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84F4-A7DE-3F9E-C2A0-6DA719E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05255-13ED-58B1-9D0B-F49756E3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25FF-63F8-1F7F-0DCF-CE36D3CE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3116-CFA8-DB05-5F11-2C9B4DA0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C54F-DDE4-D04D-3E73-352593BC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075E-106C-4BDC-293C-75737D963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70671-0AE6-C750-A1B3-888D1ACF0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B6955-7E35-7963-0BFC-64C954C6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FF60A-AB3A-3DB4-86A0-0322600F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1783D-B3BE-8B5B-0B8C-FE0498CA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17D60-0306-6FCB-8A8C-DA0384A3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82B5-5A01-FC13-692F-157E2BE2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730AF-740E-E315-14B2-557346F7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2EC3-803F-76A8-CBE5-09A55044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CAC93-54CB-1CA0-1F8C-D669843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5EF61-546D-217B-9396-73D82D5F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ADAF3-89EB-6BB4-CDE1-55EDCA9C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5C8E-4C51-1755-28EB-4DF21D16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CEBB-2418-A926-1146-B1AB0CA3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497D-5D13-9045-FCBE-F07833D0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A6D48-255A-0B75-8C81-80877630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1673-3C4A-4FE6-4595-861FE167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BBF6-9751-20C1-FFE4-21F9270D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51DD-179D-F826-3F03-DCDA5527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A879-82B8-83EB-4D06-E0AAC233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2C147-8898-7877-7B3C-1D0A15DB5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C7198-9C90-8D8A-8981-029B7A1D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A57A-DA09-15C0-8F90-CD09144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FE5B-45A1-CD03-5B82-952A58BD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6589-5AB9-0AE8-0B8E-51FC0DC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1FC44-AFE8-A513-6549-69FD4AAF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4DBD-41DC-FF51-52E8-64541F5FE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5551-AB37-9BD6-3816-3C582ADCE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12E9D-C4C6-E246-8F8C-55FFD287AAD0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FFB2-0A58-790E-7477-C69C7924B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3050-13B4-ABCC-4F51-3FA5282C8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86"/>
            <a:ext cx="12195801" cy="6598508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37C6F06-75E8-325C-56F6-4580CB9E696B}"/>
              </a:ext>
            </a:extLst>
          </p:cNvPr>
          <p:cNvCxnSpPr>
            <a:cxnSpLocks/>
          </p:cNvCxnSpPr>
          <p:nvPr/>
        </p:nvCxnSpPr>
        <p:spPr>
          <a:xfrm>
            <a:off x="1217283" y="3473851"/>
            <a:ext cx="2569255" cy="0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BFDF04-B5BD-72B3-90F7-65C7F749CDC2}"/>
              </a:ext>
            </a:extLst>
          </p:cNvPr>
          <p:cNvCxnSpPr>
            <a:cxnSpLocks/>
          </p:cNvCxnSpPr>
          <p:nvPr/>
        </p:nvCxnSpPr>
        <p:spPr>
          <a:xfrm flipH="1">
            <a:off x="8368063" y="3473216"/>
            <a:ext cx="2300402" cy="635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070DD1-2EEC-A2F3-C0B8-555F51BDFBEA}"/>
              </a:ext>
            </a:extLst>
          </p:cNvPr>
          <p:cNvCxnSpPr>
            <a:cxnSpLocks/>
          </p:cNvCxnSpPr>
          <p:nvPr/>
        </p:nvCxnSpPr>
        <p:spPr>
          <a:xfrm>
            <a:off x="1217283" y="3237833"/>
            <a:ext cx="2569255" cy="0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B6F37-5969-540F-3ED4-6F34B4B5FE7F}"/>
              </a:ext>
            </a:extLst>
          </p:cNvPr>
          <p:cNvCxnSpPr>
            <a:cxnSpLocks/>
          </p:cNvCxnSpPr>
          <p:nvPr/>
        </p:nvCxnSpPr>
        <p:spPr>
          <a:xfrm flipH="1">
            <a:off x="8368063" y="3237198"/>
            <a:ext cx="2300402" cy="635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5A87D-6A39-C93E-4D74-70A935B0CC7E}"/>
              </a:ext>
            </a:extLst>
          </p:cNvPr>
          <p:cNvSpPr txBox="1"/>
          <p:nvPr/>
        </p:nvSpPr>
        <p:spPr>
          <a:xfrm>
            <a:off x="10668465" y="3409882"/>
            <a:ext cx="464310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9C51-50DE-FABD-42DD-FA2052DCD9AC}"/>
              </a:ext>
            </a:extLst>
          </p:cNvPr>
          <p:cNvSpPr txBox="1"/>
          <p:nvPr/>
        </p:nvSpPr>
        <p:spPr>
          <a:xfrm>
            <a:off x="752973" y="3451802"/>
            <a:ext cx="464310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72AAF-C567-457B-2C61-45F73D85B6A7}"/>
              </a:ext>
            </a:extLst>
          </p:cNvPr>
          <p:cNvSpPr txBox="1"/>
          <p:nvPr/>
        </p:nvSpPr>
        <p:spPr>
          <a:xfrm>
            <a:off x="509798" y="2905336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B5FF-46C7-B6BE-ED01-8B42D60BC548}"/>
              </a:ext>
            </a:extLst>
          </p:cNvPr>
          <p:cNvSpPr txBox="1"/>
          <p:nvPr/>
        </p:nvSpPr>
        <p:spPr>
          <a:xfrm>
            <a:off x="10668465" y="2901792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10776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729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446"/>
            <a:ext cx="12195801" cy="6598508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37C6F06-75E8-325C-56F6-4580CB9E696B}"/>
              </a:ext>
            </a:extLst>
          </p:cNvPr>
          <p:cNvCxnSpPr>
            <a:cxnSpLocks/>
          </p:cNvCxnSpPr>
          <p:nvPr/>
        </p:nvCxnSpPr>
        <p:spPr>
          <a:xfrm>
            <a:off x="1217283" y="4872883"/>
            <a:ext cx="2569255" cy="0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BFDF04-B5BD-72B3-90F7-65C7F749CDC2}"/>
              </a:ext>
            </a:extLst>
          </p:cNvPr>
          <p:cNvCxnSpPr>
            <a:cxnSpLocks/>
          </p:cNvCxnSpPr>
          <p:nvPr/>
        </p:nvCxnSpPr>
        <p:spPr>
          <a:xfrm flipH="1">
            <a:off x="8368063" y="4872248"/>
            <a:ext cx="2300402" cy="635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070DD1-2EEC-A2F3-C0B8-555F51BDFBEA}"/>
              </a:ext>
            </a:extLst>
          </p:cNvPr>
          <p:cNvCxnSpPr>
            <a:cxnSpLocks/>
          </p:cNvCxnSpPr>
          <p:nvPr/>
        </p:nvCxnSpPr>
        <p:spPr>
          <a:xfrm>
            <a:off x="1217283" y="4636865"/>
            <a:ext cx="2569255" cy="0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B6F37-5969-540F-3ED4-6F34B4B5FE7F}"/>
              </a:ext>
            </a:extLst>
          </p:cNvPr>
          <p:cNvCxnSpPr>
            <a:cxnSpLocks/>
          </p:cNvCxnSpPr>
          <p:nvPr/>
        </p:nvCxnSpPr>
        <p:spPr>
          <a:xfrm flipH="1">
            <a:off x="8368063" y="4636230"/>
            <a:ext cx="2300402" cy="635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5A87D-6A39-C93E-4D74-70A935B0CC7E}"/>
              </a:ext>
            </a:extLst>
          </p:cNvPr>
          <p:cNvSpPr txBox="1"/>
          <p:nvPr/>
        </p:nvSpPr>
        <p:spPr>
          <a:xfrm>
            <a:off x="1452492" y="3053821"/>
            <a:ext cx="1282616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Lights up?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9C51-50DE-FABD-42DD-FA2052DCD9AC}"/>
              </a:ext>
            </a:extLst>
          </p:cNvPr>
          <p:cNvSpPr txBox="1"/>
          <p:nvPr/>
        </p:nvSpPr>
        <p:spPr>
          <a:xfrm>
            <a:off x="121381" y="4850834"/>
            <a:ext cx="1402154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apply 2.5V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72AAF-C567-457B-2C61-45F73D85B6A7}"/>
              </a:ext>
            </a:extLst>
          </p:cNvPr>
          <p:cNvSpPr txBox="1"/>
          <p:nvPr/>
        </p:nvSpPr>
        <p:spPr>
          <a:xfrm>
            <a:off x="509798" y="4304368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B5FF-46C7-B6BE-ED01-8B42D60BC548}"/>
              </a:ext>
            </a:extLst>
          </p:cNvPr>
          <p:cNvSpPr txBox="1"/>
          <p:nvPr/>
        </p:nvSpPr>
        <p:spPr>
          <a:xfrm>
            <a:off x="10668465" y="4300824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89E49F-84C2-8424-453B-AA0FE84B5060}"/>
              </a:ext>
            </a:extLst>
          </p:cNvPr>
          <p:cNvCxnSpPr>
            <a:cxnSpLocks/>
          </p:cNvCxnSpPr>
          <p:nvPr/>
        </p:nvCxnSpPr>
        <p:spPr>
          <a:xfrm>
            <a:off x="7261029" y="1507364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B587F1-58CE-3C10-0D3E-6C2197CAD65A}"/>
              </a:ext>
            </a:extLst>
          </p:cNvPr>
          <p:cNvSpPr txBox="1"/>
          <p:nvPr/>
        </p:nvSpPr>
        <p:spPr>
          <a:xfrm>
            <a:off x="6591905" y="1507364"/>
            <a:ext cx="1339185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Apply 2.5V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74765-E717-43B4-6D08-2B0DBD1BEB8C}"/>
              </a:ext>
            </a:extLst>
          </p:cNvPr>
          <p:cNvSpPr txBox="1"/>
          <p:nvPr/>
        </p:nvSpPr>
        <p:spPr>
          <a:xfrm>
            <a:off x="8296150" y="2543503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78B69-B127-BAF7-6BAE-9856F0C98524}"/>
              </a:ext>
            </a:extLst>
          </p:cNvPr>
          <p:cNvCxnSpPr>
            <a:cxnSpLocks/>
          </p:cNvCxnSpPr>
          <p:nvPr/>
        </p:nvCxnSpPr>
        <p:spPr>
          <a:xfrm>
            <a:off x="2735108" y="3229463"/>
            <a:ext cx="1351370" cy="71945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B61C7-6825-D75D-CED1-88CC21B7F0F3}"/>
              </a:ext>
            </a:extLst>
          </p:cNvPr>
          <p:cNvSpPr txBox="1"/>
          <p:nvPr/>
        </p:nvSpPr>
        <p:spPr>
          <a:xfrm>
            <a:off x="10668465" y="4818792"/>
            <a:ext cx="1402154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apply 2.5V here</a:t>
            </a:r>
          </a:p>
        </p:txBody>
      </p:sp>
    </p:spTree>
    <p:extLst>
      <p:ext uri="{BB962C8B-B14F-4D97-AF65-F5344CB8AC3E}">
        <p14:creationId xmlns:p14="http://schemas.microsoft.com/office/powerpoint/2010/main" val="214279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446"/>
            <a:ext cx="12195801" cy="65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446"/>
            <a:ext cx="12195801" cy="65985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4E92E8-3474-7197-E5D8-52DD552967FD}"/>
              </a:ext>
            </a:extLst>
          </p:cNvPr>
          <p:cNvCxnSpPr/>
          <p:nvPr/>
        </p:nvCxnSpPr>
        <p:spPr>
          <a:xfrm>
            <a:off x="6012543" y="1005114"/>
            <a:ext cx="0" cy="14434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07841B-C5BB-5E12-9226-817B870DFA91}"/>
              </a:ext>
            </a:extLst>
          </p:cNvPr>
          <p:cNvSpPr txBox="1"/>
          <p:nvPr/>
        </p:nvSpPr>
        <p:spPr>
          <a:xfrm>
            <a:off x="5952674" y="641516"/>
            <a:ext cx="1616526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CLK from 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EEA65-C815-A24E-DAAD-721F092F2E02}"/>
              </a:ext>
            </a:extLst>
          </p:cNvPr>
          <p:cNvSpPr txBox="1"/>
          <p:nvPr/>
        </p:nvSpPr>
        <p:spPr>
          <a:xfrm>
            <a:off x="6179457" y="1128436"/>
            <a:ext cx="1723561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from DIO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187BD-17D7-BC80-EB53-3DEB27DC7666}"/>
              </a:ext>
            </a:extLst>
          </p:cNvPr>
          <p:cNvCxnSpPr>
            <a:cxnSpLocks/>
          </p:cNvCxnSpPr>
          <p:nvPr/>
        </p:nvCxnSpPr>
        <p:spPr>
          <a:xfrm>
            <a:off x="6273800" y="1497768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F248D7-8636-180A-7899-03F3DFE5B4ED}"/>
              </a:ext>
            </a:extLst>
          </p:cNvPr>
          <p:cNvCxnSpPr>
            <a:cxnSpLocks/>
          </p:cNvCxnSpPr>
          <p:nvPr/>
        </p:nvCxnSpPr>
        <p:spPr>
          <a:xfrm>
            <a:off x="2612572" y="2755225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7B5AB-8CE8-B692-BB52-AD5BE86A1A8D}"/>
              </a:ext>
            </a:extLst>
          </p:cNvPr>
          <p:cNvCxnSpPr>
            <a:cxnSpLocks/>
          </p:cNvCxnSpPr>
          <p:nvPr/>
        </p:nvCxnSpPr>
        <p:spPr>
          <a:xfrm>
            <a:off x="2612572" y="3001968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7C9781-2AFA-6266-A4E2-713C8633DD37}"/>
              </a:ext>
            </a:extLst>
          </p:cNvPr>
          <p:cNvSpPr txBox="1"/>
          <p:nvPr/>
        </p:nvSpPr>
        <p:spPr>
          <a:xfrm>
            <a:off x="841841" y="2232005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DATA to chip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CA967-19F1-C855-2678-81DC84DAC92E}"/>
              </a:ext>
            </a:extLst>
          </p:cNvPr>
          <p:cNvSpPr txBox="1"/>
          <p:nvPr/>
        </p:nvSpPr>
        <p:spPr>
          <a:xfrm>
            <a:off x="827247" y="2960339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CLK to chip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7BDF1-9D61-10A6-B61F-5074C014E13C}"/>
              </a:ext>
            </a:extLst>
          </p:cNvPr>
          <p:cNvSpPr txBox="1"/>
          <p:nvPr/>
        </p:nvSpPr>
        <p:spPr>
          <a:xfrm>
            <a:off x="841841" y="3594422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EM to chip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BF0E1-7231-A50F-29AD-234A83F718B6}"/>
              </a:ext>
            </a:extLst>
          </p:cNvPr>
          <p:cNvCxnSpPr>
            <a:cxnSpLocks/>
          </p:cNvCxnSpPr>
          <p:nvPr/>
        </p:nvCxnSpPr>
        <p:spPr>
          <a:xfrm flipV="1">
            <a:off x="2627953" y="3476493"/>
            <a:ext cx="1433285" cy="23585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213217-19B1-567C-6B84-E0C864F759DE}"/>
              </a:ext>
            </a:extLst>
          </p:cNvPr>
          <p:cNvSpPr/>
          <p:nvPr/>
        </p:nvSpPr>
        <p:spPr>
          <a:xfrm>
            <a:off x="4102100" y="2668139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950877-109C-3378-F5F6-9A6EFDB25EFF}"/>
              </a:ext>
            </a:extLst>
          </p:cNvPr>
          <p:cNvSpPr/>
          <p:nvPr/>
        </p:nvSpPr>
        <p:spPr>
          <a:xfrm>
            <a:off x="4102100" y="2878021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17C488-4F75-D297-AF1B-72C4C71F9EE4}"/>
              </a:ext>
            </a:extLst>
          </p:cNvPr>
          <p:cNvSpPr/>
          <p:nvPr/>
        </p:nvSpPr>
        <p:spPr>
          <a:xfrm>
            <a:off x="4091214" y="3309387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D92352-3F88-A93D-FFDD-113F4F1D5CFF}"/>
              </a:ext>
            </a:extLst>
          </p:cNvPr>
          <p:cNvSpPr/>
          <p:nvPr/>
        </p:nvSpPr>
        <p:spPr>
          <a:xfrm>
            <a:off x="5799285" y="3001968"/>
            <a:ext cx="420914" cy="174172"/>
          </a:xfrm>
          <a:prstGeom prst="round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DB4748-6825-F133-5D19-5018A8D8AA12}"/>
              </a:ext>
            </a:extLst>
          </p:cNvPr>
          <p:cNvCxnSpPr>
            <a:cxnSpLocks/>
          </p:cNvCxnSpPr>
          <p:nvPr/>
        </p:nvCxnSpPr>
        <p:spPr>
          <a:xfrm flipH="1">
            <a:off x="6255657" y="1973164"/>
            <a:ext cx="2039257" cy="103170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0440B-4512-149A-90E3-6B3EA2410266}"/>
              </a:ext>
            </a:extLst>
          </p:cNvPr>
          <p:cNvSpPr txBox="1"/>
          <p:nvPr/>
        </p:nvSpPr>
        <p:spPr>
          <a:xfrm>
            <a:off x="8294914" y="1603832"/>
            <a:ext cx="227874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Jumper to manually  Enable the chip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(after programming)</a:t>
            </a:r>
          </a:p>
        </p:txBody>
      </p:sp>
    </p:spTree>
    <p:extLst>
      <p:ext uri="{BB962C8B-B14F-4D97-AF65-F5344CB8AC3E}">
        <p14:creationId xmlns:p14="http://schemas.microsoft.com/office/powerpoint/2010/main" val="368278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446"/>
            <a:ext cx="12195801" cy="65985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4E92E8-3474-7197-E5D8-52DD552967FD}"/>
              </a:ext>
            </a:extLst>
          </p:cNvPr>
          <p:cNvCxnSpPr/>
          <p:nvPr/>
        </p:nvCxnSpPr>
        <p:spPr>
          <a:xfrm>
            <a:off x="6012543" y="1005114"/>
            <a:ext cx="0" cy="14434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07841B-C5BB-5E12-9226-817B870DFA91}"/>
              </a:ext>
            </a:extLst>
          </p:cNvPr>
          <p:cNvSpPr txBox="1"/>
          <p:nvPr/>
        </p:nvSpPr>
        <p:spPr>
          <a:xfrm>
            <a:off x="5952674" y="641516"/>
            <a:ext cx="1616526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CLK from 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EEA65-C815-A24E-DAAD-721F092F2E02}"/>
              </a:ext>
            </a:extLst>
          </p:cNvPr>
          <p:cNvSpPr txBox="1"/>
          <p:nvPr/>
        </p:nvSpPr>
        <p:spPr>
          <a:xfrm>
            <a:off x="6179457" y="1128436"/>
            <a:ext cx="1723561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from DIO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187BD-17D7-BC80-EB53-3DEB27DC7666}"/>
              </a:ext>
            </a:extLst>
          </p:cNvPr>
          <p:cNvCxnSpPr>
            <a:cxnSpLocks/>
          </p:cNvCxnSpPr>
          <p:nvPr/>
        </p:nvCxnSpPr>
        <p:spPr>
          <a:xfrm>
            <a:off x="6273800" y="1497768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F248D7-8636-180A-7899-03F3DFE5B4ED}"/>
              </a:ext>
            </a:extLst>
          </p:cNvPr>
          <p:cNvCxnSpPr>
            <a:cxnSpLocks/>
          </p:cNvCxnSpPr>
          <p:nvPr/>
        </p:nvCxnSpPr>
        <p:spPr>
          <a:xfrm>
            <a:off x="2612572" y="2755225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7B5AB-8CE8-B692-BB52-AD5BE86A1A8D}"/>
              </a:ext>
            </a:extLst>
          </p:cNvPr>
          <p:cNvCxnSpPr>
            <a:cxnSpLocks/>
          </p:cNvCxnSpPr>
          <p:nvPr/>
        </p:nvCxnSpPr>
        <p:spPr>
          <a:xfrm>
            <a:off x="2612572" y="3001968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7C9781-2AFA-6266-A4E2-713C8633DD37}"/>
              </a:ext>
            </a:extLst>
          </p:cNvPr>
          <p:cNvSpPr txBox="1"/>
          <p:nvPr/>
        </p:nvSpPr>
        <p:spPr>
          <a:xfrm>
            <a:off x="841841" y="2232005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DATA to chip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CA967-19F1-C855-2678-81DC84DAC92E}"/>
              </a:ext>
            </a:extLst>
          </p:cNvPr>
          <p:cNvSpPr txBox="1"/>
          <p:nvPr/>
        </p:nvSpPr>
        <p:spPr>
          <a:xfrm>
            <a:off x="827247" y="2960339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CLK to chip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7BDF1-9D61-10A6-B61F-5074C014E13C}"/>
              </a:ext>
            </a:extLst>
          </p:cNvPr>
          <p:cNvSpPr txBox="1"/>
          <p:nvPr/>
        </p:nvSpPr>
        <p:spPr>
          <a:xfrm>
            <a:off x="841841" y="3594422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EM to chip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BF0E1-7231-A50F-29AD-234A83F718B6}"/>
              </a:ext>
            </a:extLst>
          </p:cNvPr>
          <p:cNvCxnSpPr>
            <a:cxnSpLocks/>
          </p:cNvCxnSpPr>
          <p:nvPr/>
        </p:nvCxnSpPr>
        <p:spPr>
          <a:xfrm flipV="1">
            <a:off x="2627953" y="3476493"/>
            <a:ext cx="1433285" cy="23585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213217-19B1-567C-6B84-E0C864F759DE}"/>
              </a:ext>
            </a:extLst>
          </p:cNvPr>
          <p:cNvSpPr/>
          <p:nvPr/>
        </p:nvSpPr>
        <p:spPr>
          <a:xfrm>
            <a:off x="4102100" y="2668139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950877-109C-3378-F5F6-9A6EFDB25EFF}"/>
              </a:ext>
            </a:extLst>
          </p:cNvPr>
          <p:cNvSpPr/>
          <p:nvPr/>
        </p:nvSpPr>
        <p:spPr>
          <a:xfrm>
            <a:off x="4102100" y="2878021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17C488-4F75-D297-AF1B-72C4C71F9EE4}"/>
              </a:ext>
            </a:extLst>
          </p:cNvPr>
          <p:cNvSpPr/>
          <p:nvPr/>
        </p:nvSpPr>
        <p:spPr>
          <a:xfrm>
            <a:off x="4091214" y="3309387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D92352-3F88-A93D-FFDD-113F4F1D5CFF}"/>
              </a:ext>
            </a:extLst>
          </p:cNvPr>
          <p:cNvSpPr/>
          <p:nvPr/>
        </p:nvSpPr>
        <p:spPr>
          <a:xfrm>
            <a:off x="5799285" y="3001968"/>
            <a:ext cx="420914" cy="174172"/>
          </a:xfrm>
          <a:prstGeom prst="round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DB4748-6825-F133-5D19-5018A8D8AA12}"/>
              </a:ext>
            </a:extLst>
          </p:cNvPr>
          <p:cNvCxnSpPr>
            <a:cxnSpLocks/>
          </p:cNvCxnSpPr>
          <p:nvPr/>
        </p:nvCxnSpPr>
        <p:spPr>
          <a:xfrm flipH="1">
            <a:off x="6255657" y="1973164"/>
            <a:ext cx="2039257" cy="103170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0440B-4512-149A-90E3-6B3EA2410266}"/>
              </a:ext>
            </a:extLst>
          </p:cNvPr>
          <p:cNvSpPr txBox="1"/>
          <p:nvPr/>
        </p:nvSpPr>
        <p:spPr>
          <a:xfrm>
            <a:off x="8294914" y="1603832"/>
            <a:ext cx="227874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Jumper to manually  Enable the chip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(after programming)</a:t>
            </a:r>
          </a:p>
        </p:txBody>
      </p:sp>
    </p:spTree>
    <p:extLst>
      <p:ext uri="{BB962C8B-B14F-4D97-AF65-F5344CB8AC3E}">
        <p14:creationId xmlns:p14="http://schemas.microsoft.com/office/powerpoint/2010/main" val="302294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446"/>
            <a:ext cx="12195801" cy="65985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4E92E8-3474-7197-E5D8-52DD552967FD}"/>
              </a:ext>
            </a:extLst>
          </p:cNvPr>
          <p:cNvCxnSpPr/>
          <p:nvPr/>
        </p:nvCxnSpPr>
        <p:spPr>
          <a:xfrm>
            <a:off x="6012543" y="1005114"/>
            <a:ext cx="0" cy="14434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07841B-C5BB-5E12-9226-817B870DFA91}"/>
              </a:ext>
            </a:extLst>
          </p:cNvPr>
          <p:cNvSpPr txBox="1"/>
          <p:nvPr/>
        </p:nvSpPr>
        <p:spPr>
          <a:xfrm>
            <a:off x="5952674" y="641516"/>
            <a:ext cx="1616526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CLK from 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EEA65-C815-A24E-DAAD-721F092F2E02}"/>
              </a:ext>
            </a:extLst>
          </p:cNvPr>
          <p:cNvSpPr txBox="1"/>
          <p:nvPr/>
        </p:nvSpPr>
        <p:spPr>
          <a:xfrm>
            <a:off x="6179457" y="1128436"/>
            <a:ext cx="1723561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from DIO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187BD-17D7-BC80-EB53-3DEB27DC7666}"/>
              </a:ext>
            </a:extLst>
          </p:cNvPr>
          <p:cNvCxnSpPr>
            <a:cxnSpLocks/>
          </p:cNvCxnSpPr>
          <p:nvPr/>
        </p:nvCxnSpPr>
        <p:spPr>
          <a:xfrm>
            <a:off x="6273800" y="1497768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F248D7-8636-180A-7899-03F3DFE5B4ED}"/>
              </a:ext>
            </a:extLst>
          </p:cNvPr>
          <p:cNvCxnSpPr>
            <a:cxnSpLocks/>
          </p:cNvCxnSpPr>
          <p:nvPr/>
        </p:nvCxnSpPr>
        <p:spPr>
          <a:xfrm>
            <a:off x="2612572" y="2755225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7B5AB-8CE8-B692-BB52-AD5BE86A1A8D}"/>
              </a:ext>
            </a:extLst>
          </p:cNvPr>
          <p:cNvCxnSpPr>
            <a:cxnSpLocks/>
          </p:cNvCxnSpPr>
          <p:nvPr/>
        </p:nvCxnSpPr>
        <p:spPr>
          <a:xfrm>
            <a:off x="2612572" y="3001968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7C9781-2AFA-6266-A4E2-713C8633DD37}"/>
              </a:ext>
            </a:extLst>
          </p:cNvPr>
          <p:cNvSpPr txBox="1"/>
          <p:nvPr/>
        </p:nvSpPr>
        <p:spPr>
          <a:xfrm>
            <a:off x="841841" y="2232005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DATA to chip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CA967-19F1-C855-2678-81DC84DAC92E}"/>
              </a:ext>
            </a:extLst>
          </p:cNvPr>
          <p:cNvSpPr txBox="1"/>
          <p:nvPr/>
        </p:nvSpPr>
        <p:spPr>
          <a:xfrm>
            <a:off x="827247" y="2960339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CLK to chip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7BDF1-9D61-10A6-B61F-5074C014E13C}"/>
              </a:ext>
            </a:extLst>
          </p:cNvPr>
          <p:cNvSpPr txBox="1"/>
          <p:nvPr/>
        </p:nvSpPr>
        <p:spPr>
          <a:xfrm>
            <a:off x="841841" y="3594422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EM to chip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BF0E1-7231-A50F-29AD-234A83F718B6}"/>
              </a:ext>
            </a:extLst>
          </p:cNvPr>
          <p:cNvCxnSpPr>
            <a:cxnSpLocks/>
          </p:cNvCxnSpPr>
          <p:nvPr/>
        </p:nvCxnSpPr>
        <p:spPr>
          <a:xfrm flipV="1">
            <a:off x="2627953" y="3476493"/>
            <a:ext cx="1433285" cy="23585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213217-19B1-567C-6B84-E0C864F759DE}"/>
              </a:ext>
            </a:extLst>
          </p:cNvPr>
          <p:cNvSpPr/>
          <p:nvPr/>
        </p:nvSpPr>
        <p:spPr>
          <a:xfrm>
            <a:off x="4102100" y="2668139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950877-109C-3378-F5F6-9A6EFDB25EFF}"/>
              </a:ext>
            </a:extLst>
          </p:cNvPr>
          <p:cNvSpPr/>
          <p:nvPr/>
        </p:nvSpPr>
        <p:spPr>
          <a:xfrm>
            <a:off x="4102100" y="2878021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17C488-4F75-D297-AF1B-72C4C71F9EE4}"/>
              </a:ext>
            </a:extLst>
          </p:cNvPr>
          <p:cNvSpPr/>
          <p:nvPr/>
        </p:nvSpPr>
        <p:spPr>
          <a:xfrm>
            <a:off x="4091214" y="3309387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D92352-3F88-A93D-FFDD-113F4F1D5CFF}"/>
              </a:ext>
            </a:extLst>
          </p:cNvPr>
          <p:cNvSpPr/>
          <p:nvPr/>
        </p:nvSpPr>
        <p:spPr>
          <a:xfrm>
            <a:off x="5799285" y="3001968"/>
            <a:ext cx="420914" cy="174172"/>
          </a:xfrm>
          <a:prstGeom prst="round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DB4748-6825-F133-5D19-5018A8D8AA12}"/>
              </a:ext>
            </a:extLst>
          </p:cNvPr>
          <p:cNvCxnSpPr>
            <a:cxnSpLocks/>
          </p:cNvCxnSpPr>
          <p:nvPr/>
        </p:nvCxnSpPr>
        <p:spPr>
          <a:xfrm flipH="1">
            <a:off x="6255657" y="1973164"/>
            <a:ext cx="2039257" cy="103170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0440B-4512-149A-90E3-6B3EA2410266}"/>
              </a:ext>
            </a:extLst>
          </p:cNvPr>
          <p:cNvSpPr txBox="1"/>
          <p:nvPr/>
        </p:nvSpPr>
        <p:spPr>
          <a:xfrm>
            <a:off x="8294914" y="1603832"/>
            <a:ext cx="227874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Jumper to manually  Enable the chip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(after programming)</a:t>
            </a:r>
          </a:p>
        </p:txBody>
      </p:sp>
    </p:spTree>
    <p:extLst>
      <p:ext uri="{BB962C8B-B14F-4D97-AF65-F5344CB8AC3E}">
        <p14:creationId xmlns:p14="http://schemas.microsoft.com/office/powerpoint/2010/main" val="219123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446"/>
            <a:ext cx="12195801" cy="65985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4E92E8-3474-7197-E5D8-52DD552967FD}"/>
              </a:ext>
            </a:extLst>
          </p:cNvPr>
          <p:cNvCxnSpPr/>
          <p:nvPr/>
        </p:nvCxnSpPr>
        <p:spPr>
          <a:xfrm>
            <a:off x="6012543" y="1005114"/>
            <a:ext cx="0" cy="14434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07841B-C5BB-5E12-9226-817B870DFA91}"/>
              </a:ext>
            </a:extLst>
          </p:cNvPr>
          <p:cNvSpPr txBox="1"/>
          <p:nvPr/>
        </p:nvSpPr>
        <p:spPr>
          <a:xfrm>
            <a:off x="5952674" y="641516"/>
            <a:ext cx="1616526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CLK from 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EEA65-C815-A24E-DAAD-721F092F2E02}"/>
              </a:ext>
            </a:extLst>
          </p:cNvPr>
          <p:cNvSpPr txBox="1"/>
          <p:nvPr/>
        </p:nvSpPr>
        <p:spPr>
          <a:xfrm>
            <a:off x="6179457" y="1128436"/>
            <a:ext cx="1723561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from DIO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187BD-17D7-BC80-EB53-3DEB27DC7666}"/>
              </a:ext>
            </a:extLst>
          </p:cNvPr>
          <p:cNvCxnSpPr>
            <a:cxnSpLocks/>
          </p:cNvCxnSpPr>
          <p:nvPr/>
        </p:nvCxnSpPr>
        <p:spPr>
          <a:xfrm>
            <a:off x="6273800" y="1497768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F248D7-8636-180A-7899-03F3DFE5B4ED}"/>
              </a:ext>
            </a:extLst>
          </p:cNvPr>
          <p:cNvCxnSpPr>
            <a:cxnSpLocks/>
          </p:cNvCxnSpPr>
          <p:nvPr/>
        </p:nvCxnSpPr>
        <p:spPr>
          <a:xfrm>
            <a:off x="2612572" y="2755225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7B5AB-8CE8-B692-BB52-AD5BE86A1A8D}"/>
              </a:ext>
            </a:extLst>
          </p:cNvPr>
          <p:cNvCxnSpPr>
            <a:cxnSpLocks/>
          </p:cNvCxnSpPr>
          <p:nvPr/>
        </p:nvCxnSpPr>
        <p:spPr>
          <a:xfrm>
            <a:off x="2612572" y="3001968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7C9781-2AFA-6266-A4E2-713C8633DD37}"/>
              </a:ext>
            </a:extLst>
          </p:cNvPr>
          <p:cNvSpPr txBox="1"/>
          <p:nvPr/>
        </p:nvSpPr>
        <p:spPr>
          <a:xfrm>
            <a:off x="841841" y="2232005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DATA to chip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CA967-19F1-C855-2678-81DC84DAC92E}"/>
              </a:ext>
            </a:extLst>
          </p:cNvPr>
          <p:cNvSpPr txBox="1"/>
          <p:nvPr/>
        </p:nvSpPr>
        <p:spPr>
          <a:xfrm>
            <a:off x="827247" y="2960339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CLK to chip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7BDF1-9D61-10A6-B61F-5074C014E13C}"/>
              </a:ext>
            </a:extLst>
          </p:cNvPr>
          <p:cNvSpPr txBox="1"/>
          <p:nvPr/>
        </p:nvSpPr>
        <p:spPr>
          <a:xfrm>
            <a:off x="841841" y="3594422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EM to chip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BF0E1-7231-A50F-29AD-234A83F718B6}"/>
              </a:ext>
            </a:extLst>
          </p:cNvPr>
          <p:cNvCxnSpPr>
            <a:cxnSpLocks/>
          </p:cNvCxnSpPr>
          <p:nvPr/>
        </p:nvCxnSpPr>
        <p:spPr>
          <a:xfrm flipV="1">
            <a:off x="2627953" y="3476493"/>
            <a:ext cx="1433285" cy="23585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213217-19B1-567C-6B84-E0C864F759DE}"/>
              </a:ext>
            </a:extLst>
          </p:cNvPr>
          <p:cNvSpPr/>
          <p:nvPr/>
        </p:nvSpPr>
        <p:spPr>
          <a:xfrm>
            <a:off x="4102100" y="2668139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950877-109C-3378-F5F6-9A6EFDB25EFF}"/>
              </a:ext>
            </a:extLst>
          </p:cNvPr>
          <p:cNvSpPr/>
          <p:nvPr/>
        </p:nvSpPr>
        <p:spPr>
          <a:xfrm>
            <a:off x="4102100" y="2878021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17C488-4F75-D297-AF1B-72C4C71F9EE4}"/>
              </a:ext>
            </a:extLst>
          </p:cNvPr>
          <p:cNvSpPr/>
          <p:nvPr/>
        </p:nvSpPr>
        <p:spPr>
          <a:xfrm>
            <a:off x="4091214" y="3309387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D92352-3F88-A93D-FFDD-113F4F1D5CFF}"/>
              </a:ext>
            </a:extLst>
          </p:cNvPr>
          <p:cNvSpPr/>
          <p:nvPr/>
        </p:nvSpPr>
        <p:spPr>
          <a:xfrm>
            <a:off x="5799285" y="3001968"/>
            <a:ext cx="420914" cy="174172"/>
          </a:xfrm>
          <a:prstGeom prst="round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DB4748-6825-F133-5D19-5018A8D8AA12}"/>
              </a:ext>
            </a:extLst>
          </p:cNvPr>
          <p:cNvCxnSpPr>
            <a:cxnSpLocks/>
          </p:cNvCxnSpPr>
          <p:nvPr/>
        </p:nvCxnSpPr>
        <p:spPr>
          <a:xfrm flipH="1">
            <a:off x="6255657" y="1973164"/>
            <a:ext cx="2039257" cy="103170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0440B-4512-149A-90E3-6B3EA2410266}"/>
              </a:ext>
            </a:extLst>
          </p:cNvPr>
          <p:cNvSpPr txBox="1"/>
          <p:nvPr/>
        </p:nvSpPr>
        <p:spPr>
          <a:xfrm>
            <a:off x="8294914" y="1603832"/>
            <a:ext cx="227874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Jumper to manually  Enable the chip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(after programming)</a:t>
            </a:r>
          </a:p>
        </p:txBody>
      </p:sp>
    </p:spTree>
    <p:extLst>
      <p:ext uri="{BB962C8B-B14F-4D97-AF65-F5344CB8AC3E}">
        <p14:creationId xmlns:p14="http://schemas.microsoft.com/office/powerpoint/2010/main" val="168154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801" cy="6598508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37C6F06-75E8-325C-56F6-4580CB9E696B}"/>
              </a:ext>
            </a:extLst>
          </p:cNvPr>
          <p:cNvCxnSpPr>
            <a:cxnSpLocks/>
          </p:cNvCxnSpPr>
          <p:nvPr/>
        </p:nvCxnSpPr>
        <p:spPr>
          <a:xfrm>
            <a:off x="1217283" y="3498437"/>
            <a:ext cx="2569255" cy="0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BFDF04-B5BD-72B3-90F7-65C7F749CDC2}"/>
              </a:ext>
            </a:extLst>
          </p:cNvPr>
          <p:cNvCxnSpPr>
            <a:cxnSpLocks/>
          </p:cNvCxnSpPr>
          <p:nvPr/>
        </p:nvCxnSpPr>
        <p:spPr>
          <a:xfrm flipH="1">
            <a:off x="8368063" y="3497802"/>
            <a:ext cx="2300402" cy="635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070DD1-2EEC-A2F3-C0B8-555F51BDFBEA}"/>
              </a:ext>
            </a:extLst>
          </p:cNvPr>
          <p:cNvCxnSpPr>
            <a:cxnSpLocks/>
          </p:cNvCxnSpPr>
          <p:nvPr/>
        </p:nvCxnSpPr>
        <p:spPr>
          <a:xfrm>
            <a:off x="1217283" y="3262419"/>
            <a:ext cx="2569255" cy="0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B6F37-5969-540F-3ED4-6F34B4B5FE7F}"/>
              </a:ext>
            </a:extLst>
          </p:cNvPr>
          <p:cNvCxnSpPr>
            <a:cxnSpLocks/>
          </p:cNvCxnSpPr>
          <p:nvPr/>
        </p:nvCxnSpPr>
        <p:spPr>
          <a:xfrm flipH="1">
            <a:off x="8368063" y="3261784"/>
            <a:ext cx="2300402" cy="635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5A87D-6A39-C93E-4D74-70A935B0CC7E}"/>
              </a:ext>
            </a:extLst>
          </p:cNvPr>
          <p:cNvSpPr txBox="1"/>
          <p:nvPr/>
        </p:nvSpPr>
        <p:spPr>
          <a:xfrm>
            <a:off x="1452492" y="1679375"/>
            <a:ext cx="1282616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Lights up?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9C51-50DE-FABD-42DD-FA2052DCD9AC}"/>
              </a:ext>
            </a:extLst>
          </p:cNvPr>
          <p:cNvSpPr txBox="1"/>
          <p:nvPr/>
        </p:nvSpPr>
        <p:spPr>
          <a:xfrm>
            <a:off x="121381" y="3476388"/>
            <a:ext cx="1095902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for 2.5V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72AAF-C567-457B-2C61-45F73D85B6A7}"/>
              </a:ext>
            </a:extLst>
          </p:cNvPr>
          <p:cNvSpPr txBox="1"/>
          <p:nvPr/>
        </p:nvSpPr>
        <p:spPr>
          <a:xfrm>
            <a:off x="509798" y="2929922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B5FF-46C7-B6BE-ED01-8B42D60BC548}"/>
              </a:ext>
            </a:extLst>
          </p:cNvPr>
          <p:cNvSpPr txBox="1"/>
          <p:nvPr/>
        </p:nvSpPr>
        <p:spPr>
          <a:xfrm>
            <a:off x="10668465" y="2926378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89E49F-84C2-8424-453B-AA0FE84B5060}"/>
              </a:ext>
            </a:extLst>
          </p:cNvPr>
          <p:cNvCxnSpPr>
            <a:cxnSpLocks/>
          </p:cNvCxnSpPr>
          <p:nvPr/>
        </p:nvCxnSpPr>
        <p:spPr>
          <a:xfrm>
            <a:off x="7261029" y="132918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B587F1-58CE-3C10-0D3E-6C2197CAD65A}"/>
              </a:ext>
            </a:extLst>
          </p:cNvPr>
          <p:cNvSpPr txBox="1"/>
          <p:nvPr/>
        </p:nvSpPr>
        <p:spPr>
          <a:xfrm>
            <a:off x="6591905" y="132918"/>
            <a:ext cx="1339185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Apply 2.5V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74765-E717-43B4-6D08-2B0DBD1BEB8C}"/>
              </a:ext>
            </a:extLst>
          </p:cNvPr>
          <p:cNvSpPr txBox="1"/>
          <p:nvPr/>
        </p:nvSpPr>
        <p:spPr>
          <a:xfrm>
            <a:off x="8296150" y="1169057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C0A50-9239-0C63-65FE-828B6A6C4533}"/>
              </a:ext>
            </a:extLst>
          </p:cNvPr>
          <p:cNvSpPr txBox="1"/>
          <p:nvPr/>
        </p:nvSpPr>
        <p:spPr>
          <a:xfrm>
            <a:off x="10677412" y="3449781"/>
            <a:ext cx="1095902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Check for 2.5V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78B69-B127-BAF7-6BAE-9856F0C98524}"/>
              </a:ext>
            </a:extLst>
          </p:cNvPr>
          <p:cNvCxnSpPr>
            <a:cxnSpLocks/>
          </p:cNvCxnSpPr>
          <p:nvPr/>
        </p:nvCxnSpPr>
        <p:spPr>
          <a:xfrm>
            <a:off x="2735108" y="1855017"/>
            <a:ext cx="1351370" cy="71945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32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1" y="0"/>
            <a:ext cx="12195801" cy="65985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215B8-754A-553F-3B5E-3EA492E0EDF8}"/>
              </a:ext>
            </a:extLst>
          </p:cNvPr>
          <p:cNvCxnSpPr>
            <a:cxnSpLocks/>
          </p:cNvCxnSpPr>
          <p:nvPr/>
        </p:nvCxnSpPr>
        <p:spPr>
          <a:xfrm>
            <a:off x="6269999" y="123322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9661D4-4F88-9B36-7847-4F4F2F340E38}"/>
              </a:ext>
            </a:extLst>
          </p:cNvPr>
          <p:cNvSpPr txBox="1"/>
          <p:nvPr/>
        </p:nvSpPr>
        <p:spPr>
          <a:xfrm>
            <a:off x="2012006" y="734448"/>
            <a:ext cx="1770731" cy="646331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Check for 2.5V Logic Signal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7D987-A788-88B3-D5AF-FA17544E0DC2}"/>
              </a:ext>
            </a:extLst>
          </p:cNvPr>
          <p:cNvSpPr txBox="1"/>
          <p:nvPr/>
        </p:nvSpPr>
        <p:spPr>
          <a:xfrm>
            <a:off x="505997" y="2929922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32BE8-7F51-3B17-5DBD-F02AC5E9AD7A}"/>
              </a:ext>
            </a:extLst>
          </p:cNvPr>
          <p:cNvSpPr txBox="1"/>
          <p:nvPr/>
        </p:nvSpPr>
        <p:spPr>
          <a:xfrm>
            <a:off x="10664664" y="2926378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3543E-1D12-3D4B-C1B2-ECC948D64488}"/>
              </a:ext>
            </a:extLst>
          </p:cNvPr>
          <p:cNvSpPr txBox="1"/>
          <p:nvPr/>
        </p:nvSpPr>
        <p:spPr>
          <a:xfrm>
            <a:off x="8292349" y="1169057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087596-6647-3E9D-E293-B574FCEADB44}"/>
              </a:ext>
            </a:extLst>
          </p:cNvPr>
          <p:cNvCxnSpPr>
            <a:cxnSpLocks/>
          </p:cNvCxnSpPr>
          <p:nvPr/>
        </p:nvCxnSpPr>
        <p:spPr>
          <a:xfrm>
            <a:off x="1213482" y="3262419"/>
            <a:ext cx="2569255" cy="0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FDDB4E-6112-B8C1-8CD8-1488D9E35DA8}"/>
              </a:ext>
            </a:extLst>
          </p:cNvPr>
          <p:cNvCxnSpPr>
            <a:cxnSpLocks/>
          </p:cNvCxnSpPr>
          <p:nvPr/>
        </p:nvCxnSpPr>
        <p:spPr>
          <a:xfrm flipH="1">
            <a:off x="8364262" y="3261784"/>
            <a:ext cx="2300402" cy="635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E4AE07-9FF2-BB41-130E-E9F5941AFE26}"/>
              </a:ext>
            </a:extLst>
          </p:cNvPr>
          <p:cNvSpPr txBox="1"/>
          <p:nvPr/>
        </p:nvSpPr>
        <p:spPr>
          <a:xfrm>
            <a:off x="5405565" y="8686"/>
            <a:ext cx="1723561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3.3V Logic Test Signal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0015C8B-27FF-91DB-894B-487117444EC8}"/>
              </a:ext>
            </a:extLst>
          </p:cNvPr>
          <p:cNvCxnSpPr>
            <a:cxnSpLocks/>
          </p:cNvCxnSpPr>
          <p:nvPr/>
        </p:nvCxnSpPr>
        <p:spPr>
          <a:xfrm>
            <a:off x="3782737" y="778035"/>
            <a:ext cx="604868" cy="602744"/>
          </a:xfrm>
          <a:prstGeom prst="bentConnector3">
            <a:avLst>
              <a:gd name="adj1" fmla="val 99499"/>
            </a:avLst>
          </a:prstGeom>
          <a:ln w="825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5B9C6D-B5DB-A1FC-B664-7D2C56258A17}"/>
              </a:ext>
            </a:extLst>
          </p:cNvPr>
          <p:cNvSpPr txBox="1"/>
          <p:nvPr/>
        </p:nvSpPr>
        <p:spPr>
          <a:xfrm>
            <a:off x="2815964" y="92721"/>
            <a:ext cx="1388183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Check LED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3807B35-DF0B-3092-57CE-9AB58A6781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9154" y="482886"/>
            <a:ext cx="1047655" cy="548374"/>
          </a:xfrm>
          <a:prstGeom prst="bentConnector3">
            <a:avLst>
              <a:gd name="adj1" fmla="val 3656"/>
            </a:avLst>
          </a:prstGeom>
          <a:ln w="825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1" y="0"/>
            <a:ext cx="12195801" cy="659850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A11951E-7FCA-F9E8-9F75-C530867B0926}"/>
              </a:ext>
            </a:extLst>
          </p:cNvPr>
          <p:cNvSpPr/>
          <p:nvPr/>
        </p:nvSpPr>
        <p:spPr>
          <a:xfrm>
            <a:off x="5795484" y="1627522"/>
            <a:ext cx="420914" cy="174172"/>
          </a:xfrm>
          <a:prstGeom prst="round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C779F4-20EF-6798-C811-3F6647872077}"/>
              </a:ext>
            </a:extLst>
          </p:cNvPr>
          <p:cNvCxnSpPr>
            <a:cxnSpLocks/>
          </p:cNvCxnSpPr>
          <p:nvPr/>
        </p:nvCxnSpPr>
        <p:spPr>
          <a:xfrm>
            <a:off x="5000878" y="635168"/>
            <a:ext cx="1250978" cy="99525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C4F86B-EE19-34ED-DC14-60B19FE5BE98}"/>
              </a:ext>
            </a:extLst>
          </p:cNvPr>
          <p:cNvSpPr txBox="1"/>
          <p:nvPr/>
        </p:nvSpPr>
        <p:spPr>
          <a:xfrm>
            <a:off x="3480530" y="167430"/>
            <a:ext cx="1747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Jumper for Manual Enable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86607C-5117-109A-DE18-B5E60AA4E085}"/>
              </a:ext>
            </a:extLst>
          </p:cNvPr>
          <p:cNvCxnSpPr>
            <a:cxnSpLocks/>
          </p:cNvCxnSpPr>
          <p:nvPr/>
        </p:nvCxnSpPr>
        <p:spPr>
          <a:xfrm flipV="1">
            <a:off x="2592073" y="2317547"/>
            <a:ext cx="1522137" cy="28119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29D2C8-EED6-0307-72F0-65581752AEAF}"/>
              </a:ext>
            </a:extLst>
          </p:cNvPr>
          <p:cNvSpPr txBox="1"/>
          <p:nvPr/>
        </p:nvSpPr>
        <p:spPr>
          <a:xfrm>
            <a:off x="877139" y="1408223"/>
            <a:ext cx="1747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Check 2.5V present?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0677F7-F5E3-415A-4112-C86CD125FA53}"/>
              </a:ext>
            </a:extLst>
          </p:cNvPr>
          <p:cNvCxnSpPr>
            <a:cxnSpLocks/>
          </p:cNvCxnSpPr>
          <p:nvPr/>
        </p:nvCxnSpPr>
        <p:spPr>
          <a:xfrm>
            <a:off x="2627531" y="1627522"/>
            <a:ext cx="1705999" cy="444579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C82E3A-E5B2-1F7B-19FA-A2568313828B}"/>
              </a:ext>
            </a:extLst>
          </p:cNvPr>
          <p:cNvSpPr txBox="1"/>
          <p:nvPr/>
        </p:nvSpPr>
        <p:spPr>
          <a:xfrm>
            <a:off x="877139" y="2273479"/>
            <a:ext cx="174730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Check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C6812D-1403-FE95-48EF-2F9DEBF48EE6}"/>
              </a:ext>
            </a:extLst>
          </p:cNvPr>
          <p:cNvCxnSpPr>
            <a:cxnSpLocks/>
          </p:cNvCxnSpPr>
          <p:nvPr/>
        </p:nvCxnSpPr>
        <p:spPr>
          <a:xfrm>
            <a:off x="1217283" y="3262419"/>
            <a:ext cx="2569255" cy="0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08A394-6812-1941-7FC0-A33363CA216F}"/>
              </a:ext>
            </a:extLst>
          </p:cNvPr>
          <p:cNvCxnSpPr>
            <a:cxnSpLocks/>
          </p:cNvCxnSpPr>
          <p:nvPr/>
        </p:nvCxnSpPr>
        <p:spPr>
          <a:xfrm flipH="1">
            <a:off x="8368063" y="3261784"/>
            <a:ext cx="2300402" cy="635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CF5830-425C-F96C-7DB8-5905A82B72B6}"/>
              </a:ext>
            </a:extLst>
          </p:cNvPr>
          <p:cNvSpPr txBox="1"/>
          <p:nvPr/>
        </p:nvSpPr>
        <p:spPr>
          <a:xfrm>
            <a:off x="509798" y="2929922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6E596E-6604-2365-4674-450D4FB65D19}"/>
              </a:ext>
            </a:extLst>
          </p:cNvPr>
          <p:cNvSpPr txBox="1"/>
          <p:nvPr/>
        </p:nvSpPr>
        <p:spPr>
          <a:xfrm>
            <a:off x="10668465" y="2926378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4D5D60-F8E0-91A2-77BE-F327E459E9E7}"/>
              </a:ext>
            </a:extLst>
          </p:cNvPr>
          <p:cNvCxnSpPr>
            <a:cxnSpLocks/>
          </p:cNvCxnSpPr>
          <p:nvPr/>
        </p:nvCxnSpPr>
        <p:spPr>
          <a:xfrm>
            <a:off x="7261029" y="132918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A4E313-6734-E4C4-15BD-6476A6C92EA6}"/>
              </a:ext>
            </a:extLst>
          </p:cNvPr>
          <p:cNvSpPr txBox="1"/>
          <p:nvPr/>
        </p:nvSpPr>
        <p:spPr>
          <a:xfrm>
            <a:off x="6591905" y="132918"/>
            <a:ext cx="1339185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Apply 2.5V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95FB5-A4D6-6431-2D9C-C3A1F94666AC}"/>
              </a:ext>
            </a:extLst>
          </p:cNvPr>
          <p:cNvSpPr txBox="1"/>
          <p:nvPr/>
        </p:nvSpPr>
        <p:spPr>
          <a:xfrm>
            <a:off x="8296150" y="1169057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56C1E-5ED8-5195-7D6D-E2072B6CD83E}"/>
              </a:ext>
            </a:extLst>
          </p:cNvPr>
          <p:cNvCxnSpPr>
            <a:cxnSpLocks/>
          </p:cNvCxnSpPr>
          <p:nvPr/>
        </p:nvCxnSpPr>
        <p:spPr>
          <a:xfrm>
            <a:off x="1217283" y="3498437"/>
            <a:ext cx="2569255" cy="0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544B09-0AE3-73C6-0BD5-C1163259BB5B}"/>
              </a:ext>
            </a:extLst>
          </p:cNvPr>
          <p:cNvCxnSpPr>
            <a:cxnSpLocks/>
          </p:cNvCxnSpPr>
          <p:nvPr/>
        </p:nvCxnSpPr>
        <p:spPr>
          <a:xfrm flipH="1">
            <a:off x="8368063" y="3497802"/>
            <a:ext cx="2300402" cy="635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1FDA57-A137-5032-30FC-1B96E7394CD3}"/>
              </a:ext>
            </a:extLst>
          </p:cNvPr>
          <p:cNvSpPr txBox="1"/>
          <p:nvPr/>
        </p:nvSpPr>
        <p:spPr>
          <a:xfrm>
            <a:off x="121381" y="3476388"/>
            <a:ext cx="1402154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apply 2.5V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39FEE6-D678-8B52-B844-00028B6221D1}"/>
              </a:ext>
            </a:extLst>
          </p:cNvPr>
          <p:cNvSpPr txBox="1"/>
          <p:nvPr/>
        </p:nvSpPr>
        <p:spPr>
          <a:xfrm>
            <a:off x="10668465" y="3444346"/>
            <a:ext cx="1402154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apply 2.5V here</a:t>
            </a:r>
          </a:p>
        </p:txBody>
      </p:sp>
    </p:spTree>
    <p:extLst>
      <p:ext uri="{BB962C8B-B14F-4D97-AF65-F5344CB8AC3E}">
        <p14:creationId xmlns:p14="http://schemas.microsoft.com/office/powerpoint/2010/main" val="42547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1" y="0"/>
            <a:ext cx="12195801" cy="65985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4E92E8-3474-7197-E5D8-52DD552967FD}"/>
              </a:ext>
            </a:extLst>
          </p:cNvPr>
          <p:cNvCxnSpPr>
            <a:cxnSpLocks/>
          </p:cNvCxnSpPr>
          <p:nvPr/>
        </p:nvCxnSpPr>
        <p:spPr>
          <a:xfrm>
            <a:off x="6008742" y="360890"/>
            <a:ext cx="0" cy="76177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07841B-C5BB-5E12-9226-817B870DFA91}"/>
              </a:ext>
            </a:extLst>
          </p:cNvPr>
          <p:cNvSpPr txBox="1"/>
          <p:nvPr/>
        </p:nvSpPr>
        <p:spPr>
          <a:xfrm>
            <a:off x="5948873" y="3442"/>
            <a:ext cx="1616526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CLK from DIO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187BD-17D7-BC80-EB53-3DEB27DC7666}"/>
              </a:ext>
            </a:extLst>
          </p:cNvPr>
          <p:cNvCxnSpPr>
            <a:cxnSpLocks/>
          </p:cNvCxnSpPr>
          <p:nvPr/>
        </p:nvCxnSpPr>
        <p:spPr>
          <a:xfrm>
            <a:off x="6269999" y="647270"/>
            <a:ext cx="0" cy="47539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F248D7-8636-180A-7899-03F3DFE5B4ED}"/>
              </a:ext>
            </a:extLst>
          </p:cNvPr>
          <p:cNvCxnSpPr>
            <a:cxnSpLocks/>
          </p:cNvCxnSpPr>
          <p:nvPr/>
        </p:nvCxnSpPr>
        <p:spPr>
          <a:xfrm>
            <a:off x="2608771" y="1429331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7B5AB-8CE8-B692-BB52-AD5BE86A1A8D}"/>
              </a:ext>
            </a:extLst>
          </p:cNvPr>
          <p:cNvCxnSpPr>
            <a:cxnSpLocks/>
          </p:cNvCxnSpPr>
          <p:nvPr/>
        </p:nvCxnSpPr>
        <p:spPr>
          <a:xfrm>
            <a:off x="2608771" y="1676074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7C9781-2AFA-6266-A4E2-713C8633DD37}"/>
              </a:ext>
            </a:extLst>
          </p:cNvPr>
          <p:cNvSpPr txBox="1"/>
          <p:nvPr/>
        </p:nvSpPr>
        <p:spPr>
          <a:xfrm>
            <a:off x="838040" y="906111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DATA to chip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CA967-19F1-C855-2678-81DC84DAC92E}"/>
              </a:ext>
            </a:extLst>
          </p:cNvPr>
          <p:cNvSpPr txBox="1"/>
          <p:nvPr/>
        </p:nvSpPr>
        <p:spPr>
          <a:xfrm>
            <a:off x="823446" y="1634445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CLK to chip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7BDF1-9D61-10A6-B61F-5074C014E13C}"/>
              </a:ext>
            </a:extLst>
          </p:cNvPr>
          <p:cNvSpPr txBox="1"/>
          <p:nvPr/>
        </p:nvSpPr>
        <p:spPr>
          <a:xfrm>
            <a:off x="838040" y="2268528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EM to chip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BF0E1-7231-A50F-29AD-234A83F718B6}"/>
              </a:ext>
            </a:extLst>
          </p:cNvPr>
          <p:cNvCxnSpPr>
            <a:cxnSpLocks/>
          </p:cNvCxnSpPr>
          <p:nvPr/>
        </p:nvCxnSpPr>
        <p:spPr>
          <a:xfrm flipV="1">
            <a:off x="2624152" y="2150599"/>
            <a:ext cx="1433285" cy="23585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213217-19B1-567C-6B84-E0C864F759DE}"/>
              </a:ext>
            </a:extLst>
          </p:cNvPr>
          <p:cNvSpPr/>
          <p:nvPr/>
        </p:nvSpPr>
        <p:spPr>
          <a:xfrm>
            <a:off x="4098299" y="1342245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950877-109C-3378-F5F6-9A6EFDB25EFF}"/>
              </a:ext>
            </a:extLst>
          </p:cNvPr>
          <p:cNvSpPr/>
          <p:nvPr/>
        </p:nvSpPr>
        <p:spPr>
          <a:xfrm>
            <a:off x="4098299" y="1552127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17C488-4F75-D297-AF1B-72C4C71F9EE4}"/>
              </a:ext>
            </a:extLst>
          </p:cNvPr>
          <p:cNvSpPr/>
          <p:nvPr/>
        </p:nvSpPr>
        <p:spPr>
          <a:xfrm>
            <a:off x="4087413" y="1983493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D92352-3F88-A93D-FFDD-113F4F1D5CFF}"/>
              </a:ext>
            </a:extLst>
          </p:cNvPr>
          <p:cNvSpPr/>
          <p:nvPr/>
        </p:nvSpPr>
        <p:spPr>
          <a:xfrm>
            <a:off x="5795484" y="1676074"/>
            <a:ext cx="420914" cy="174172"/>
          </a:xfrm>
          <a:prstGeom prst="round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DB4748-6825-F133-5D19-5018A8D8AA12}"/>
              </a:ext>
            </a:extLst>
          </p:cNvPr>
          <p:cNvCxnSpPr>
            <a:cxnSpLocks/>
          </p:cNvCxnSpPr>
          <p:nvPr/>
        </p:nvCxnSpPr>
        <p:spPr>
          <a:xfrm flipH="1">
            <a:off x="6251856" y="647270"/>
            <a:ext cx="2039257" cy="103170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0440B-4512-149A-90E3-6B3EA2410266}"/>
              </a:ext>
            </a:extLst>
          </p:cNvPr>
          <p:cNvSpPr txBox="1"/>
          <p:nvPr/>
        </p:nvSpPr>
        <p:spPr>
          <a:xfrm>
            <a:off x="8291113" y="277938"/>
            <a:ext cx="227874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Jumper to manually  Enable the chip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(after programming)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EBA8-22BF-53E5-950F-E72A2A896A73}"/>
              </a:ext>
            </a:extLst>
          </p:cNvPr>
          <p:cNvSpPr txBox="1"/>
          <p:nvPr/>
        </p:nvSpPr>
        <p:spPr>
          <a:xfrm>
            <a:off x="6175656" y="417534"/>
            <a:ext cx="1723561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from DIO</a:t>
            </a:r>
          </a:p>
        </p:txBody>
      </p:sp>
    </p:spTree>
    <p:extLst>
      <p:ext uri="{BB962C8B-B14F-4D97-AF65-F5344CB8AC3E}">
        <p14:creationId xmlns:p14="http://schemas.microsoft.com/office/powerpoint/2010/main" val="171961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1" y="0"/>
            <a:ext cx="12195801" cy="65985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215B8-754A-553F-3B5E-3EA492E0EDF8}"/>
              </a:ext>
            </a:extLst>
          </p:cNvPr>
          <p:cNvCxnSpPr>
            <a:cxnSpLocks/>
          </p:cNvCxnSpPr>
          <p:nvPr/>
        </p:nvCxnSpPr>
        <p:spPr>
          <a:xfrm>
            <a:off x="7815168" y="394079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77D987-A788-88B3-D5AF-FA17544E0DC2}"/>
              </a:ext>
            </a:extLst>
          </p:cNvPr>
          <p:cNvSpPr txBox="1"/>
          <p:nvPr/>
        </p:nvSpPr>
        <p:spPr>
          <a:xfrm>
            <a:off x="505997" y="2929922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32BE8-7F51-3B17-5DBD-F02AC5E9AD7A}"/>
              </a:ext>
            </a:extLst>
          </p:cNvPr>
          <p:cNvSpPr txBox="1"/>
          <p:nvPr/>
        </p:nvSpPr>
        <p:spPr>
          <a:xfrm>
            <a:off x="10664664" y="2926378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3543E-1D12-3D4B-C1B2-ECC948D64488}"/>
              </a:ext>
            </a:extLst>
          </p:cNvPr>
          <p:cNvSpPr txBox="1"/>
          <p:nvPr/>
        </p:nvSpPr>
        <p:spPr>
          <a:xfrm>
            <a:off x="8292349" y="1169057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087596-6647-3E9D-E293-B574FCEADB44}"/>
              </a:ext>
            </a:extLst>
          </p:cNvPr>
          <p:cNvCxnSpPr>
            <a:cxnSpLocks/>
          </p:cNvCxnSpPr>
          <p:nvPr/>
        </p:nvCxnSpPr>
        <p:spPr>
          <a:xfrm>
            <a:off x="1213482" y="3262419"/>
            <a:ext cx="2569255" cy="0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FDDB4E-6112-B8C1-8CD8-1488D9E35DA8}"/>
              </a:ext>
            </a:extLst>
          </p:cNvPr>
          <p:cNvCxnSpPr>
            <a:cxnSpLocks/>
          </p:cNvCxnSpPr>
          <p:nvPr/>
        </p:nvCxnSpPr>
        <p:spPr>
          <a:xfrm flipH="1">
            <a:off x="8364262" y="3261784"/>
            <a:ext cx="2300402" cy="635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E4AE07-9FF2-BB41-130E-E9F5941AFE26}"/>
              </a:ext>
            </a:extLst>
          </p:cNvPr>
          <p:cNvSpPr txBox="1"/>
          <p:nvPr/>
        </p:nvSpPr>
        <p:spPr>
          <a:xfrm>
            <a:off x="7210241" y="99715"/>
            <a:ext cx="1231749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&gt;2.8V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1ADD352-A8CF-DEF8-3218-2D19BD720060}"/>
              </a:ext>
            </a:extLst>
          </p:cNvPr>
          <p:cNvCxnSpPr>
            <a:cxnSpLocks/>
          </p:cNvCxnSpPr>
          <p:nvPr/>
        </p:nvCxnSpPr>
        <p:spPr>
          <a:xfrm>
            <a:off x="6094099" y="655259"/>
            <a:ext cx="1390329" cy="691092"/>
          </a:xfrm>
          <a:prstGeom prst="bentConnector3">
            <a:avLst>
              <a:gd name="adj1" fmla="val 99984"/>
            </a:avLst>
          </a:prstGeom>
          <a:ln w="825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B71D38-6C0B-B66D-EAF4-E096858D76D5}"/>
              </a:ext>
            </a:extLst>
          </p:cNvPr>
          <p:cNvSpPr txBox="1"/>
          <p:nvPr/>
        </p:nvSpPr>
        <p:spPr>
          <a:xfrm>
            <a:off x="3792666" y="80057"/>
            <a:ext cx="2665619" cy="923330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Check for 2.5V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(with appropriate load, see text)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FAAED0-E5A8-E022-F147-B3F0CF12A245}"/>
              </a:ext>
            </a:extLst>
          </p:cNvPr>
          <p:cNvSpPr/>
          <p:nvPr/>
        </p:nvSpPr>
        <p:spPr>
          <a:xfrm>
            <a:off x="7166467" y="1339074"/>
            <a:ext cx="420914" cy="174172"/>
          </a:xfrm>
          <a:prstGeom prst="round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0FFEE-9C02-C8B2-F104-5116D5BF490C}"/>
              </a:ext>
            </a:extLst>
          </p:cNvPr>
          <p:cNvCxnSpPr>
            <a:cxnSpLocks/>
          </p:cNvCxnSpPr>
          <p:nvPr/>
        </p:nvCxnSpPr>
        <p:spPr>
          <a:xfrm flipH="1" flipV="1">
            <a:off x="7587381" y="1495477"/>
            <a:ext cx="1702923" cy="861697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04802B-3B9E-2A49-687E-0C30E8852BDC}"/>
              </a:ext>
            </a:extLst>
          </p:cNvPr>
          <p:cNvSpPr txBox="1"/>
          <p:nvPr/>
        </p:nvSpPr>
        <p:spPr>
          <a:xfrm>
            <a:off x="9271104" y="1609150"/>
            <a:ext cx="174730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Connect 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V+ to LDOO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(without chip, see text)</a:t>
            </a:r>
          </a:p>
        </p:txBody>
      </p:sp>
    </p:spTree>
    <p:extLst>
      <p:ext uri="{BB962C8B-B14F-4D97-AF65-F5344CB8AC3E}">
        <p14:creationId xmlns:p14="http://schemas.microsoft.com/office/powerpoint/2010/main" val="206374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801" cy="6598508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BDEF907-28DB-DC9C-674E-06316B1387A1}"/>
              </a:ext>
            </a:extLst>
          </p:cNvPr>
          <p:cNvCxnSpPr>
            <a:cxnSpLocks/>
          </p:cNvCxnSpPr>
          <p:nvPr/>
        </p:nvCxnSpPr>
        <p:spPr>
          <a:xfrm>
            <a:off x="1837944" y="1536192"/>
            <a:ext cx="3033669" cy="901365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F9A034-0D01-5AF7-0C23-F20BEA5B1507}"/>
              </a:ext>
            </a:extLst>
          </p:cNvPr>
          <p:cNvCxnSpPr>
            <a:cxnSpLocks/>
          </p:cNvCxnSpPr>
          <p:nvPr/>
        </p:nvCxnSpPr>
        <p:spPr>
          <a:xfrm flipH="1" flipV="1">
            <a:off x="5179461" y="2798960"/>
            <a:ext cx="2362316" cy="500294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95C1E3-2832-6199-AE5D-B14BF4B57906}"/>
              </a:ext>
            </a:extLst>
          </p:cNvPr>
          <p:cNvCxnSpPr>
            <a:cxnSpLocks/>
          </p:cNvCxnSpPr>
          <p:nvPr/>
        </p:nvCxnSpPr>
        <p:spPr>
          <a:xfrm>
            <a:off x="5092700" y="2778125"/>
            <a:ext cx="0" cy="6508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30ABC9-CB7A-EA6D-EC9A-B29004877C79}"/>
              </a:ext>
            </a:extLst>
          </p:cNvPr>
          <p:cNvCxnSpPr>
            <a:cxnSpLocks/>
          </p:cNvCxnSpPr>
          <p:nvPr/>
        </p:nvCxnSpPr>
        <p:spPr>
          <a:xfrm>
            <a:off x="5210175" y="2676525"/>
            <a:ext cx="80645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AD4FE-B0DE-E632-3CDE-54ADAC8A9381}"/>
              </a:ext>
            </a:extLst>
          </p:cNvPr>
          <p:cNvCxnSpPr>
            <a:cxnSpLocks/>
          </p:cNvCxnSpPr>
          <p:nvPr/>
        </p:nvCxnSpPr>
        <p:spPr>
          <a:xfrm flipV="1">
            <a:off x="5092700" y="2676525"/>
            <a:ext cx="117475" cy="1224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F11A94-BF6A-7DC4-8197-EBE27C334F7B}"/>
              </a:ext>
            </a:extLst>
          </p:cNvPr>
          <p:cNvCxnSpPr>
            <a:cxnSpLocks/>
          </p:cNvCxnSpPr>
          <p:nvPr/>
        </p:nvCxnSpPr>
        <p:spPr>
          <a:xfrm>
            <a:off x="4784725" y="2495550"/>
            <a:ext cx="0" cy="6508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E4270-ECED-B500-3614-980488AF913E}"/>
              </a:ext>
            </a:extLst>
          </p:cNvPr>
          <p:cNvCxnSpPr>
            <a:cxnSpLocks/>
          </p:cNvCxnSpPr>
          <p:nvPr/>
        </p:nvCxnSpPr>
        <p:spPr>
          <a:xfrm>
            <a:off x="4902200" y="2393950"/>
            <a:ext cx="80645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0343DD-A35F-713E-4034-1E98445CB427}"/>
              </a:ext>
            </a:extLst>
          </p:cNvPr>
          <p:cNvCxnSpPr>
            <a:cxnSpLocks/>
          </p:cNvCxnSpPr>
          <p:nvPr/>
        </p:nvCxnSpPr>
        <p:spPr>
          <a:xfrm flipV="1">
            <a:off x="4784725" y="2393950"/>
            <a:ext cx="117475" cy="1224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4E7E66-A856-BA06-60B2-333F37A63E4E}"/>
              </a:ext>
            </a:extLst>
          </p:cNvPr>
          <p:cNvSpPr txBox="1"/>
          <p:nvPr/>
        </p:nvSpPr>
        <p:spPr>
          <a:xfrm>
            <a:off x="7504880" y="3259341"/>
            <a:ext cx="191424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Notch in chip package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BA3181-CCB7-7226-3743-EEEE11AD2D7D}"/>
              </a:ext>
            </a:extLst>
          </p:cNvPr>
          <p:cNvSpPr txBox="1"/>
          <p:nvPr/>
        </p:nvSpPr>
        <p:spPr>
          <a:xfrm>
            <a:off x="1288848" y="1353629"/>
            <a:ext cx="15433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Notch in socket</a:t>
            </a:r>
          </a:p>
        </p:txBody>
      </p:sp>
    </p:spTree>
    <p:extLst>
      <p:ext uri="{BB962C8B-B14F-4D97-AF65-F5344CB8AC3E}">
        <p14:creationId xmlns:p14="http://schemas.microsoft.com/office/powerpoint/2010/main" val="320089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1" y="0"/>
            <a:ext cx="12195801" cy="6598508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37C6F06-75E8-325C-56F6-4580CB9E696B}"/>
              </a:ext>
            </a:extLst>
          </p:cNvPr>
          <p:cNvCxnSpPr>
            <a:cxnSpLocks/>
          </p:cNvCxnSpPr>
          <p:nvPr/>
        </p:nvCxnSpPr>
        <p:spPr>
          <a:xfrm>
            <a:off x="1213482" y="3498437"/>
            <a:ext cx="2569255" cy="0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BFDF04-B5BD-72B3-90F7-65C7F749CDC2}"/>
              </a:ext>
            </a:extLst>
          </p:cNvPr>
          <p:cNvCxnSpPr>
            <a:cxnSpLocks/>
          </p:cNvCxnSpPr>
          <p:nvPr/>
        </p:nvCxnSpPr>
        <p:spPr>
          <a:xfrm flipH="1">
            <a:off x="8364262" y="3497802"/>
            <a:ext cx="2300402" cy="635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070DD1-2EEC-A2F3-C0B8-555F51BDFBEA}"/>
              </a:ext>
            </a:extLst>
          </p:cNvPr>
          <p:cNvCxnSpPr>
            <a:cxnSpLocks/>
          </p:cNvCxnSpPr>
          <p:nvPr/>
        </p:nvCxnSpPr>
        <p:spPr>
          <a:xfrm>
            <a:off x="1213482" y="3262419"/>
            <a:ext cx="2569255" cy="0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B6F37-5969-540F-3ED4-6F34B4B5FE7F}"/>
              </a:ext>
            </a:extLst>
          </p:cNvPr>
          <p:cNvCxnSpPr>
            <a:cxnSpLocks/>
          </p:cNvCxnSpPr>
          <p:nvPr/>
        </p:nvCxnSpPr>
        <p:spPr>
          <a:xfrm flipH="1">
            <a:off x="8364262" y="3261784"/>
            <a:ext cx="2300402" cy="635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5A87D-6A39-C93E-4D74-70A935B0CC7E}"/>
              </a:ext>
            </a:extLst>
          </p:cNvPr>
          <p:cNvSpPr txBox="1"/>
          <p:nvPr/>
        </p:nvSpPr>
        <p:spPr>
          <a:xfrm>
            <a:off x="1448691" y="1679375"/>
            <a:ext cx="1282616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Lights up?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9C51-50DE-FABD-42DD-FA2052DCD9AC}"/>
              </a:ext>
            </a:extLst>
          </p:cNvPr>
          <p:cNvSpPr txBox="1"/>
          <p:nvPr/>
        </p:nvSpPr>
        <p:spPr>
          <a:xfrm>
            <a:off x="117580" y="3476388"/>
            <a:ext cx="1402154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apply 2.5V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72AAF-C567-457B-2C61-45F73D85B6A7}"/>
              </a:ext>
            </a:extLst>
          </p:cNvPr>
          <p:cNvSpPr txBox="1"/>
          <p:nvPr/>
        </p:nvSpPr>
        <p:spPr>
          <a:xfrm>
            <a:off x="505997" y="2929922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B5FF-46C7-B6BE-ED01-8B42D60BC548}"/>
              </a:ext>
            </a:extLst>
          </p:cNvPr>
          <p:cNvSpPr txBox="1"/>
          <p:nvPr/>
        </p:nvSpPr>
        <p:spPr>
          <a:xfrm>
            <a:off x="10664664" y="2926378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89E49F-84C2-8424-453B-AA0FE84B5060}"/>
              </a:ext>
            </a:extLst>
          </p:cNvPr>
          <p:cNvCxnSpPr>
            <a:cxnSpLocks/>
          </p:cNvCxnSpPr>
          <p:nvPr/>
        </p:nvCxnSpPr>
        <p:spPr>
          <a:xfrm>
            <a:off x="7257228" y="132918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B587F1-58CE-3C10-0D3E-6C2197CAD65A}"/>
              </a:ext>
            </a:extLst>
          </p:cNvPr>
          <p:cNvSpPr txBox="1"/>
          <p:nvPr/>
        </p:nvSpPr>
        <p:spPr>
          <a:xfrm>
            <a:off x="6588104" y="132918"/>
            <a:ext cx="1339185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Apply 2.5V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74765-E717-43B4-6D08-2B0DBD1BEB8C}"/>
              </a:ext>
            </a:extLst>
          </p:cNvPr>
          <p:cNvSpPr txBox="1"/>
          <p:nvPr/>
        </p:nvSpPr>
        <p:spPr>
          <a:xfrm>
            <a:off x="8292349" y="1169057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78B69-B127-BAF7-6BAE-9856F0C98524}"/>
              </a:ext>
            </a:extLst>
          </p:cNvPr>
          <p:cNvCxnSpPr>
            <a:cxnSpLocks/>
          </p:cNvCxnSpPr>
          <p:nvPr/>
        </p:nvCxnSpPr>
        <p:spPr>
          <a:xfrm>
            <a:off x="2731307" y="1855017"/>
            <a:ext cx="1351370" cy="71945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B61C7-6825-D75D-CED1-88CC21B7F0F3}"/>
              </a:ext>
            </a:extLst>
          </p:cNvPr>
          <p:cNvSpPr txBox="1"/>
          <p:nvPr/>
        </p:nvSpPr>
        <p:spPr>
          <a:xfrm>
            <a:off x="10664664" y="3444346"/>
            <a:ext cx="1402154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apply 2.5V here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C4AF046-F27A-2263-D23E-D69A1BE5A7E6}"/>
              </a:ext>
            </a:extLst>
          </p:cNvPr>
          <p:cNvSpPr/>
          <p:nvPr/>
        </p:nvSpPr>
        <p:spPr>
          <a:xfrm>
            <a:off x="4339599" y="4779466"/>
            <a:ext cx="1353312" cy="905256"/>
          </a:xfrm>
          <a:custGeom>
            <a:avLst/>
            <a:gdLst>
              <a:gd name="connsiteX0" fmla="*/ 0 w 1353312"/>
              <a:gd name="connsiteY0" fmla="*/ 0 h 905256"/>
              <a:gd name="connsiteX1" fmla="*/ 192024 w 1353312"/>
              <a:gd name="connsiteY1" fmla="*/ 18288 h 905256"/>
              <a:gd name="connsiteX2" fmla="*/ 256032 w 1353312"/>
              <a:gd name="connsiteY2" fmla="*/ 27432 h 905256"/>
              <a:gd name="connsiteX3" fmla="*/ 475488 w 1353312"/>
              <a:gd name="connsiteY3" fmla="*/ 54864 h 905256"/>
              <a:gd name="connsiteX4" fmla="*/ 557784 w 1353312"/>
              <a:gd name="connsiteY4" fmla="*/ 82296 h 905256"/>
              <a:gd name="connsiteX5" fmla="*/ 630936 w 1353312"/>
              <a:gd name="connsiteY5" fmla="*/ 100584 h 905256"/>
              <a:gd name="connsiteX6" fmla="*/ 713232 w 1353312"/>
              <a:gd name="connsiteY6" fmla="*/ 118872 h 905256"/>
              <a:gd name="connsiteX7" fmla="*/ 768096 w 1353312"/>
              <a:gd name="connsiteY7" fmla="*/ 164592 h 905256"/>
              <a:gd name="connsiteX8" fmla="*/ 822960 w 1353312"/>
              <a:gd name="connsiteY8" fmla="*/ 210312 h 905256"/>
              <a:gd name="connsiteX9" fmla="*/ 841248 w 1353312"/>
              <a:gd name="connsiteY9" fmla="*/ 237744 h 905256"/>
              <a:gd name="connsiteX10" fmla="*/ 868680 w 1353312"/>
              <a:gd name="connsiteY10" fmla="*/ 265176 h 905256"/>
              <a:gd name="connsiteX11" fmla="*/ 886968 w 1353312"/>
              <a:gd name="connsiteY11" fmla="*/ 292608 h 905256"/>
              <a:gd name="connsiteX12" fmla="*/ 914400 w 1353312"/>
              <a:gd name="connsiteY12" fmla="*/ 310896 h 905256"/>
              <a:gd name="connsiteX13" fmla="*/ 978408 w 1353312"/>
              <a:gd name="connsiteY13" fmla="*/ 393192 h 905256"/>
              <a:gd name="connsiteX14" fmla="*/ 1024128 w 1353312"/>
              <a:gd name="connsiteY14" fmla="*/ 466344 h 905256"/>
              <a:gd name="connsiteX15" fmla="*/ 1051560 w 1353312"/>
              <a:gd name="connsiteY15" fmla="*/ 502920 h 905256"/>
              <a:gd name="connsiteX16" fmla="*/ 1088136 w 1353312"/>
              <a:gd name="connsiteY16" fmla="*/ 557784 h 905256"/>
              <a:gd name="connsiteX17" fmla="*/ 1143000 w 1353312"/>
              <a:gd name="connsiteY17" fmla="*/ 621792 h 905256"/>
              <a:gd name="connsiteX18" fmla="*/ 1179576 w 1353312"/>
              <a:gd name="connsiteY18" fmla="*/ 676656 h 905256"/>
              <a:gd name="connsiteX19" fmla="*/ 1243584 w 1353312"/>
              <a:gd name="connsiteY19" fmla="*/ 768096 h 905256"/>
              <a:gd name="connsiteX20" fmla="*/ 1261872 w 1353312"/>
              <a:gd name="connsiteY20" fmla="*/ 795528 h 905256"/>
              <a:gd name="connsiteX21" fmla="*/ 1280160 w 1353312"/>
              <a:gd name="connsiteY21" fmla="*/ 822960 h 905256"/>
              <a:gd name="connsiteX22" fmla="*/ 1307592 w 1353312"/>
              <a:gd name="connsiteY22" fmla="*/ 841248 h 905256"/>
              <a:gd name="connsiteX23" fmla="*/ 1353312 w 1353312"/>
              <a:gd name="connsiteY23" fmla="*/ 905256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53312" h="905256">
                <a:moveTo>
                  <a:pt x="0" y="0"/>
                </a:moveTo>
                <a:cubicBezTo>
                  <a:pt x="194421" y="24303"/>
                  <a:pt x="-83694" y="-9284"/>
                  <a:pt x="192024" y="18288"/>
                </a:cubicBezTo>
                <a:cubicBezTo>
                  <a:pt x="213470" y="20433"/>
                  <a:pt x="234598" y="25176"/>
                  <a:pt x="256032" y="27432"/>
                </a:cubicBezTo>
                <a:cubicBezTo>
                  <a:pt x="311261" y="33246"/>
                  <a:pt x="421950" y="37018"/>
                  <a:pt x="475488" y="54864"/>
                </a:cubicBezTo>
                <a:cubicBezTo>
                  <a:pt x="502920" y="64008"/>
                  <a:pt x="529731" y="75283"/>
                  <a:pt x="557784" y="82296"/>
                </a:cubicBezTo>
                <a:cubicBezTo>
                  <a:pt x="582168" y="88392"/>
                  <a:pt x="606359" y="95318"/>
                  <a:pt x="630936" y="100584"/>
                </a:cubicBezTo>
                <a:cubicBezTo>
                  <a:pt x="655520" y="105852"/>
                  <a:pt x="688896" y="106704"/>
                  <a:pt x="713232" y="118872"/>
                </a:cubicBezTo>
                <a:cubicBezTo>
                  <a:pt x="747286" y="135899"/>
                  <a:pt x="737762" y="139313"/>
                  <a:pt x="768096" y="164592"/>
                </a:cubicBezTo>
                <a:cubicBezTo>
                  <a:pt x="807329" y="197286"/>
                  <a:pt x="786531" y="166598"/>
                  <a:pt x="822960" y="210312"/>
                </a:cubicBezTo>
                <a:cubicBezTo>
                  <a:pt x="829995" y="218755"/>
                  <a:pt x="834213" y="229301"/>
                  <a:pt x="841248" y="237744"/>
                </a:cubicBezTo>
                <a:cubicBezTo>
                  <a:pt x="849527" y="247678"/>
                  <a:pt x="860401" y="255242"/>
                  <a:pt x="868680" y="265176"/>
                </a:cubicBezTo>
                <a:cubicBezTo>
                  <a:pt x="875715" y="273619"/>
                  <a:pt x="879197" y="284837"/>
                  <a:pt x="886968" y="292608"/>
                </a:cubicBezTo>
                <a:cubicBezTo>
                  <a:pt x="894739" y="300379"/>
                  <a:pt x="905256" y="304800"/>
                  <a:pt x="914400" y="310896"/>
                </a:cubicBezTo>
                <a:cubicBezTo>
                  <a:pt x="967588" y="399543"/>
                  <a:pt x="912884" y="316747"/>
                  <a:pt x="978408" y="393192"/>
                </a:cubicBezTo>
                <a:cubicBezTo>
                  <a:pt x="988637" y="405126"/>
                  <a:pt x="1020018" y="460179"/>
                  <a:pt x="1024128" y="466344"/>
                </a:cubicBezTo>
                <a:cubicBezTo>
                  <a:pt x="1032582" y="479024"/>
                  <a:pt x="1042820" y="490435"/>
                  <a:pt x="1051560" y="502920"/>
                </a:cubicBezTo>
                <a:cubicBezTo>
                  <a:pt x="1064164" y="520926"/>
                  <a:pt x="1072594" y="542242"/>
                  <a:pt x="1088136" y="557784"/>
                </a:cubicBezTo>
                <a:cubicBezTo>
                  <a:pt x="1119709" y="589357"/>
                  <a:pt x="1115629" y="582691"/>
                  <a:pt x="1143000" y="621792"/>
                </a:cubicBezTo>
                <a:cubicBezTo>
                  <a:pt x="1155604" y="639798"/>
                  <a:pt x="1166388" y="659072"/>
                  <a:pt x="1179576" y="676656"/>
                </a:cubicBezTo>
                <a:cubicBezTo>
                  <a:pt x="1220196" y="730816"/>
                  <a:pt x="1198554" y="700552"/>
                  <a:pt x="1243584" y="768096"/>
                </a:cubicBezTo>
                <a:lnTo>
                  <a:pt x="1261872" y="795528"/>
                </a:lnTo>
                <a:cubicBezTo>
                  <a:pt x="1267968" y="804672"/>
                  <a:pt x="1271016" y="816864"/>
                  <a:pt x="1280160" y="822960"/>
                </a:cubicBezTo>
                <a:lnTo>
                  <a:pt x="1307592" y="841248"/>
                </a:lnTo>
                <a:cubicBezTo>
                  <a:pt x="1346559" y="899699"/>
                  <a:pt x="1328626" y="880570"/>
                  <a:pt x="1353312" y="905256"/>
                </a:cubicBezTo>
              </a:path>
            </a:pathLst>
          </a:custGeom>
          <a:noFill/>
          <a:ln w="1270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9200E57-E11D-B132-A666-430AE3BCA376}"/>
              </a:ext>
            </a:extLst>
          </p:cNvPr>
          <p:cNvSpPr/>
          <p:nvPr/>
        </p:nvSpPr>
        <p:spPr>
          <a:xfrm>
            <a:off x="4101855" y="4806898"/>
            <a:ext cx="621792" cy="768096"/>
          </a:xfrm>
          <a:custGeom>
            <a:avLst/>
            <a:gdLst>
              <a:gd name="connsiteX0" fmla="*/ 0 w 621792"/>
              <a:gd name="connsiteY0" fmla="*/ 0 h 768096"/>
              <a:gd name="connsiteX1" fmla="*/ 9144 w 621792"/>
              <a:gd name="connsiteY1" fmla="*/ 64008 h 768096"/>
              <a:gd name="connsiteX2" fmla="*/ 36576 w 621792"/>
              <a:gd name="connsiteY2" fmla="*/ 118872 h 768096"/>
              <a:gd name="connsiteX3" fmla="*/ 45720 w 621792"/>
              <a:gd name="connsiteY3" fmla="*/ 146304 h 768096"/>
              <a:gd name="connsiteX4" fmla="*/ 64008 w 621792"/>
              <a:gd name="connsiteY4" fmla="*/ 173736 h 768096"/>
              <a:gd name="connsiteX5" fmla="*/ 109728 w 621792"/>
              <a:gd name="connsiteY5" fmla="*/ 256032 h 768096"/>
              <a:gd name="connsiteX6" fmla="*/ 128016 w 621792"/>
              <a:gd name="connsiteY6" fmla="*/ 283464 h 768096"/>
              <a:gd name="connsiteX7" fmla="*/ 155448 w 621792"/>
              <a:gd name="connsiteY7" fmla="*/ 310896 h 768096"/>
              <a:gd name="connsiteX8" fmla="*/ 219456 w 621792"/>
              <a:gd name="connsiteY8" fmla="*/ 393192 h 768096"/>
              <a:gd name="connsiteX9" fmla="*/ 237744 w 621792"/>
              <a:gd name="connsiteY9" fmla="*/ 420624 h 768096"/>
              <a:gd name="connsiteX10" fmla="*/ 292608 w 621792"/>
              <a:gd name="connsiteY10" fmla="*/ 475488 h 768096"/>
              <a:gd name="connsiteX11" fmla="*/ 365760 w 621792"/>
              <a:gd name="connsiteY11" fmla="*/ 557784 h 768096"/>
              <a:gd name="connsiteX12" fmla="*/ 420624 w 621792"/>
              <a:gd name="connsiteY12" fmla="*/ 594360 h 768096"/>
              <a:gd name="connsiteX13" fmla="*/ 475488 w 621792"/>
              <a:gd name="connsiteY13" fmla="*/ 630936 h 768096"/>
              <a:gd name="connsiteX14" fmla="*/ 502920 w 621792"/>
              <a:gd name="connsiteY14" fmla="*/ 649224 h 768096"/>
              <a:gd name="connsiteX15" fmla="*/ 530352 w 621792"/>
              <a:gd name="connsiteY15" fmla="*/ 658368 h 768096"/>
              <a:gd name="connsiteX16" fmla="*/ 585216 w 621792"/>
              <a:gd name="connsiteY16" fmla="*/ 694944 h 768096"/>
              <a:gd name="connsiteX17" fmla="*/ 594360 w 621792"/>
              <a:gd name="connsiteY17" fmla="*/ 722376 h 768096"/>
              <a:gd name="connsiteX18" fmla="*/ 612648 w 621792"/>
              <a:gd name="connsiteY18" fmla="*/ 749808 h 768096"/>
              <a:gd name="connsiteX19" fmla="*/ 621792 w 621792"/>
              <a:gd name="connsiteY19" fmla="*/ 768096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1792" h="768096">
                <a:moveTo>
                  <a:pt x="0" y="0"/>
                </a:moveTo>
                <a:cubicBezTo>
                  <a:pt x="3048" y="21336"/>
                  <a:pt x="4917" y="42874"/>
                  <a:pt x="9144" y="64008"/>
                </a:cubicBezTo>
                <a:cubicBezTo>
                  <a:pt x="16805" y="102314"/>
                  <a:pt x="18594" y="82909"/>
                  <a:pt x="36576" y="118872"/>
                </a:cubicBezTo>
                <a:cubicBezTo>
                  <a:pt x="40887" y="127493"/>
                  <a:pt x="41409" y="137683"/>
                  <a:pt x="45720" y="146304"/>
                </a:cubicBezTo>
                <a:cubicBezTo>
                  <a:pt x="50635" y="156134"/>
                  <a:pt x="58556" y="164194"/>
                  <a:pt x="64008" y="173736"/>
                </a:cubicBezTo>
                <a:cubicBezTo>
                  <a:pt x="122230" y="275624"/>
                  <a:pt x="33579" y="134193"/>
                  <a:pt x="109728" y="256032"/>
                </a:cubicBezTo>
                <a:cubicBezTo>
                  <a:pt x="115553" y="265351"/>
                  <a:pt x="120981" y="275021"/>
                  <a:pt x="128016" y="283464"/>
                </a:cubicBezTo>
                <a:cubicBezTo>
                  <a:pt x="136295" y="293398"/>
                  <a:pt x="146304" y="301752"/>
                  <a:pt x="155448" y="310896"/>
                </a:cubicBezTo>
                <a:cubicBezTo>
                  <a:pt x="180433" y="385851"/>
                  <a:pt x="137217" y="269833"/>
                  <a:pt x="219456" y="393192"/>
                </a:cubicBezTo>
                <a:cubicBezTo>
                  <a:pt x="225552" y="402336"/>
                  <a:pt x="230443" y="412410"/>
                  <a:pt x="237744" y="420624"/>
                </a:cubicBezTo>
                <a:cubicBezTo>
                  <a:pt x="254927" y="439954"/>
                  <a:pt x="278262" y="453969"/>
                  <a:pt x="292608" y="475488"/>
                </a:cubicBezTo>
                <a:cubicBezTo>
                  <a:pt x="314596" y="508471"/>
                  <a:pt x="328179" y="532730"/>
                  <a:pt x="365760" y="557784"/>
                </a:cubicBezTo>
                <a:lnTo>
                  <a:pt x="420624" y="594360"/>
                </a:lnTo>
                <a:lnTo>
                  <a:pt x="475488" y="630936"/>
                </a:lnTo>
                <a:cubicBezTo>
                  <a:pt x="484632" y="637032"/>
                  <a:pt x="492494" y="645749"/>
                  <a:pt x="502920" y="649224"/>
                </a:cubicBezTo>
                <a:cubicBezTo>
                  <a:pt x="512064" y="652272"/>
                  <a:pt x="521926" y="653687"/>
                  <a:pt x="530352" y="658368"/>
                </a:cubicBezTo>
                <a:cubicBezTo>
                  <a:pt x="549565" y="669042"/>
                  <a:pt x="585216" y="694944"/>
                  <a:pt x="585216" y="694944"/>
                </a:cubicBezTo>
                <a:cubicBezTo>
                  <a:pt x="588264" y="704088"/>
                  <a:pt x="590049" y="713755"/>
                  <a:pt x="594360" y="722376"/>
                </a:cubicBezTo>
                <a:cubicBezTo>
                  <a:pt x="599275" y="732206"/>
                  <a:pt x="606994" y="740384"/>
                  <a:pt x="612648" y="749808"/>
                </a:cubicBezTo>
                <a:cubicBezTo>
                  <a:pt x="616155" y="755652"/>
                  <a:pt x="618744" y="762000"/>
                  <a:pt x="621792" y="768096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DCEBAF-7262-4E13-BD57-4B8966615DBC}"/>
              </a:ext>
            </a:extLst>
          </p:cNvPr>
          <p:cNvSpPr txBox="1"/>
          <p:nvPr/>
        </p:nvSpPr>
        <p:spPr>
          <a:xfrm>
            <a:off x="4475219" y="5566099"/>
            <a:ext cx="1339185" cy="923330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+ 	-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Current Meter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612464-D199-7EFE-0B07-A92F434921F9}"/>
              </a:ext>
            </a:extLst>
          </p:cNvPr>
          <p:cNvCxnSpPr>
            <a:cxnSpLocks/>
          </p:cNvCxnSpPr>
          <p:nvPr/>
        </p:nvCxnSpPr>
        <p:spPr>
          <a:xfrm flipH="1">
            <a:off x="4339599" y="4067787"/>
            <a:ext cx="1681577" cy="36345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6F03A-601F-AFFC-6875-8A7587091EEF}"/>
              </a:ext>
            </a:extLst>
          </p:cNvPr>
          <p:cNvSpPr txBox="1"/>
          <p:nvPr/>
        </p:nvSpPr>
        <p:spPr>
          <a:xfrm>
            <a:off x="6021176" y="3698455"/>
            <a:ext cx="1747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Turn this potentiometer</a:t>
            </a:r>
          </a:p>
        </p:txBody>
      </p:sp>
    </p:spTree>
    <p:extLst>
      <p:ext uri="{BB962C8B-B14F-4D97-AF65-F5344CB8AC3E}">
        <p14:creationId xmlns:p14="http://schemas.microsoft.com/office/powerpoint/2010/main" val="398310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5801" cy="6598508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37C6F06-75E8-325C-56F6-4580CB9E696B}"/>
              </a:ext>
            </a:extLst>
          </p:cNvPr>
          <p:cNvCxnSpPr>
            <a:cxnSpLocks/>
          </p:cNvCxnSpPr>
          <p:nvPr/>
        </p:nvCxnSpPr>
        <p:spPr>
          <a:xfrm>
            <a:off x="1217283" y="3498437"/>
            <a:ext cx="2569255" cy="0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BFDF04-B5BD-72B3-90F7-65C7F749CDC2}"/>
              </a:ext>
            </a:extLst>
          </p:cNvPr>
          <p:cNvCxnSpPr>
            <a:cxnSpLocks/>
          </p:cNvCxnSpPr>
          <p:nvPr/>
        </p:nvCxnSpPr>
        <p:spPr>
          <a:xfrm flipH="1">
            <a:off x="8368063" y="3497802"/>
            <a:ext cx="2300402" cy="635"/>
          </a:xfrm>
          <a:prstGeom prst="straightConnector1">
            <a:avLst/>
          </a:prstGeom>
          <a:ln w="88900">
            <a:solidFill>
              <a:srgbClr val="FF0000">
                <a:alpha val="4417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070DD1-2EEC-A2F3-C0B8-555F51BDFBEA}"/>
              </a:ext>
            </a:extLst>
          </p:cNvPr>
          <p:cNvCxnSpPr>
            <a:cxnSpLocks/>
          </p:cNvCxnSpPr>
          <p:nvPr/>
        </p:nvCxnSpPr>
        <p:spPr>
          <a:xfrm>
            <a:off x="1217283" y="3262419"/>
            <a:ext cx="2569255" cy="0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B6F37-5969-540F-3ED4-6F34B4B5FE7F}"/>
              </a:ext>
            </a:extLst>
          </p:cNvPr>
          <p:cNvCxnSpPr>
            <a:cxnSpLocks/>
          </p:cNvCxnSpPr>
          <p:nvPr/>
        </p:nvCxnSpPr>
        <p:spPr>
          <a:xfrm flipH="1">
            <a:off x="8368063" y="3261784"/>
            <a:ext cx="2300402" cy="635"/>
          </a:xfrm>
          <a:prstGeom prst="straightConnector1">
            <a:avLst/>
          </a:prstGeom>
          <a:ln w="88900">
            <a:solidFill>
              <a:schemeClr val="tx2">
                <a:lumMod val="75000"/>
                <a:lumOff val="25000"/>
                <a:alpha val="44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5A87D-6A39-C93E-4D74-70A935B0CC7E}"/>
              </a:ext>
            </a:extLst>
          </p:cNvPr>
          <p:cNvSpPr txBox="1"/>
          <p:nvPr/>
        </p:nvSpPr>
        <p:spPr>
          <a:xfrm>
            <a:off x="1452492" y="1679375"/>
            <a:ext cx="1282616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Lights up?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29C51-50DE-FABD-42DD-FA2052DCD9AC}"/>
              </a:ext>
            </a:extLst>
          </p:cNvPr>
          <p:cNvSpPr txBox="1"/>
          <p:nvPr/>
        </p:nvSpPr>
        <p:spPr>
          <a:xfrm>
            <a:off x="121381" y="3476388"/>
            <a:ext cx="1402154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apply 2.5V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72AAF-C567-457B-2C61-45F73D85B6A7}"/>
              </a:ext>
            </a:extLst>
          </p:cNvPr>
          <p:cNvSpPr txBox="1"/>
          <p:nvPr/>
        </p:nvSpPr>
        <p:spPr>
          <a:xfrm>
            <a:off x="509798" y="2929922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AB5FF-46C7-B6BE-ED01-8B42D60BC548}"/>
              </a:ext>
            </a:extLst>
          </p:cNvPr>
          <p:cNvSpPr txBox="1"/>
          <p:nvPr/>
        </p:nvSpPr>
        <p:spPr>
          <a:xfrm>
            <a:off x="10668465" y="2926378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89E49F-84C2-8424-453B-AA0FE84B5060}"/>
              </a:ext>
            </a:extLst>
          </p:cNvPr>
          <p:cNvCxnSpPr>
            <a:cxnSpLocks/>
          </p:cNvCxnSpPr>
          <p:nvPr/>
        </p:nvCxnSpPr>
        <p:spPr>
          <a:xfrm flipH="1">
            <a:off x="7260336" y="531045"/>
            <a:ext cx="1306673" cy="802498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B587F1-58CE-3C10-0D3E-6C2197CAD65A}"/>
              </a:ext>
            </a:extLst>
          </p:cNvPr>
          <p:cNvSpPr txBox="1"/>
          <p:nvPr/>
        </p:nvSpPr>
        <p:spPr>
          <a:xfrm>
            <a:off x="8567009" y="161713"/>
            <a:ext cx="1339185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Apply 2.5V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74765-E717-43B4-6D08-2B0DBD1BEB8C}"/>
              </a:ext>
            </a:extLst>
          </p:cNvPr>
          <p:cNvSpPr txBox="1"/>
          <p:nvPr/>
        </p:nvSpPr>
        <p:spPr>
          <a:xfrm>
            <a:off x="8296150" y="1169057"/>
            <a:ext cx="707485" cy="369332"/>
          </a:xfrm>
          <a:prstGeom prst="rect">
            <a:avLst/>
          </a:prstGeom>
          <a:solidFill>
            <a:schemeClr val="bg1"/>
          </a:solidFill>
          <a:ln w="3492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78B69-B127-BAF7-6BAE-9856F0C98524}"/>
              </a:ext>
            </a:extLst>
          </p:cNvPr>
          <p:cNvCxnSpPr>
            <a:cxnSpLocks/>
          </p:cNvCxnSpPr>
          <p:nvPr/>
        </p:nvCxnSpPr>
        <p:spPr>
          <a:xfrm>
            <a:off x="2735108" y="1855017"/>
            <a:ext cx="1351370" cy="71945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5B61C7-6825-D75D-CED1-88CC21B7F0F3}"/>
              </a:ext>
            </a:extLst>
          </p:cNvPr>
          <p:cNvSpPr txBox="1"/>
          <p:nvPr/>
        </p:nvSpPr>
        <p:spPr>
          <a:xfrm>
            <a:off x="10668465" y="3444346"/>
            <a:ext cx="1402154" cy="646331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 apply 2.5V here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C4AF046-F27A-2263-D23E-D69A1BE5A7E6}"/>
              </a:ext>
            </a:extLst>
          </p:cNvPr>
          <p:cNvSpPr/>
          <p:nvPr/>
        </p:nvSpPr>
        <p:spPr>
          <a:xfrm rot="3609730">
            <a:off x="6415791" y="325763"/>
            <a:ext cx="996524" cy="905256"/>
          </a:xfrm>
          <a:custGeom>
            <a:avLst/>
            <a:gdLst>
              <a:gd name="connsiteX0" fmla="*/ 0 w 1353312"/>
              <a:gd name="connsiteY0" fmla="*/ 0 h 905256"/>
              <a:gd name="connsiteX1" fmla="*/ 192024 w 1353312"/>
              <a:gd name="connsiteY1" fmla="*/ 18288 h 905256"/>
              <a:gd name="connsiteX2" fmla="*/ 256032 w 1353312"/>
              <a:gd name="connsiteY2" fmla="*/ 27432 h 905256"/>
              <a:gd name="connsiteX3" fmla="*/ 475488 w 1353312"/>
              <a:gd name="connsiteY3" fmla="*/ 54864 h 905256"/>
              <a:gd name="connsiteX4" fmla="*/ 557784 w 1353312"/>
              <a:gd name="connsiteY4" fmla="*/ 82296 h 905256"/>
              <a:gd name="connsiteX5" fmla="*/ 630936 w 1353312"/>
              <a:gd name="connsiteY5" fmla="*/ 100584 h 905256"/>
              <a:gd name="connsiteX6" fmla="*/ 713232 w 1353312"/>
              <a:gd name="connsiteY6" fmla="*/ 118872 h 905256"/>
              <a:gd name="connsiteX7" fmla="*/ 768096 w 1353312"/>
              <a:gd name="connsiteY7" fmla="*/ 164592 h 905256"/>
              <a:gd name="connsiteX8" fmla="*/ 822960 w 1353312"/>
              <a:gd name="connsiteY8" fmla="*/ 210312 h 905256"/>
              <a:gd name="connsiteX9" fmla="*/ 841248 w 1353312"/>
              <a:gd name="connsiteY9" fmla="*/ 237744 h 905256"/>
              <a:gd name="connsiteX10" fmla="*/ 868680 w 1353312"/>
              <a:gd name="connsiteY10" fmla="*/ 265176 h 905256"/>
              <a:gd name="connsiteX11" fmla="*/ 886968 w 1353312"/>
              <a:gd name="connsiteY11" fmla="*/ 292608 h 905256"/>
              <a:gd name="connsiteX12" fmla="*/ 914400 w 1353312"/>
              <a:gd name="connsiteY12" fmla="*/ 310896 h 905256"/>
              <a:gd name="connsiteX13" fmla="*/ 978408 w 1353312"/>
              <a:gd name="connsiteY13" fmla="*/ 393192 h 905256"/>
              <a:gd name="connsiteX14" fmla="*/ 1024128 w 1353312"/>
              <a:gd name="connsiteY14" fmla="*/ 466344 h 905256"/>
              <a:gd name="connsiteX15" fmla="*/ 1051560 w 1353312"/>
              <a:gd name="connsiteY15" fmla="*/ 502920 h 905256"/>
              <a:gd name="connsiteX16" fmla="*/ 1088136 w 1353312"/>
              <a:gd name="connsiteY16" fmla="*/ 557784 h 905256"/>
              <a:gd name="connsiteX17" fmla="*/ 1143000 w 1353312"/>
              <a:gd name="connsiteY17" fmla="*/ 621792 h 905256"/>
              <a:gd name="connsiteX18" fmla="*/ 1179576 w 1353312"/>
              <a:gd name="connsiteY18" fmla="*/ 676656 h 905256"/>
              <a:gd name="connsiteX19" fmla="*/ 1243584 w 1353312"/>
              <a:gd name="connsiteY19" fmla="*/ 768096 h 905256"/>
              <a:gd name="connsiteX20" fmla="*/ 1261872 w 1353312"/>
              <a:gd name="connsiteY20" fmla="*/ 795528 h 905256"/>
              <a:gd name="connsiteX21" fmla="*/ 1280160 w 1353312"/>
              <a:gd name="connsiteY21" fmla="*/ 822960 h 905256"/>
              <a:gd name="connsiteX22" fmla="*/ 1307592 w 1353312"/>
              <a:gd name="connsiteY22" fmla="*/ 841248 h 905256"/>
              <a:gd name="connsiteX23" fmla="*/ 1353312 w 1353312"/>
              <a:gd name="connsiteY23" fmla="*/ 905256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53312" h="905256">
                <a:moveTo>
                  <a:pt x="0" y="0"/>
                </a:moveTo>
                <a:cubicBezTo>
                  <a:pt x="194421" y="24303"/>
                  <a:pt x="-83694" y="-9284"/>
                  <a:pt x="192024" y="18288"/>
                </a:cubicBezTo>
                <a:cubicBezTo>
                  <a:pt x="213470" y="20433"/>
                  <a:pt x="234598" y="25176"/>
                  <a:pt x="256032" y="27432"/>
                </a:cubicBezTo>
                <a:cubicBezTo>
                  <a:pt x="311261" y="33246"/>
                  <a:pt x="421950" y="37018"/>
                  <a:pt x="475488" y="54864"/>
                </a:cubicBezTo>
                <a:cubicBezTo>
                  <a:pt x="502920" y="64008"/>
                  <a:pt x="529731" y="75283"/>
                  <a:pt x="557784" y="82296"/>
                </a:cubicBezTo>
                <a:cubicBezTo>
                  <a:pt x="582168" y="88392"/>
                  <a:pt x="606359" y="95318"/>
                  <a:pt x="630936" y="100584"/>
                </a:cubicBezTo>
                <a:cubicBezTo>
                  <a:pt x="655520" y="105852"/>
                  <a:pt x="688896" y="106704"/>
                  <a:pt x="713232" y="118872"/>
                </a:cubicBezTo>
                <a:cubicBezTo>
                  <a:pt x="747286" y="135899"/>
                  <a:pt x="737762" y="139313"/>
                  <a:pt x="768096" y="164592"/>
                </a:cubicBezTo>
                <a:cubicBezTo>
                  <a:pt x="807329" y="197286"/>
                  <a:pt x="786531" y="166598"/>
                  <a:pt x="822960" y="210312"/>
                </a:cubicBezTo>
                <a:cubicBezTo>
                  <a:pt x="829995" y="218755"/>
                  <a:pt x="834213" y="229301"/>
                  <a:pt x="841248" y="237744"/>
                </a:cubicBezTo>
                <a:cubicBezTo>
                  <a:pt x="849527" y="247678"/>
                  <a:pt x="860401" y="255242"/>
                  <a:pt x="868680" y="265176"/>
                </a:cubicBezTo>
                <a:cubicBezTo>
                  <a:pt x="875715" y="273619"/>
                  <a:pt x="879197" y="284837"/>
                  <a:pt x="886968" y="292608"/>
                </a:cubicBezTo>
                <a:cubicBezTo>
                  <a:pt x="894739" y="300379"/>
                  <a:pt x="905256" y="304800"/>
                  <a:pt x="914400" y="310896"/>
                </a:cubicBezTo>
                <a:cubicBezTo>
                  <a:pt x="967588" y="399543"/>
                  <a:pt x="912884" y="316747"/>
                  <a:pt x="978408" y="393192"/>
                </a:cubicBezTo>
                <a:cubicBezTo>
                  <a:pt x="988637" y="405126"/>
                  <a:pt x="1020018" y="460179"/>
                  <a:pt x="1024128" y="466344"/>
                </a:cubicBezTo>
                <a:cubicBezTo>
                  <a:pt x="1032582" y="479024"/>
                  <a:pt x="1042820" y="490435"/>
                  <a:pt x="1051560" y="502920"/>
                </a:cubicBezTo>
                <a:cubicBezTo>
                  <a:pt x="1064164" y="520926"/>
                  <a:pt x="1072594" y="542242"/>
                  <a:pt x="1088136" y="557784"/>
                </a:cubicBezTo>
                <a:cubicBezTo>
                  <a:pt x="1119709" y="589357"/>
                  <a:pt x="1115629" y="582691"/>
                  <a:pt x="1143000" y="621792"/>
                </a:cubicBezTo>
                <a:cubicBezTo>
                  <a:pt x="1155604" y="639798"/>
                  <a:pt x="1166388" y="659072"/>
                  <a:pt x="1179576" y="676656"/>
                </a:cubicBezTo>
                <a:cubicBezTo>
                  <a:pt x="1220196" y="730816"/>
                  <a:pt x="1198554" y="700552"/>
                  <a:pt x="1243584" y="768096"/>
                </a:cubicBezTo>
                <a:lnTo>
                  <a:pt x="1261872" y="795528"/>
                </a:lnTo>
                <a:cubicBezTo>
                  <a:pt x="1267968" y="804672"/>
                  <a:pt x="1271016" y="816864"/>
                  <a:pt x="1280160" y="822960"/>
                </a:cubicBezTo>
                <a:lnTo>
                  <a:pt x="1307592" y="841248"/>
                </a:lnTo>
                <a:cubicBezTo>
                  <a:pt x="1346559" y="899699"/>
                  <a:pt x="1328626" y="880570"/>
                  <a:pt x="1353312" y="905256"/>
                </a:cubicBezTo>
              </a:path>
            </a:pathLst>
          </a:custGeom>
          <a:noFill/>
          <a:ln w="1270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9200E57-E11D-B132-A666-430AE3BCA376}"/>
              </a:ext>
            </a:extLst>
          </p:cNvPr>
          <p:cNvSpPr/>
          <p:nvPr/>
        </p:nvSpPr>
        <p:spPr>
          <a:xfrm rot="1241949">
            <a:off x="6087825" y="546764"/>
            <a:ext cx="621792" cy="768096"/>
          </a:xfrm>
          <a:custGeom>
            <a:avLst/>
            <a:gdLst>
              <a:gd name="connsiteX0" fmla="*/ 0 w 621792"/>
              <a:gd name="connsiteY0" fmla="*/ 0 h 768096"/>
              <a:gd name="connsiteX1" fmla="*/ 9144 w 621792"/>
              <a:gd name="connsiteY1" fmla="*/ 64008 h 768096"/>
              <a:gd name="connsiteX2" fmla="*/ 36576 w 621792"/>
              <a:gd name="connsiteY2" fmla="*/ 118872 h 768096"/>
              <a:gd name="connsiteX3" fmla="*/ 45720 w 621792"/>
              <a:gd name="connsiteY3" fmla="*/ 146304 h 768096"/>
              <a:gd name="connsiteX4" fmla="*/ 64008 w 621792"/>
              <a:gd name="connsiteY4" fmla="*/ 173736 h 768096"/>
              <a:gd name="connsiteX5" fmla="*/ 109728 w 621792"/>
              <a:gd name="connsiteY5" fmla="*/ 256032 h 768096"/>
              <a:gd name="connsiteX6" fmla="*/ 128016 w 621792"/>
              <a:gd name="connsiteY6" fmla="*/ 283464 h 768096"/>
              <a:gd name="connsiteX7" fmla="*/ 155448 w 621792"/>
              <a:gd name="connsiteY7" fmla="*/ 310896 h 768096"/>
              <a:gd name="connsiteX8" fmla="*/ 219456 w 621792"/>
              <a:gd name="connsiteY8" fmla="*/ 393192 h 768096"/>
              <a:gd name="connsiteX9" fmla="*/ 237744 w 621792"/>
              <a:gd name="connsiteY9" fmla="*/ 420624 h 768096"/>
              <a:gd name="connsiteX10" fmla="*/ 292608 w 621792"/>
              <a:gd name="connsiteY10" fmla="*/ 475488 h 768096"/>
              <a:gd name="connsiteX11" fmla="*/ 365760 w 621792"/>
              <a:gd name="connsiteY11" fmla="*/ 557784 h 768096"/>
              <a:gd name="connsiteX12" fmla="*/ 420624 w 621792"/>
              <a:gd name="connsiteY12" fmla="*/ 594360 h 768096"/>
              <a:gd name="connsiteX13" fmla="*/ 475488 w 621792"/>
              <a:gd name="connsiteY13" fmla="*/ 630936 h 768096"/>
              <a:gd name="connsiteX14" fmla="*/ 502920 w 621792"/>
              <a:gd name="connsiteY14" fmla="*/ 649224 h 768096"/>
              <a:gd name="connsiteX15" fmla="*/ 530352 w 621792"/>
              <a:gd name="connsiteY15" fmla="*/ 658368 h 768096"/>
              <a:gd name="connsiteX16" fmla="*/ 585216 w 621792"/>
              <a:gd name="connsiteY16" fmla="*/ 694944 h 768096"/>
              <a:gd name="connsiteX17" fmla="*/ 594360 w 621792"/>
              <a:gd name="connsiteY17" fmla="*/ 722376 h 768096"/>
              <a:gd name="connsiteX18" fmla="*/ 612648 w 621792"/>
              <a:gd name="connsiteY18" fmla="*/ 749808 h 768096"/>
              <a:gd name="connsiteX19" fmla="*/ 621792 w 621792"/>
              <a:gd name="connsiteY19" fmla="*/ 768096 h 7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1792" h="768096">
                <a:moveTo>
                  <a:pt x="0" y="0"/>
                </a:moveTo>
                <a:cubicBezTo>
                  <a:pt x="3048" y="21336"/>
                  <a:pt x="4917" y="42874"/>
                  <a:pt x="9144" y="64008"/>
                </a:cubicBezTo>
                <a:cubicBezTo>
                  <a:pt x="16805" y="102314"/>
                  <a:pt x="18594" y="82909"/>
                  <a:pt x="36576" y="118872"/>
                </a:cubicBezTo>
                <a:cubicBezTo>
                  <a:pt x="40887" y="127493"/>
                  <a:pt x="41409" y="137683"/>
                  <a:pt x="45720" y="146304"/>
                </a:cubicBezTo>
                <a:cubicBezTo>
                  <a:pt x="50635" y="156134"/>
                  <a:pt x="58556" y="164194"/>
                  <a:pt x="64008" y="173736"/>
                </a:cubicBezTo>
                <a:cubicBezTo>
                  <a:pt x="122230" y="275624"/>
                  <a:pt x="33579" y="134193"/>
                  <a:pt x="109728" y="256032"/>
                </a:cubicBezTo>
                <a:cubicBezTo>
                  <a:pt x="115553" y="265351"/>
                  <a:pt x="120981" y="275021"/>
                  <a:pt x="128016" y="283464"/>
                </a:cubicBezTo>
                <a:cubicBezTo>
                  <a:pt x="136295" y="293398"/>
                  <a:pt x="146304" y="301752"/>
                  <a:pt x="155448" y="310896"/>
                </a:cubicBezTo>
                <a:cubicBezTo>
                  <a:pt x="180433" y="385851"/>
                  <a:pt x="137217" y="269833"/>
                  <a:pt x="219456" y="393192"/>
                </a:cubicBezTo>
                <a:cubicBezTo>
                  <a:pt x="225552" y="402336"/>
                  <a:pt x="230443" y="412410"/>
                  <a:pt x="237744" y="420624"/>
                </a:cubicBezTo>
                <a:cubicBezTo>
                  <a:pt x="254927" y="439954"/>
                  <a:pt x="278262" y="453969"/>
                  <a:pt x="292608" y="475488"/>
                </a:cubicBezTo>
                <a:cubicBezTo>
                  <a:pt x="314596" y="508471"/>
                  <a:pt x="328179" y="532730"/>
                  <a:pt x="365760" y="557784"/>
                </a:cubicBezTo>
                <a:lnTo>
                  <a:pt x="420624" y="594360"/>
                </a:lnTo>
                <a:lnTo>
                  <a:pt x="475488" y="630936"/>
                </a:lnTo>
                <a:cubicBezTo>
                  <a:pt x="484632" y="637032"/>
                  <a:pt x="492494" y="645749"/>
                  <a:pt x="502920" y="649224"/>
                </a:cubicBezTo>
                <a:cubicBezTo>
                  <a:pt x="512064" y="652272"/>
                  <a:pt x="521926" y="653687"/>
                  <a:pt x="530352" y="658368"/>
                </a:cubicBezTo>
                <a:cubicBezTo>
                  <a:pt x="549565" y="669042"/>
                  <a:pt x="585216" y="694944"/>
                  <a:pt x="585216" y="694944"/>
                </a:cubicBezTo>
                <a:cubicBezTo>
                  <a:pt x="588264" y="704088"/>
                  <a:pt x="590049" y="713755"/>
                  <a:pt x="594360" y="722376"/>
                </a:cubicBezTo>
                <a:cubicBezTo>
                  <a:pt x="599275" y="732206"/>
                  <a:pt x="606994" y="740384"/>
                  <a:pt x="612648" y="749808"/>
                </a:cubicBezTo>
                <a:cubicBezTo>
                  <a:pt x="616155" y="755652"/>
                  <a:pt x="618744" y="762000"/>
                  <a:pt x="621792" y="768096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DCEBAF-7262-4E13-BD57-4B8966615DBC}"/>
              </a:ext>
            </a:extLst>
          </p:cNvPr>
          <p:cNvSpPr txBox="1"/>
          <p:nvPr/>
        </p:nvSpPr>
        <p:spPr>
          <a:xfrm>
            <a:off x="6033258" y="4679"/>
            <a:ext cx="1339185" cy="923330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Current Meter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+ 	-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3CF3C6-1134-26D0-41F2-D84A0161D6F5}"/>
              </a:ext>
            </a:extLst>
          </p:cNvPr>
          <p:cNvCxnSpPr>
            <a:cxnSpLocks/>
          </p:cNvCxnSpPr>
          <p:nvPr/>
        </p:nvCxnSpPr>
        <p:spPr>
          <a:xfrm flipH="1" flipV="1">
            <a:off x="6903720" y="1897472"/>
            <a:ext cx="2690126" cy="4616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58504B-D5EE-6CA2-520D-6581B7E763C0}"/>
              </a:ext>
            </a:extLst>
          </p:cNvPr>
          <p:cNvSpPr txBox="1"/>
          <p:nvPr/>
        </p:nvSpPr>
        <p:spPr>
          <a:xfrm>
            <a:off x="9593846" y="1574306"/>
            <a:ext cx="17473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Turn this potentiometer</a:t>
            </a:r>
          </a:p>
        </p:txBody>
      </p:sp>
    </p:spTree>
    <p:extLst>
      <p:ext uri="{BB962C8B-B14F-4D97-AF65-F5344CB8AC3E}">
        <p14:creationId xmlns:p14="http://schemas.microsoft.com/office/powerpoint/2010/main" val="28002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326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R Kinget</dc:creator>
  <cp:lastModifiedBy>Peter R Kinget</cp:lastModifiedBy>
  <cp:revision>25</cp:revision>
  <dcterms:created xsi:type="dcterms:W3CDTF">2024-05-24T00:44:27Z</dcterms:created>
  <dcterms:modified xsi:type="dcterms:W3CDTF">2024-06-09T16:13:47Z</dcterms:modified>
</cp:coreProperties>
</file>