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8"/>
    <p:restoredTop sz="94706"/>
  </p:normalViewPr>
  <p:slideViewPr>
    <p:cSldViewPr snapToGrid="0">
      <p:cViewPr varScale="1">
        <p:scale>
          <a:sx n="201" d="100"/>
          <a:sy n="201" d="100"/>
        </p:scale>
        <p:origin x="7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7783-E6A8-AB93-DEF0-E1C2B6588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FB5D7-D6A5-99CE-0967-396CB0C37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D3DD4-55A0-9CAA-C619-8F4F845A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BA9-5747-B543-A43B-D971D47DFB6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9E4EE-1D5E-6CBF-7A56-3546D4EBC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C8BEA-61B0-ABFC-CC0A-11F0FD4A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88A-3137-0541-8C83-1D27073B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3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79EC-14C3-3C05-245A-9A551361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D4A76-21D7-DCBB-3E1B-68CA9D7C9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DCDC-2558-5894-46F1-969C2D0CF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BA9-5747-B543-A43B-D971D47DFB6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B2D60-A6C4-4919-56EC-81E99418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E40C9-C2F8-3713-12EB-1EEB8349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88A-3137-0541-8C83-1D27073B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59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E17F6-CDC1-4A59-7240-FA51E2391D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02A04-97FC-9005-83AB-C92DF5110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86A7E-7EBE-EBAD-6B5B-89362672F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BA9-5747-B543-A43B-D971D47DFB6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7E5E7-A809-C25C-A88D-590A74ACC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050A6-74D2-6FC1-8812-A5249A15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88A-3137-0541-8C83-1D27073B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553D7-BF6E-8D71-45F3-7934E460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B1FC-EEE8-1E87-56D8-BC549747F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D3A8B-31FF-91AB-412A-DD597F8A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BA9-5747-B543-A43B-D971D47DFB6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3A344-FBF0-8010-5554-AC5FA107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95FD6-879D-B673-95BE-550C656D4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88A-3137-0541-8C83-1D27073B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4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5136-0813-ED83-8C6E-5195951B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FC666-1B00-3EEB-B9FD-58DE34675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E91E8-34C7-E5B2-5F84-A1366AD59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BA9-5747-B543-A43B-D971D47DFB6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5DEFF-D450-7AF8-133F-91CF72CD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D24A7-549A-CA48-8783-F62DE36A2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88A-3137-0541-8C83-1D27073B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058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67DF5-8844-8222-B8F2-63D0000D0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A832A-9C9B-C7FD-F226-74C533EBA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9EEF5-867F-3BD6-1C3C-4AB1790C7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1C8E9-1B36-1447-6AD9-941B4C6E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BA9-5747-B543-A43B-D971D47DFB6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7E3220-AEA8-C8BB-A3DF-1A8E59E1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F1A46-6BB8-0274-7FEC-E78B2EFE6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88A-3137-0541-8C83-1D27073B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717E3-0A32-425C-0A12-A6355F64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BFBE7-8F1A-6900-35C9-17D368B92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494F7-9D8B-941E-F727-0B8DA6318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9E115-C377-B189-8569-333A32BEE5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B4ECA1-6F4D-FC2B-8A57-C3E6C1F3F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DE88AF-8C64-E41C-26B5-AB6896435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BA9-5747-B543-A43B-D971D47DFB6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B21EA-3E4A-5B3D-E34F-D51AE1E8C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ED513-2D3C-9DC3-8080-6DC9C75E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88A-3137-0541-8C83-1D27073B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3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5D3C-F3B3-4D83-7D01-499B6833B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9A534-17D6-F70B-59CD-A1C82FC0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BA9-5747-B543-A43B-D971D47DFB6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62829-1FBD-E957-10A1-4C849864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4326DA-C800-3F38-7F3C-06BF85E2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88A-3137-0541-8C83-1D27073B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32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85E5F-2366-96DE-6B74-E7A0E80A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BA9-5747-B543-A43B-D971D47DFB6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BC756-BD3C-5A4C-2DD9-87E987EA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2308E-A2D4-02C0-5A45-249F9AA27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88A-3137-0541-8C83-1D27073B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3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84D5-F467-D7C8-3CB0-7C793DC6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62271-C822-5E35-D22A-B33DC8635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877E2-E1D2-55DF-325F-3A2C81427E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BF131-664D-3E93-8BE3-9FAE3FA5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BA9-5747-B543-A43B-D971D47DFB6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373C3-D0B7-BF55-5A25-E0FC1E8B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B7F13-F6F9-0AF5-3A9E-C0915C63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88A-3137-0541-8C83-1D27073B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14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2FD4-5DA7-0A09-2626-BC9A2AFFF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B0A56-B189-7E6D-2AE1-AAD49F0DE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77C5C-CCFF-D94D-8BA4-5EC4CCC31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D7354E-3ABA-5B64-25CF-CCCE15817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AABA9-5747-B543-A43B-D971D47DFB6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25EA6-E708-45DE-24D7-CB12B2DB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148A7-8E44-0988-397D-31B2E494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7088A-3137-0541-8C83-1D27073B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6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5608B2-082D-3F67-8738-8ED94797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63702-350A-C76A-55E4-7AA03FC6E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9D859-B942-EEBA-F2CD-5397A7019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7AABA9-5747-B543-A43B-D971D47DFB6C}" type="datetimeFigureOut">
              <a:rPr lang="en-US" smtClean="0"/>
              <a:t>11/2/24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F6052-D728-0C0B-473E-CE7C9144E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BDAA1-60CE-50FE-DB59-70D94E1FB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7088A-3137-0541-8C83-1D27073BB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2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90BD25-E10A-70F0-02E4-45C74FB12EAC}"/>
              </a:ext>
            </a:extLst>
          </p:cNvPr>
          <p:cNvGrpSpPr/>
          <p:nvPr/>
        </p:nvGrpSpPr>
        <p:grpSpPr>
          <a:xfrm>
            <a:off x="3595816" y="1112108"/>
            <a:ext cx="5040184" cy="4621427"/>
            <a:chOff x="3595816" y="1112108"/>
            <a:chExt cx="5040184" cy="4621427"/>
          </a:xfrm>
        </p:grpSpPr>
        <p:pic>
          <p:nvPicPr>
            <p:cNvPr id="3" name="Picture 2" descr="A diagram of a circuit board&#10;&#10;Description automatically generated">
              <a:extLst>
                <a:ext uri="{FF2B5EF4-FFF2-40B4-BE49-F238E27FC236}">
                  <a16:creationId xmlns:a16="http://schemas.microsoft.com/office/drawing/2014/main" id="{510CAE0D-5D59-D79A-55D7-75398848D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570" t="3103" r="5099" b="3352"/>
            <a:stretch/>
          </p:blipFill>
          <p:spPr>
            <a:xfrm>
              <a:off x="3595816" y="1112108"/>
              <a:ext cx="4917989" cy="462142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688C7E3-E093-18DD-2579-9B82220EFEF0}"/>
                </a:ext>
              </a:extLst>
            </p:cNvPr>
            <p:cNvSpPr/>
            <p:nvPr/>
          </p:nvSpPr>
          <p:spPr>
            <a:xfrm>
              <a:off x="8489950" y="2089150"/>
              <a:ext cx="146050" cy="2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BC0439-D894-8769-BB3B-77EC9CD1179B}"/>
                </a:ext>
              </a:extLst>
            </p:cNvPr>
            <p:cNvSpPr/>
            <p:nvPr/>
          </p:nvSpPr>
          <p:spPr>
            <a:xfrm>
              <a:off x="8451850" y="2743200"/>
              <a:ext cx="146050" cy="2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42EEC0-C73B-9734-243E-3F2E48842F0B}"/>
                </a:ext>
              </a:extLst>
            </p:cNvPr>
            <p:cNvSpPr/>
            <p:nvPr/>
          </p:nvSpPr>
          <p:spPr>
            <a:xfrm>
              <a:off x="8413750" y="3473450"/>
              <a:ext cx="146050" cy="2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1EC734F-A1A7-7CED-4C3F-9A44837A3254}"/>
                </a:ext>
              </a:extLst>
            </p:cNvPr>
            <p:cNvSpPr/>
            <p:nvPr/>
          </p:nvSpPr>
          <p:spPr>
            <a:xfrm>
              <a:off x="8477250" y="4368800"/>
              <a:ext cx="146050" cy="2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8595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09363-1488-CEF2-22C4-EFBB828B4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A512AFA-0FB5-80DF-EFD9-73BF9524E466}"/>
              </a:ext>
            </a:extLst>
          </p:cNvPr>
          <p:cNvGrpSpPr/>
          <p:nvPr/>
        </p:nvGrpSpPr>
        <p:grpSpPr>
          <a:xfrm>
            <a:off x="3595816" y="1112108"/>
            <a:ext cx="5040184" cy="4621427"/>
            <a:chOff x="3595816" y="1112108"/>
            <a:chExt cx="5040184" cy="4621427"/>
          </a:xfrm>
        </p:grpSpPr>
        <p:pic>
          <p:nvPicPr>
            <p:cNvPr id="3" name="Picture 2" descr="A diagram of a circuit board&#10;&#10;Description automatically generated">
              <a:extLst>
                <a:ext uri="{FF2B5EF4-FFF2-40B4-BE49-F238E27FC236}">
                  <a16:creationId xmlns:a16="http://schemas.microsoft.com/office/drawing/2014/main" id="{3583A1E5-59A6-462C-DDCB-A3E37F2D3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570" t="3103" r="5099" b="3352"/>
            <a:stretch/>
          </p:blipFill>
          <p:spPr>
            <a:xfrm>
              <a:off x="3595816" y="1112108"/>
              <a:ext cx="4917989" cy="462142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4F34D8-C7C2-C47B-427B-482F43E23966}"/>
                </a:ext>
              </a:extLst>
            </p:cNvPr>
            <p:cNvSpPr/>
            <p:nvPr/>
          </p:nvSpPr>
          <p:spPr>
            <a:xfrm>
              <a:off x="8489950" y="2089150"/>
              <a:ext cx="146050" cy="2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C8ECB6-5200-C23D-2DD6-061AC31E4690}"/>
                </a:ext>
              </a:extLst>
            </p:cNvPr>
            <p:cNvSpPr/>
            <p:nvPr/>
          </p:nvSpPr>
          <p:spPr>
            <a:xfrm>
              <a:off x="8451850" y="2743200"/>
              <a:ext cx="146050" cy="2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598C04-E8BD-649D-5FDD-268C3D1D33F6}"/>
                </a:ext>
              </a:extLst>
            </p:cNvPr>
            <p:cNvSpPr/>
            <p:nvPr/>
          </p:nvSpPr>
          <p:spPr>
            <a:xfrm>
              <a:off x="8413750" y="3473450"/>
              <a:ext cx="146050" cy="2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B7BB07-64F0-F719-387F-0B87D055B983}"/>
                </a:ext>
              </a:extLst>
            </p:cNvPr>
            <p:cNvSpPr/>
            <p:nvPr/>
          </p:nvSpPr>
          <p:spPr>
            <a:xfrm>
              <a:off x="8477250" y="4368800"/>
              <a:ext cx="146050" cy="2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4D3EAD0-AD63-7341-30D5-19DB1E9DCF84}"/>
              </a:ext>
            </a:extLst>
          </p:cNvPr>
          <p:cNvSpPr/>
          <p:nvPr/>
        </p:nvSpPr>
        <p:spPr>
          <a:xfrm>
            <a:off x="4292600" y="4591050"/>
            <a:ext cx="1720850" cy="11548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340A9E-0B7E-A44C-4A9B-5380AD9F92E7}"/>
              </a:ext>
            </a:extLst>
          </p:cNvPr>
          <p:cNvSpPr txBox="1"/>
          <p:nvPr/>
        </p:nvSpPr>
        <p:spPr>
          <a:xfrm>
            <a:off x="4234655" y="5733535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nMOS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Current Mirror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F9F2C-A0E1-923F-7BF8-80F47D96B527}"/>
              </a:ext>
            </a:extLst>
          </p:cNvPr>
          <p:cNvSpPr txBox="1"/>
          <p:nvPr/>
        </p:nvSpPr>
        <p:spPr>
          <a:xfrm>
            <a:off x="6592395" y="4092773"/>
            <a:ext cx="918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nMOS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DDEC6-9A82-AE4C-3EB1-9D0154BF9BB0}"/>
              </a:ext>
            </a:extLst>
          </p:cNvPr>
          <p:cNvSpPr/>
          <p:nvPr/>
        </p:nvSpPr>
        <p:spPr>
          <a:xfrm>
            <a:off x="6592395" y="3803650"/>
            <a:ext cx="1961055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09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3903F-1BA4-47A0-1C44-562DF400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19091EB-5189-B73B-BC05-784C944462A8}"/>
              </a:ext>
            </a:extLst>
          </p:cNvPr>
          <p:cNvGrpSpPr/>
          <p:nvPr/>
        </p:nvGrpSpPr>
        <p:grpSpPr>
          <a:xfrm>
            <a:off x="3595816" y="1112108"/>
            <a:ext cx="5040184" cy="4621427"/>
            <a:chOff x="3595816" y="1112108"/>
            <a:chExt cx="5040184" cy="4621427"/>
          </a:xfrm>
        </p:grpSpPr>
        <p:pic>
          <p:nvPicPr>
            <p:cNvPr id="3" name="Picture 2" descr="A diagram of a circuit board&#10;&#10;Description automatically generated">
              <a:extLst>
                <a:ext uri="{FF2B5EF4-FFF2-40B4-BE49-F238E27FC236}">
                  <a16:creationId xmlns:a16="http://schemas.microsoft.com/office/drawing/2014/main" id="{F958FA6C-A90A-468E-FA18-EEC355F8D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570" t="3103" r="5099" b="3352"/>
            <a:stretch/>
          </p:blipFill>
          <p:spPr>
            <a:xfrm>
              <a:off x="3595816" y="1112108"/>
              <a:ext cx="4917989" cy="462142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E0188D-78B0-873A-0839-A6000AB97E8C}"/>
                </a:ext>
              </a:extLst>
            </p:cNvPr>
            <p:cNvSpPr/>
            <p:nvPr/>
          </p:nvSpPr>
          <p:spPr>
            <a:xfrm>
              <a:off x="8489950" y="2089150"/>
              <a:ext cx="146050" cy="2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9BF745D-4536-1C04-7089-7D1B5A62F2CB}"/>
                </a:ext>
              </a:extLst>
            </p:cNvPr>
            <p:cNvSpPr/>
            <p:nvPr/>
          </p:nvSpPr>
          <p:spPr>
            <a:xfrm>
              <a:off x="8451850" y="2743200"/>
              <a:ext cx="146050" cy="2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41A528F-B091-50B5-020A-72B480E4D682}"/>
                </a:ext>
              </a:extLst>
            </p:cNvPr>
            <p:cNvSpPr/>
            <p:nvPr/>
          </p:nvSpPr>
          <p:spPr>
            <a:xfrm>
              <a:off x="8413750" y="3473450"/>
              <a:ext cx="146050" cy="2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D99DD3-E954-08AF-57D1-693D854FA5E4}"/>
                </a:ext>
              </a:extLst>
            </p:cNvPr>
            <p:cNvSpPr/>
            <p:nvPr/>
          </p:nvSpPr>
          <p:spPr>
            <a:xfrm>
              <a:off x="8477250" y="4368800"/>
              <a:ext cx="146050" cy="2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F2A5AD5-AD5E-953E-51E0-F9BE8D8DB1D0}"/>
              </a:ext>
            </a:extLst>
          </p:cNvPr>
          <p:cNvSpPr/>
          <p:nvPr/>
        </p:nvSpPr>
        <p:spPr>
          <a:xfrm>
            <a:off x="4292600" y="4591050"/>
            <a:ext cx="1720850" cy="11548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6CE6A-6B80-E88F-0739-200C2285CA63}"/>
              </a:ext>
            </a:extLst>
          </p:cNvPr>
          <p:cNvSpPr txBox="1"/>
          <p:nvPr/>
        </p:nvSpPr>
        <p:spPr>
          <a:xfrm>
            <a:off x="4234655" y="5733535"/>
            <a:ext cx="1854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nMOS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Current Mirror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20B98-B983-D6FD-4B22-075D499E5743}"/>
              </a:ext>
            </a:extLst>
          </p:cNvPr>
          <p:cNvSpPr txBox="1"/>
          <p:nvPr/>
        </p:nvSpPr>
        <p:spPr>
          <a:xfrm>
            <a:off x="6592395" y="4092773"/>
            <a:ext cx="9188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nMOS</a:t>
            </a: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AEF503-AB7A-CD9F-3B58-60E5706F0279}"/>
              </a:ext>
            </a:extLst>
          </p:cNvPr>
          <p:cNvSpPr/>
          <p:nvPr/>
        </p:nvSpPr>
        <p:spPr>
          <a:xfrm>
            <a:off x="7386145" y="2768599"/>
            <a:ext cx="1173655" cy="105410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3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67FE9-92FE-A2CA-D3CD-563C4C61A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56FD528-1581-4A6D-379B-EBACD8FFF7E7}"/>
              </a:ext>
            </a:extLst>
          </p:cNvPr>
          <p:cNvGrpSpPr/>
          <p:nvPr/>
        </p:nvGrpSpPr>
        <p:grpSpPr>
          <a:xfrm>
            <a:off x="3595816" y="1112108"/>
            <a:ext cx="5040184" cy="4621427"/>
            <a:chOff x="3595816" y="1112108"/>
            <a:chExt cx="5040184" cy="4621427"/>
          </a:xfrm>
        </p:grpSpPr>
        <p:pic>
          <p:nvPicPr>
            <p:cNvPr id="3" name="Picture 2" descr="A diagram of a circuit board&#10;&#10;Description automatically generated">
              <a:extLst>
                <a:ext uri="{FF2B5EF4-FFF2-40B4-BE49-F238E27FC236}">
                  <a16:creationId xmlns:a16="http://schemas.microsoft.com/office/drawing/2014/main" id="{73D6A1A0-2154-962E-B3E6-B4D9F1A18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570" t="3103" r="5099" b="3352"/>
            <a:stretch/>
          </p:blipFill>
          <p:spPr>
            <a:xfrm>
              <a:off x="3595816" y="1112108"/>
              <a:ext cx="4917989" cy="4621427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AEFA73-F3E6-E2B8-EAB3-097CEE7696F9}"/>
                </a:ext>
              </a:extLst>
            </p:cNvPr>
            <p:cNvSpPr/>
            <p:nvPr/>
          </p:nvSpPr>
          <p:spPr>
            <a:xfrm>
              <a:off x="8489950" y="2089150"/>
              <a:ext cx="146050" cy="2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B8F88D-6902-B704-6EDE-5F95D9F82B26}"/>
                </a:ext>
              </a:extLst>
            </p:cNvPr>
            <p:cNvSpPr/>
            <p:nvPr/>
          </p:nvSpPr>
          <p:spPr>
            <a:xfrm>
              <a:off x="8451850" y="2743200"/>
              <a:ext cx="146050" cy="2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185F97-1D4C-0C12-1405-459558E24526}"/>
                </a:ext>
              </a:extLst>
            </p:cNvPr>
            <p:cNvSpPr/>
            <p:nvPr/>
          </p:nvSpPr>
          <p:spPr>
            <a:xfrm>
              <a:off x="8413750" y="3473450"/>
              <a:ext cx="146050" cy="2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0EA897-C956-749A-088B-D0A53D6225E6}"/>
                </a:ext>
              </a:extLst>
            </p:cNvPr>
            <p:cNvSpPr/>
            <p:nvPr/>
          </p:nvSpPr>
          <p:spPr>
            <a:xfrm>
              <a:off x="8477250" y="4368800"/>
              <a:ext cx="146050" cy="29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E46625AE-A635-8C95-67EF-A963D5A18ADA}"/>
              </a:ext>
            </a:extLst>
          </p:cNvPr>
          <p:cNvSpPr/>
          <p:nvPr/>
        </p:nvSpPr>
        <p:spPr>
          <a:xfrm>
            <a:off x="4025900" y="1028700"/>
            <a:ext cx="1530350" cy="15875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54C9C-CA8C-D4C3-80AA-9AC80141B590}"/>
              </a:ext>
            </a:extLst>
          </p:cNvPr>
          <p:cNvSpPr txBox="1"/>
          <p:nvPr/>
        </p:nvSpPr>
        <p:spPr>
          <a:xfrm>
            <a:off x="4106937" y="513487"/>
            <a:ext cx="130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pMOS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Current Mirror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7D3537-6BEB-068C-20F7-6C6E96F82765}"/>
              </a:ext>
            </a:extLst>
          </p:cNvPr>
          <p:cNvSpPr txBox="1"/>
          <p:nvPr/>
        </p:nvSpPr>
        <p:spPr>
          <a:xfrm>
            <a:off x="6054810" y="5607392"/>
            <a:ext cx="109387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4x CS </a:t>
            </a:r>
            <a:r>
              <a:rPr lang="en-US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nMOS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F9C117-F762-9DF5-36AF-5D96818111E0}"/>
              </a:ext>
            </a:extLst>
          </p:cNvPr>
          <p:cNvSpPr/>
          <p:nvPr/>
        </p:nvSpPr>
        <p:spPr>
          <a:xfrm>
            <a:off x="6376495" y="4660900"/>
            <a:ext cx="418005" cy="9144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247373-41D8-7784-4834-62A8C226B4F7}"/>
              </a:ext>
            </a:extLst>
          </p:cNvPr>
          <p:cNvSpPr/>
          <p:nvPr/>
        </p:nvSpPr>
        <p:spPr>
          <a:xfrm>
            <a:off x="6846395" y="1028700"/>
            <a:ext cx="551355" cy="12636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405C84-6773-F309-1733-8083331A56BB}"/>
              </a:ext>
            </a:extLst>
          </p:cNvPr>
          <p:cNvSpPr txBox="1"/>
          <p:nvPr/>
        </p:nvSpPr>
        <p:spPr>
          <a:xfrm>
            <a:off x="6417596" y="498272"/>
            <a:ext cx="1411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pMOS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one-stage OTA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B54819-F966-8740-0108-1B97BF60A8A4}"/>
              </a:ext>
            </a:extLst>
          </p:cNvPr>
          <p:cNvSpPr/>
          <p:nvPr/>
        </p:nvSpPr>
        <p:spPr>
          <a:xfrm>
            <a:off x="5101452" y="2089150"/>
            <a:ext cx="454798" cy="527050"/>
          </a:xfrm>
          <a:prstGeom prst="rect">
            <a:avLst/>
          </a:prstGeom>
          <a:solidFill>
            <a:srgbClr val="FF0000">
              <a:alpha val="18009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5127E89-BB18-95D9-270B-1E06DD2BEFEE}"/>
              </a:ext>
            </a:extLst>
          </p:cNvPr>
          <p:cNvSpPr/>
          <p:nvPr/>
        </p:nvSpPr>
        <p:spPr>
          <a:xfrm>
            <a:off x="5556250" y="2089150"/>
            <a:ext cx="1851454" cy="222592"/>
          </a:xfrm>
          <a:prstGeom prst="rect">
            <a:avLst/>
          </a:prstGeom>
          <a:solidFill>
            <a:srgbClr val="FF0000">
              <a:alpha val="18009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23A13F-FA23-A874-0D70-60E49D50F3CE}"/>
              </a:ext>
            </a:extLst>
          </p:cNvPr>
          <p:cNvSpPr/>
          <p:nvPr/>
        </p:nvSpPr>
        <p:spPr>
          <a:xfrm>
            <a:off x="6846395" y="1036706"/>
            <a:ext cx="551355" cy="1052444"/>
          </a:xfrm>
          <a:prstGeom prst="rect">
            <a:avLst/>
          </a:prstGeom>
          <a:solidFill>
            <a:srgbClr val="FF0000">
              <a:alpha val="18009"/>
            </a:srgbClr>
          </a:solidFill>
          <a:ln w="571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45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19</Words>
  <Application>Microsoft Macintosh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R Kinget</dc:creator>
  <cp:lastModifiedBy>Peter R Kinget</cp:lastModifiedBy>
  <cp:revision>4</cp:revision>
  <dcterms:created xsi:type="dcterms:W3CDTF">2024-10-19T15:29:16Z</dcterms:created>
  <dcterms:modified xsi:type="dcterms:W3CDTF">2024-11-02T22:46:18Z</dcterms:modified>
</cp:coreProperties>
</file>