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0"/>
    <p:restoredTop sz="94694"/>
  </p:normalViewPr>
  <p:slideViewPr>
    <p:cSldViewPr snapToGrid="0">
      <p:cViewPr varScale="1">
        <p:scale>
          <a:sx n="175" d="100"/>
          <a:sy n="175" d="100"/>
        </p:scale>
        <p:origin x="1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D191-9AD3-28B8-9AA1-B2E61BED0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E4B08-9045-3B1F-8C70-9E30D5CDC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502E-5DFB-AB42-1C5B-EA31D23D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7E30-2F17-B70A-94C5-8FD04851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2E1A3-8CDA-2CA3-D5E6-26CA68F9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2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2A7F-C16C-0AFA-CC08-361F2BB4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D5996-076C-D17F-2398-AB8ABA568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F37D-E80E-6264-13AC-E493A2F89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5E36E-3927-94EA-4539-142BC0ED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CA38-9114-7C67-44D0-8C95ADBD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4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3A9CF-62EB-DD7A-975E-93D7B34F6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AAF74-1686-D240-65CE-9FEAB8854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CC222-C57A-6937-F340-E53C3CB2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1C23-D938-E946-8931-235AE6B9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8015A-052A-92B1-4ABF-EBF2754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3316-2E73-47BA-0742-078671B2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FFDF3-75F1-33B5-A05A-A2539EA4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23126-506E-2DE5-EFAD-321CB66F6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AFF7-A1A0-448F-D0A0-2F1736D0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E0DC2-7545-5F28-7DF5-4DF59913F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74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D38B-4FC5-478A-BE47-D75562670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2F8B0-CF3C-EE4E-CBEC-BCCEA494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5AA36-513E-3804-DC26-8738D047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C169-7ACB-93E5-1E0C-2E67DC0EE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8156-1309-0284-EC02-D0332C06A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9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97EDF-19AD-5AAC-91E2-D1AC6E2A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56C5-F500-7CEA-7E72-3F1F8E647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F263E-17F5-882E-4284-8CB79589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84F4-A7DE-3F9E-C2A0-6DA719EE7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05255-13ED-58B1-9D0B-F49756E3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25FF-63F8-1F7F-0DCF-CE36D3CE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6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33116-CFA8-DB05-5F11-2C9B4DA0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AC54F-DDE4-D04D-3E73-352593BC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E075E-106C-4BDC-293C-75737D963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70671-0AE6-C750-A1B3-888D1ACF0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EB6955-7E35-7963-0BFC-64C954C6C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7FF60A-AB3A-3DB4-86A0-0322600FC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1783D-B3BE-8B5B-0B8C-FE0498CA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17D60-0306-6FCB-8A8C-DA0384A3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82B5-5A01-FC13-692F-157E2BE2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730AF-740E-E315-14B2-557346F7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992EC3-803F-76A8-CBE5-09A55044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CAC93-54CB-1CA0-1F8C-D6698436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70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5EF61-546D-217B-9396-73D82D5F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ADAF3-89EB-6BB4-CDE1-55EDCA9C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A5C8E-4C51-1755-28EB-4DF21D16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DCEBB-2418-A926-1146-B1AB0CA3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D497D-5D13-9045-FCBE-F07833D00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A6D48-255A-0B75-8C81-80877630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61673-3C4A-4FE6-4595-861FE167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BBF6-9751-20C1-FFE4-21F9270D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851DD-179D-F826-3F03-DCDA5527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08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5A879-82B8-83EB-4D06-E0AAC2339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2C147-8898-7877-7B3C-1D0A15DB5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C7198-9C90-8D8A-8981-029B7A1D8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A57A-DA09-15C0-8F90-CD09144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FE5B-45A1-CD03-5B82-952A58BD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F6589-5AB9-0AE8-0B8E-51FC0DCE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1FC44-AFE8-A513-6549-69FD4AAF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64DBD-41DC-FF51-52E8-64541F5FE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B5551-AB37-9BD6-3816-3C582ADCE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12E9D-C4C6-E246-8F8C-55FFD287AAD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4FFB2-0A58-790E-7477-C69C7924B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3050-13B4-ABCC-4F51-3FA5282C8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E2BDE5-C59D-7447-A685-931908FD2C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2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chip with many small chips&#10;&#10;Description automatically generated with medium confidence">
            <a:extLst>
              <a:ext uri="{FF2B5EF4-FFF2-40B4-BE49-F238E27FC236}">
                <a16:creationId xmlns:a16="http://schemas.microsoft.com/office/drawing/2014/main" id="{FC8CF2BE-F45C-573E-69A9-914118E2D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446"/>
            <a:ext cx="12195801" cy="659850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4E92E8-3474-7197-E5D8-52DD552967FD}"/>
              </a:ext>
            </a:extLst>
          </p:cNvPr>
          <p:cNvCxnSpPr/>
          <p:nvPr/>
        </p:nvCxnSpPr>
        <p:spPr>
          <a:xfrm>
            <a:off x="6012543" y="1005114"/>
            <a:ext cx="0" cy="1443446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707841B-C5BB-5E12-9226-817B870DFA91}"/>
              </a:ext>
            </a:extLst>
          </p:cNvPr>
          <p:cNvSpPr txBox="1"/>
          <p:nvPr/>
        </p:nvSpPr>
        <p:spPr>
          <a:xfrm>
            <a:off x="5952674" y="641516"/>
            <a:ext cx="1616526" cy="36933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CLK from DIO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EEA65-C815-A24E-DAAD-721F092F2E02}"/>
              </a:ext>
            </a:extLst>
          </p:cNvPr>
          <p:cNvSpPr txBox="1"/>
          <p:nvPr/>
        </p:nvSpPr>
        <p:spPr>
          <a:xfrm>
            <a:off x="6179457" y="1128436"/>
            <a:ext cx="1723561" cy="369332"/>
          </a:xfrm>
          <a:prstGeom prst="rect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DATA from DIO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2187BD-17D7-BC80-EB53-3DEB27DC7666}"/>
              </a:ext>
            </a:extLst>
          </p:cNvPr>
          <p:cNvCxnSpPr>
            <a:cxnSpLocks/>
          </p:cNvCxnSpPr>
          <p:nvPr/>
        </p:nvCxnSpPr>
        <p:spPr>
          <a:xfrm>
            <a:off x="6273800" y="1497768"/>
            <a:ext cx="0" cy="950792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F248D7-8636-180A-7899-03F3DFE5B4ED}"/>
              </a:ext>
            </a:extLst>
          </p:cNvPr>
          <p:cNvCxnSpPr>
            <a:cxnSpLocks/>
          </p:cNvCxnSpPr>
          <p:nvPr/>
        </p:nvCxnSpPr>
        <p:spPr>
          <a:xfrm>
            <a:off x="2612572" y="2755225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07B5AB-8CE8-B692-BB52-AD5BE86A1A8D}"/>
              </a:ext>
            </a:extLst>
          </p:cNvPr>
          <p:cNvCxnSpPr>
            <a:cxnSpLocks/>
          </p:cNvCxnSpPr>
          <p:nvPr/>
        </p:nvCxnSpPr>
        <p:spPr>
          <a:xfrm>
            <a:off x="2612572" y="3001968"/>
            <a:ext cx="1288142" cy="0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7C9781-2AFA-6266-A4E2-713C8633DD37}"/>
              </a:ext>
            </a:extLst>
          </p:cNvPr>
          <p:cNvSpPr txBox="1"/>
          <p:nvPr/>
        </p:nvSpPr>
        <p:spPr>
          <a:xfrm>
            <a:off x="841841" y="2232005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DATA to chip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4CA967-19F1-C855-2678-81DC84DAC92E}"/>
              </a:ext>
            </a:extLst>
          </p:cNvPr>
          <p:cNvSpPr txBox="1"/>
          <p:nvPr/>
        </p:nvSpPr>
        <p:spPr>
          <a:xfrm>
            <a:off x="827247" y="2960339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CLK to chip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67BDF1-9D61-10A6-B61F-5074C014E13C}"/>
              </a:ext>
            </a:extLst>
          </p:cNvPr>
          <p:cNvSpPr txBox="1"/>
          <p:nvPr/>
        </p:nvSpPr>
        <p:spPr>
          <a:xfrm>
            <a:off x="841841" y="3594422"/>
            <a:ext cx="1770731" cy="523220"/>
          </a:xfrm>
          <a:prstGeom prst="rect">
            <a:avLst/>
          </a:prstGeom>
          <a:solidFill>
            <a:schemeClr val="bg1"/>
          </a:solidFill>
          <a:ln w="3492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Jumper to connect EM to chip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BF0E1-7231-A50F-29AD-234A83F718B6}"/>
              </a:ext>
            </a:extLst>
          </p:cNvPr>
          <p:cNvCxnSpPr>
            <a:cxnSpLocks/>
          </p:cNvCxnSpPr>
          <p:nvPr/>
        </p:nvCxnSpPr>
        <p:spPr>
          <a:xfrm flipV="1">
            <a:off x="2627953" y="3476493"/>
            <a:ext cx="1433285" cy="235857"/>
          </a:xfrm>
          <a:prstGeom prst="straightConnector1">
            <a:avLst/>
          </a:prstGeom>
          <a:ln w="889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5213217-19B1-567C-6B84-E0C864F759DE}"/>
              </a:ext>
            </a:extLst>
          </p:cNvPr>
          <p:cNvSpPr/>
          <p:nvPr/>
        </p:nvSpPr>
        <p:spPr>
          <a:xfrm>
            <a:off x="4102100" y="2668139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9950877-109C-3378-F5F6-9A6EFDB25EFF}"/>
              </a:ext>
            </a:extLst>
          </p:cNvPr>
          <p:cNvSpPr/>
          <p:nvPr/>
        </p:nvSpPr>
        <p:spPr>
          <a:xfrm>
            <a:off x="4102100" y="2878021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117C488-4F75-D297-AF1B-72C4C71F9EE4}"/>
              </a:ext>
            </a:extLst>
          </p:cNvPr>
          <p:cNvSpPr/>
          <p:nvPr/>
        </p:nvSpPr>
        <p:spPr>
          <a:xfrm>
            <a:off x="4091214" y="3309387"/>
            <a:ext cx="420914" cy="174172"/>
          </a:xfrm>
          <a:prstGeom prst="roundRect">
            <a:avLst/>
          </a:prstGeom>
          <a:noFill/>
          <a:ln w="730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33D92352-3F88-A93D-FFDD-113F4F1D5CFF}"/>
              </a:ext>
            </a:extLst>
          </p:cNvPr>
          <p:cNvSpPr/>
          <p:nvPr/>
        </p:nvSpPr>
        <p:spPr>
          <a:xfrm>
            <a:off x="5799285" y="3001968"/>
            <a:ext cx="420914" cy="174172"/>
          </a:xfrm>
          <a:prstGeom prst="roundRect">
            <a:avLst/>
          </a:prstGeom>
          <a:noFill/>
          <a:ln w="7302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FDB4748-6825-F133-5D19-5018A8D8AA12}"/>
              </a:ext>
            </a:extLst>
          </p:cNvPr>
          <p:cNvCxnSpPr>
            <a:cxnSpLocks/>
          </p:cNvCxnSpPr>
          <p:nvPr/>
        </p:nvCxnSpPr>
        <p:spPr>
          <a:xfrm flipH="1">
            <a:off x="6255657" y="1973164"/>
            <a:ext cx="2039257" cy="1031706"/>
          </a:xfrm>
          <a:prstGeom prst="straightConnector1">
            <a:avLst/>
          </a:prstGeom>
          <a:ln w="88900"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20440B-4512-149A-90E3-6B3EA2410266}"/>
              </a:ext>
            </a:extLst>
          </p:cNvPr>
          <p:cNvSpPr txBox="1"/>
          <p:nvPr/>
        </p:nvSpPr>
        <p:spPr>
          <a:xfrm>
            <a:off x="8294914" y="1603832"/>
            <a:ext cx="2278742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4925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Jumper to manually  Enable the chip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(after programming)</a:t>
            </a:r>
          </a:p>
        </p:txBody>
      </p:sp>
    </p:spTree>
    <p:extLst>
      <p:ext uri="{BB962C8B-B14F-4D97-AF65-F5344CB8AC3E}">
        <p14:creationId xmlns:p14="http://schemas.microsoft.com/office/powerpoint/2010/main" val="210776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R Kinget</dc:creator>
  <cp:lastModifiedBy>Peter R Kinget</cp:lastModifiedBy>
  <cp:revision>4</cp:revision>
  <dcterms:created xsi:type="dcterms:W3CDTF">2024-05-24T00:44:27Z</dcterms:created>
  <dcterms:modified xsi:type="dcterms:W3CDTF">2024-05-24T01:05:56Z</dcterms:modified>
</cp:coreProperties>
</file>