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3"/>
  </p:handoutMasterIdLst>
  <p:sldIdLst>
    <p:sldId id="256" r:id="rId3"/>
    <p:sldId id="257" r:id="rId5"/>
    <p:sldId id="258" r:id="rId6"/>
    <p:sldId id="259" r:id="rId7"/>
    <p:sldId id="262" r:id="rId8"/>
    <p:sldId id="263" r:id="rId9"/>
    <p:sldId id="265"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Name: Peter Kim</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Name: Peter Kim</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Header Placeholder 4"/>
          <p:cNvSpPr>
            <a:spLocks noGrp="1"/>
          </p:cNvSpPr>
          <p:nvPr>
            <p:ph type="hdr" sz="quarter"/>
          </p:nvPr>
        </p:nvSpPr>
        <p:spPr/>
        <p:txBody>
          <a:bodyPr/>
          <a:p>
            <a:r>
              <a:rPr lang="en-US"/>
              <a:t>Name: Peter Kim</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Header Placeholder 4"/>
          <p:cNvSpPr>
            <a:spLocks noGrp="1"/>
          </p:cNvSpPr>
          <p:nvPr>
            <p:ph type="hdr" sz="quarter"/>
          </p:nvPr>
        </p:nvSpPr>
        <p:spPr/>
        <p:txBody>
          <a:bodyPr/>
          <a:p>
            <a:r>
              <a:rPr lang="en-US"/>
              <a:t>Name: Peter Kim</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Header Placeholder 4"/>
          <p:cNvSpPr>
            <a:spLocks noGrp="1"/>
          </p:cNvSpPr>
          <p:nvPr>
            <p:ph type="hdr" sz="quarter"/>
          </p:nvPr>
        </p:nvSpPr>
        <p:spPr/>
        <p:txBody>
          <a:bodyPr/>
          <a:p>
            <a:r>
              <a:rPr lang="en-US"/>
              <a:t>Name: Peter Kim</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Header Placeholder 4"/>
          <p:cNvSpPr>
            <a:spLocks noGrp="1"/>
          </p:cNvSpPr>
          <p:nvPr>
            <p:ph type="hdr" sz="quarter"/>
          </p:nvPr>
        </p:nvSpPr>
        <p:spPr/>
        <p:txBody>
          <a:bodyPr/>
          <a:p>
            <a:r>
              <a:rPr lang="en-US"/>
              <a:t>Name: Peter Kim</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Header Placeholder 4"/>
          <p:cNvSpPr>
            <a:spLocks noGrp="1"/>
          </p:cNvSpPr>
          <p:nvPr>
            <p:ph type="hdr" sz="quarter"/>
          </p:nvPr>
        </p:nvSpPr>
        <p:spPr/>
        <p:txBody>
          <a:bodyPr/>
          <a:p>
            <a:r>
              <a:rPr lang="en-US"/>
              <a:t>Name: Peter Kim</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Header Placeholder 4"/>
          <p:cNvSpPr>
            <a:spLocks noGrp="1"/>
          </p:cNvSpPr>
          <p:nvPr>
            <p:ph type="hdr" sz="quarter"/>
          </p:nvPr>
        </p:nvSpPr>
        <p:spPr/>
        <p:txBody>
          <a:bodyPr/>
          <a:p>
            <a:r>
              <a:rPr lang="en-US"/>
              <a:t>Name: Peter Kim</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hyperlink" Target="https://github.com/peterkmissionready/Mission6/blob/main/Peter%20Kim_Resume.pdf" TargetMode="Externa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hyperlink" Target="https://www.linkedin.com/in/peter-kim-44ab3361/" TargetMode="External"/><Relationship Id="rId1" Type="http://schemas.openxmlformats.org/officeDocument/2006/relationships/image" Target="../media/image10.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hyperlink" Target="https://github.com/peterkmissionready" TargetMode="Externa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hyperlink" Target="https://github.com/peterkmissionready/peterkmissionready/Mission6.ppt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1750060"/>
          </a:xfrm>
        </p:spPr>
        <p:txBody>
          <a:bodyPr>
            <a:normAutofit fontScale="90000"/>
          </a:bodyPr>
          <a:lstStyle/>
          <a:p>
            <a:r>
              <a:rPr lang="en-US" b="1" dirty="0">
                <a:solidFill>
                  <a:schemeClr val="tx1"/>
                </a:solidFill>
              </a:rPr>
              <a:t>Mission 6- Peter’s Presentation</a:t>
            </a:r>
            <a:br>
              <a:rPr lang="en-US" dirty="0">
                <a:solidFill>
                  <a:schemeClr val="tx1"/>
                </a:solidFill>
              </a:rPr>
            </a:br>
            <a:r>
              <a:rPr lang="en-US" sz="3000" dirty="0">
                <a:solidFill>
                  <a:schemeClr val="tx1"/>
                </a:solidFill>
              </a:rPr>
              <a:t>by Peter Kim</a:t>
            </a:r>
            <a:br>
              <a:rPr lang="en-US" sz="3000" dirty="0">
                <a:solidFill>
                  <a:schemeClr val="tx1"/>
                </a:solidFill>
              </a:rPr>
            </a:br>
            <a:r>
              <a:rPr lang="en-US" sz="3000" dirty="0">
                <a:solidFill>
                  <a:schemeClr val="tx1"/>
                </a:solidFill>
              </a:rPr>
              <a:t>peterk@missionreadyhq.com</a:t>
            </a:r>
            <a:endParaRPr lang="en-US" sz="3000" dirty="0">
              <a:solidFill>
                <a:schemeClr val="tx1"/>
              </a:solidFill>
            </a:endParaRPr>
          </a:p>
        </p:txBody>
      </p:sp>
      <p:pic>
        <p:nvPicPr>
          <p:cNvPr id="4" name="Picture 3" descr="presentation-image"/>
          <p:cNvPicPr>
            <a:picLocks noChangeAspect="1"/>
          </p:cNvPicPr>
          <p:nvPr/>
        </p:nvPicPr>
        <p:blipFill>
          <a:blip r:embed="rId1"/>
          <a:stretch>
            <a:fillRect/>
          </a:stretch>
        </p:blipFill>
        <p:spPr>
          <a:xfrm>
            <a:off x="4423410" y="3136265"/>
            <a:ext cx="3639185" cy="2750820"/>
          </a:xfrm>
          <a:prstGeom prst="rect">
            <a:avLst/>
          </a:prstGeom>
        </p:spPr>
      </p:pic>
      <p:sp>
        <p:nvSpPr>
          <p:cNvPr id="5" name="Slide Number Placeholder 4"/>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tx1"/>
                </a:solidFill>
              </a:rPr>
              <a:t>Overview</a:t>
            </a:r>
            <a:endParaRPr lang="en-US" b="1">
              <a:solidFill>
                <a:schemeClr val="tx1"/>
              </a:solidFill>
            </a:endParaRPr>
          </a:p>
        </p:txBody>
      </p:sp>
      <p:sp>
        <p:nvSpPr>
          <p:cNvPr id="3" name="Content Placeholder 2"/>
          <p:cNvSpPr>
            <a:spLocks noGrp="1"/>
          </p:cNvSpPr>
          <p:nvPr>
            <p:ph idx="1"/>
          </p:nvPr>
        </p:nvSpPr>
        <p:spPr/>
        <p:txBody>
          <a:bodyPr/>
          <a:p>
            <a:pPr marL="0" indent="0">
              <a:buNone/>
            </a:pPr>
            <a:r>
              <a:rPr lang="en-US" b="1"/>
              <a:t>Task 1-2: My Curriculum Vitae.</a:t>
            </a:r>
            <a:endParaRPr lang="en-US" b="1"/>
          </a:p>
          <a:p>
            <a:pPr marL="0" indent="0">
              <a:buNone/>
            </a:pPr>
            <a:r>
              <a:rPr lang="en-US" b="1"/>
              <a:t>Task 3: My LinkedIn Profile.</a:t>
            </a:r>
            <a:endParaRPr lang="en-US" b="1"/>
          </a:p>
          <a:p>
            <a:pPr marL="0" indent="0">
              <a:buNone/>
            </a:pPr>
            <a:r>
              <a:rPr lang="en-US" b="1"/>
              <a:t>Task 4: Interview Questions.</a:t>
            </a:r>
            <a:endParaRPr lang="en-US" b="1"/>
          </a:p>
          <a:p>
            <a:pPr marL="0" indent="0">
              <a:buNone/>
            </a:pPr>
            <a:r>
              <a:rPr lang="en-US" b="1"/>
              <a:t>Task 5: My Github Profile.</a:t>
            </a:r>
            <a:endParaRPr lang="en-US" b="1"/>
          </a:p>
          <a:p>
            <a:pPr marL="514350" indent="-514350"/>
            <a:endParaRPr lang="en-US" b="1"/>
          </a:p>
        </p:txBody>
      </p:sp>
      <p:pic>
        <p:nvPicPr>
          <p:cNvPr id="4" name="Picture 3" descr="portfolio-image"/>
          <p:cNvPicPr>
            <a:picLocks noChangeAspect="1"/>
          </p:cNvPicPr>
          <p:nvPr/>
        </p:nvPicPr>
        <p:blipFill>
          <a:blip r:embed="rId1"/>
          <a:stretch>
            <a:fillRect/>
          </a:stretch>
        </p:blipFill>
        <p:spPr>
          <a:xfrm>
            <a:off x="4471670" y="4220845"/>
            <a:ext cx="2638425" cy="1733550"/>
          </a:xfrm>
          <a:prstGeom prst="rect">
            <a:avLst/>
          </a:prstGeom>
        </p:spPr>
      </p:pic>
      <p:pic>
        <p:nvPicPr>
          <p:cNvPr id="5" name="Picture 4" descr="resume-image"/>
          <p:cNvPicPr>
            <a:picLocks noChangeAspect="1"/>
          </p:cNvPicPr>
          <p:nvPr/>
        </p:nvPicPr>
        <p:blipFill>
          <a:blip r:embed="rId2"/>
          <a:stretch>
            <a:fillRect/>
          </a:stretch>
        </p:blipFill>
        <p:spPr>
          <a:xfrm>
            <a:off x="1240790" y="4220845"/>
            <a:ext cx="2552700" cy="1790700"/>
          </a:xfrm>
          <a:prstGeom prst="rect">
            <a:avLst/>
          </a:prstGeom>
        </p:spPr>
      </p:pic>
      <p:pic>
        <p:nvPicPr>
          <p:cNvPr id="6" name="Picture 5" descr="github-profile"/>
          <p:cNvPicPr>
            <a:picLocks noChangeAspect="1"/>
          </p:cNvPicPr>
          <p:nvPr/>
        </p:nvPicPr>
        <p:blipFill>
          <a:blip r:embed="rId3"/>
          <a:stretch>
            <a:fillRect/>
          </a:stretch>
        </p:blipFill>
        <p:spPr>
          <a:xfrm>
            <a:off x="8340090" y="3694430"/>
            <a:ext cx="2133600" cy="2133600"/>
          </a:xfrm>
          <a:prstGeom prst="rect">
            <a:avLst/>
          </a:prstGeom>
        </p:spPr>
      </p:pic>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98805" y="0"/>
            <a:ext cx="10515600" cy="950595"/>
          </a:xfrm>
        </p:spPr>
        <p:txBody>
          <a:bodyPr/>
          <a:p>
            <a:r>
              <a:rPr lang="en-US" b="1">
                <a:solidFill>
                  <a:schemeClr val="tx1"/>
                </a:solidFill>
              </a:rPr>
              <a:t>Task 1&amp; 2: My Curriculum Vitae</a:t>
            </a:r>
            <a:endParaRPr lang="en-US" b="1">
              <a:solidFill>
                <a:schemeClr val="tx1"/>
              </a:solidFill>
            </a:endParaRPr>
          </a:p>
        </p:txBody>
      </p:sp>
      <p:sp>
        <p:nvSpPr>
          <p:cNvPr id="3" name="Content Placeholder 2"/>
          <p:cNvSpPr>
            <a:spLocks noGrp="1"/>
          </p:cNvSpPr>
          <p:nvPr>
            <p:ph idx="1"/>
          </p:nvPr>
        </p:nvSpPr>
        <p:spPr>
          <a:xfrm>
            <a:off x="838200" y="1825625"/>
            <a:ext cx="10515600" cy="4579620"/>
          </a:xfrm>
        </p:spPr>
        <p:txBody>
          <a:bodyPr>
            <a:normAutofit fontScale="50000"/>
          </a:bodyPr>
          <a:p>
            <a:endParaRPr lang="en-US"/>
          </a:p>
          <a:p>
            <a:endParaRPr lang="en-US"/>
          </a:p>
          <a:p>
            <a:endParaRPr lang="en-US"/>
          </a:p>
          <a:p>
            <a:endParaRPr lang="en-US"/>
          </a:p>
          <a:p>
            <a:endParaRPr lang="en-US"/>
          </a:p>
          <a:p>
            <a:endParaRPr lang="en-US"/>
          </a:p>
          <a:p>
            <a:endParaRPr lang="en-US"/>
          </a:p>
          <a:p>
            <a:endParaRPr lang="en-US"/>
          </a:p>
          <a:p>
            <a:pPr marL="0" indent="0">
              <a:buNone/>
            </a:pPr>
            <a:endParaRPr lang="en-US"/>
          </a:p>
          <a:p>
            <a:pPr marL="0" indent="0">
              <a:buNone/>
            </a:pPr>
            <a:endParaRPr lang="en-US" sz="3430"/>
          </a:p>
          <a:p>
            <a:pPr marL="0" indent="0">
              <a:buNone/>
            </a:pPr>
            <a:endParaRPr lang="en-US" sz="3430"/>
          </a:p>
          <a:p>
            <a:pPr marL="0" indent="0">
              <a:buNone/>
            </a:pPr>
            <a:endParaRPr lang="en-US" sz="3430"/>
          </a:p>
          <a:p>
            <a:pPr marL="0" indent="0">
              <a:buNone/>
            </a:pPr>
            <a:r>
              <a:rPr lang="en-US" sz="3430"/>
              <a:t>The link to my CV is at:</a:t>
            </a:r>
            <a:endParaRPr lang="en-US" sz="3430"/>
          </a:p>
          <a:p>
            <a:pPr marL="0" indent="0">
              <a:buNone/>
            </a:pPr>
            <a:r>
              <a:rPr lang="en-US" sz="3430">
                <a:hlinkClick r:id="rId1" action="ppaction://hlinkfile"/>
              </a:rPr>
              <a:t>https://github.com/peterkmissionready/Mission6/blob/main/Peter%20Kim_Resume.pdf</a:t>
            </a:r>
            <a:r>
              <a:rPr lang="en-US" sz="3430"/>
              <a:t> ,</a:t>
            </a:r>
            <a:endParaRPr lang="en-US" sz="3430"/>
          </a:p>
          <a:p>
            <a:pPr marL="0" indent="0">
              <a:buNone/>
            </a:pPr>
            <a:r>
              <a:rPr lang="en-US" sz="3430"/>
              <a:t>and it is also at the Task 1 of the M6.doc I submitted on Friday.</a:t>
            </a:r>
            <a:endParaRPr lang="en-US" sz="3430"/>
          </a:p>
        </p:txBody>
      </p:sp>
      <p:sp>
        <p:nvSpPr>
          <p:cNvPr id="14" name="Slide Number Placeholder 13"/>
          <p:cNvSpPr>
            <a:spLocks noGrp="1"/>
          </p:cNvSpPr>
          <p:nvPr>
            <p:ph type="sldNum" sz="quarter" idx="12"/>
          </p:nvPr>
        </p:nvSpPr>
        <p:spPr/>
        <p:txBody>
          <a:bodyPr/>
          <a:p>
            <a:fld id="{9B618960-8005-486C-9A75-10CB2AAC16F9}" type="slidenum">
              <a:rPr lang="en-US" smtClean="0"/>
            </a:fld>
            <a:endParaRPr lang="en-US"/>
          </a:p>
        </p:txBody>
      </p:sp>
      <p:pic>
        <p:nvPicPr>
          <p:cNvPr id="17" name="Picture 16" descr="resume1better"/>
          <p:cNvPicPr>
            <a:picLocks noChangeAspect="1"/>
          </p:cNvPicPr>
          <p:nvPr/>
        </p:nvPicPr>
        <p:blipFill>
          <a:blip r:embed="rId2"/>
          <a:stretch>
            <a:fillRect/>
          </a:stretch>
        </p:blipFill>
        <p:spPr>
          <a:xfrm>
            <a:off x="1180465" y="1455420"/>
            <a:ext cx="2489835" cy="3516630"/>
          </a:xfrm>
          <a:prstGeom prst="rect">
            <a:avLst/>
          </a:prstGeom>
        </p:spPr>
      </p:pic>
      <p:pic>
        <p:nvPicPr>
          <p:cNvPr id="18" name="Picture 17" descr="resume2better"/>
          <p:cNvPicPr>
            <a:picLocks noChangeAspect="1"/>
          </p:cNvPicPr>
          <p:nvPr/>
        </p:nvPicPr>
        <p:blipFill>
          <a:blip r:embed="rId3"/>
          <a:stretch>
            <a:fillRect/>
          </a:stretch>
        </p:blipFill>
        <p:spPr>
          <a:xfrm>
            <a:off x="4556760" y="1455420"/>
            <a:ext cx="2503170" cy="3516630"/>
          </a:xfrm>
          <a:prstGeom prst="rect">
            <a:avLst/>
          </a:prstGeom>
        </p:spPr>
      </p:pic>
      <p:pic>
        <p:nvPicPr>
          <p:cNvPr id="19" name="Picture 18" descr="resume3better"/>
          <p:cNvPicPr>
            <a:picLocks noChangeAspect="1"/>
          </p:cNvPicPr>
          <p:nvPr/>
        </p:nvPicPr>
        <p:blipFill>
          <a:blip r:embed="rId4"/>
          <a:stretch>
            <a:fillRect/>
          </a:stretch>
        </p:blipFill>
        <p:spPr>
          <a:xfrm>
            <a:off x="7946390" y="1455420"/>
            <a:ext cx="2493645" cy="35166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tx1"/>
                </a:solidFill>
              </a:rPr>
              <a:t>Task 3: My LinkedIn Profile</a:t>
            </a:r>
            <a:endParaRPr lang="en-US" b="1">
              <a:solidFill>
                <a:schemeClr val="tx1"/>
              </a:solidFill>
            </a:endParaRPr>
          </a:p>
        </p:txBody>
      </p:sp>
      <p:pic>
        <p:nvPicPr>
          <p:cNvPr id="4" name="Picture 3" descr="linkedin-profile"/>
          <p:cNvPicPr>
            <a:picLocks noChangeAspect="1"/>
          </p:cNvPicPr>
          <p:nvPr/>
        </p:nvPicPr>
        <p:blipFill>
          <a:blip r:embed="rId1"/>
          <a:stretch>
            <a:fillRect/>
          </a:stretch>
        </p:blipFill>
        <p:spPr>
          <a:xfrm>
            <a:off x="838200" y="1825625"/>
            <a:ext cx="5349240" cy="4279900"/>
          </a:xfrm>
          <a:prstGeom prst="rect">
            <a:avLst/>
          </a:prstGeom>
        </p:spPr>
      </p:pic>
      <p:sp>
        <p:nvSpPr>
          <p:cNvPr id="5" name="Text Box 4"/>
          <p:cNvSpPr txBox="1"/>
          <p:nvPr/>
        </p:nvSpPr>
        <p:spPr>
          <a:xfrm>
            <a:off x="6658610" y="1825625"/>
            <a:ext cx="5010150" cy="1753235"/>
          </a:xfrm>
          <a:prstGeom prst="rect">
            <a:avLst/>
          </a:prstGeom>
          <a:noFill/>
        </p:spPr>
        <p:txBody>
          <a:bodyPr wrap="square" rtlCol="0">
            <a:spAutoFit/>
          </a:bodyPr>
          <a:p>
            <a:r>
              <a:rPr lang="en-US"/>
              <a:t>My LinkedIn profile shows the summary, basically showcasing almost the same skills as my CV I have presented in my previous slide. Link to my LinkedIn profile is at: </a:t>
            </a:r>
            <a:endParaRPr lang="en-US"/>
          </a:p>
          <a:p>
            <a:endParaRPr lang="en-US"/>
          </a:p>
          <a:p>
            <a:r>
              <a:rPr lang="en-US">
                <a:hlinkClick r:id="rId2" action="ppaction://hlinkfile"/>
              </a:rPr>
              <a:t>https://www.linkedin.com/in/peter-kim-44ab3361/</a:t>
            </a:r>
            <a:r>
              <a:rPr lang="en-US"/>
              <a:t> </a:t>
            </a:r>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tx1"/>
                </a:solidFill>
                <a:sym typeface="+mn-ea"/>
              </a:rPr>
              <a:t>Task 4: Interview questions, Question 1:</a:t>
            </a:r>
            <a:endParaRPr lang="en-US" b="1">
              <a:solidFill>
                <a:schemeClr val="tx1"/>
              </a:solidFill>
              <a:sym typeface="+mn-ea"/>
            </a:endParaRPr>
          </a:p>
        </p:txBody>
      </p:sp>
      <p:sp>
        <p:nvSpPr>
          <p:cNvPr id="3" name="Content Placeholder 2"/>
          <p:cNvSpPr>
            <a:spLocks noGrp="1"/>
          </p:cNvSpPr>
          <p:nvPr>
            <p:ph idx="1"/>
          </p:nvPr>
        </p:nvSpPr>
        <p:spPr/>
        <p:txBody>
          <a:bodyPr/>
          <a:p>
            <a:pPr marL="0" indent="0">
              <a:buNone/>
            </a:pPr>
            <a:r>
              <a:rPr lang="en-US" sz="2600" b="1"/>
              <a:t>1. Can you tell me about yourself?</a:t>
            </a:r>
            <a:endParaRPr lang="en-US" sz="2600" b="1"/>
          </a:p>
          <a:p>
            <a:pPr marL="0" indent="0">
              <a:buNone/>
            </a:pPr>
            <a:endParaRPr lang="en-US" sz="2000"/>
          </a:p>
          <a:p>
            <a:pPr marL="0" indent="0">
              <a:buNone/>
            </a:pPr>
            <a:r>
              <a:rPr lang="en-US" sz="2000"/>
              <a:t>My name is Peter, I've graduate from the University of Auckland with a Computer Science major in the year 2019, and I've been upskilling myself with IT tools and skills from additional courses such as Udemy, Youtube, and finally from Mission Ready HQ School. I have released some reliable websites, my Github profile and my LinkedIn profile to showcase my skills. In my spare time, I like going for a run, reading online news, hiking and playing piano.</a:t>
            </a:r>
            <a:endParaRPr lang="en-US" sz="2000"/>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pic>
        <p:nvPicPr>
          <p:cNvPr id="5" name="Picture 4" descr="about-me-images"/>
          <p:cNvPicPr>
            <a:picLocks noChangeAspect="1"/>
          </p:cNvPicPr>
          <p:nvPr/>
        </p:nvPicPr>
        <p:blipFill>
          <a:blip r:embed="rId1"/>
          <a:stretch>
            <a:fillRect/>
          </a:stretch>
        </p:blipFill>
        <p:spPr>
          <a:xfrm>
            <a:off x="5055235" y="3879850"/>
            <a:ext cx="1816100" cy="2247900"/>
          </a:xfrm>
          <a:prstGeom prst="rect">
            <a:avLst/>
          </a:prstGeom>
        </p:spPr>
      </p:pic>
      <p:pic>
        <p:nvPicPr>
          <p:cNvPr id="6" name="Picture 5" descr="computer-images"/>
          <p:cNvPicPr>
            <a:picLocks noChangeAspect="1"/>
          </p:cNvPicPr>
          <p:nvPr/>
        </p:nvPicPr>
        <p:blipFill>
          <a:blip r:embed="rId2"/>
          <a:stretch>
            <a:fillRect/>
          </a:stretch>
        </p:blipFill>
        <p:spPr>
          <a:xfrm>
            <a:off x="1803400" y="4079875"/>
            <a:ext cx="2466975" cy="1847850"/>
          </a:xfrm>
          <a:prstGeom prst="rect">
            <a:avLst/>
          </a:prstGeom>
        </p:spPr>
      </p:pic>
      <p:pic>
        <p:nvPicPr>
          <p:cNvPr id="8" name="Picture 7" descr="hiking"/>
          <p:cNvPicPr>
            <a:picLocks noChangeAspect="1"/>
          </p:cNvPicPr>
          <p:nvPr/>
        </p:nvPicPr>
        <p:blipFill>
          <a:blip r:embed="rId3"/>
          <a:stretch>
            <a:fillRect/>
          </a:stretch>
        </p:blipFill>
        <p:spPr>
          <a:xfrm>
            <a:off x="8188325" y="3923030"/>
            <a:ext cx="2114550" cy="21621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tx1"/>
                </a:solidFill>
                <a:sym typeface="+mn-ea"/>
              </a:rPr>
              <a:t>Task 4, Question 2:</a:t>
            </a:r>
            <a:endParaRPr lang="en-US" b="1">
              <a:solidFill>
                <a:schemeClr val="tx1"/>
              </a:solidFill>
              <a:sym typeface="+mn-ea"/>
            </a:endParaRPr>
          </a:p>
        </p:txBody>
      </p:sp>
      <p:sp>
        <p:nvSpPr>
          <p:cNvPr id="3" name="Content Placeholder 2"/>
          <p:cNvSpPr>
            <a:spLocks noGrp="1"/>
          </p:cNvSpPr>
          <p:nvPr>
            <p:ph idx="1"/>
          </p:nvPr>
        </p:nvSpPr>
        <p:spPr/>
        <p:txBody>
          <a:bodyPr/>
          <a:p>
            <a:pPr marL="0" indent="0">
              <a:buNone/>
            </a:pPr>
            <a:r>
              <a:rPr lang="en-US" sz="2600" b="1">
                <a:sym typeface="+mn-ea"/>
              </a:rPr>
              <a:t>2. What is your biggest weakness?</a:t>
            </a:r>
            <a:endParaRPr lang="en-US" sz="2600" b="1">
              <a:sym typeface="+mn-ea"/>
            </a:endParaRPr>
          </a:p>
          <a:p>
            <a:pPr marL="0" indent="0">
              <a:buNone/>
            </a:pPr>
            <a:endParaRPr lang="en-US" sz="2400">
              <a:sym typeface="+mn-ea"/>
            </a:endParaRPr>
          </a:p>
          <a:p>
            <a:pPr marL="0" indent="0">
              <a:buNone/>
            </a:pPr>
            <a:r>
              <a:rPr lang="en-US" sz="2000">
                <a:sym typeface="+mn-ea"/>
              </a:rPr>
              <a:t>Sometimes I overestimate a task that is assigned to me has been completed and fulfilled.</a:t>
            </a:r>
            <a:br>
              <a:rPr lang="en-US" sz="2000">
                <a:sym typeface="+mn-ea"/>
              </a:rPr>
            </a:br>
            <a:r>
              <a:rPr lang="en-US" sz="2000">
                <a:sym typeface="+mn-ea"/>
              </a:rPr>
              <a:t>An example of this was when I was hired as a casual pick-packing job, I was assigned to move packages into containers. At one point I believed that the container was full and could no longer be filled with any more packages. But a co-worker next to me that this container could be filled with more items. I did as he told and learnt that he was right about this. The container could be squeezed shut and I assumed no major damage were made inside these packages by doing so. I know it’s good to work on something without receiving any corrections from managers or co-workers and better, even to perhaps do next tasks in the work without being instructed to do so, and so, I always try to work in this manner.</a:t>
            </a:r>
            <a:endParaRPr lang="en-US" sz="2000">
              <a:sym typeface="+mn-ea"/>
            </a:endParaRPr>
          </a:p>
          <a:p>
            <a:pPr marL="0" indent="0">
              <a:buNone/>
            </a:pPr>
            <a:endParaRPr lang="en-US" sz="2400">
              <a:sym typeface="+mn-ea"/>
            </a:endParaRPr>
          </a:p>
          <a:p>
            <a:pPr marL="0" indent="0">
              <a:buNone/>
            </a:pPr>
            <a:endParaRPr lang="en-US" sz="2400">
              <a:sym typeface="+mn-ea"/>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21640"/>
            <a:ext cx="10972800" cy="582613"/>
          </a:xfrm>
        </p:spPr>
        <p:txBody>
          <a:bodyPr/>
          <a:p>
            <a:r>
              <a:rPr lang="en-US" b="1">
                <a:solidFill>
                  <a:schemeClr val="tx1"/>
                </a:solidFill>
                <a:sym typeface="+mn-ea"/>
              </a:rPr>
              <a:t>Task 4, Question 3:</a:t>
            </a:r>
            <a:br>
              <a:rPr lang="en-US" b="1"/>
            </a:br>
            <a:endParaRPr lang="en-US"/>
          </a:p>
        </p:txBody>
      </p:sp>
      <p:sp>
        <p:nvSpPr>
          <p:cNvPr id="3" name="Content Placeholder 2"/>
          <p:cNvSpPr>
            <a:spLocks noGrp="1"/>
          </p:cNvSpPr>
          <p:nvPr>
            <p:ph idx="1"/>
          </p:nvPr>
        </p:nvSpPr>
        <p:spPr>
          <a:xfrm>
            <a:off x="609600" y="2358390"/>
            <a:ext cx="7499350" cy="2042160"/>
          </a:xfrm>
        </p:spPr>
        <p:txBody>
          <a:bodyPr/>
          <a:p>
            <a:pPr marL="0" indent="0">
              <a:buNone/>
            </a:pPr>
            <a:r>
              <a:rPr lang="en-US" sz="1300" b="1"/>
              <a:t>Situation:</a:t>
            </a:r>
            <a:r>
              <a:rPr lang="en-US" sz="1300"/>
              <a:t> As a food delivery driver, there was a time when I had to reverse out of a driveway after completing a delivery to this customer's house. I saw that while I reversed, I was blocking the path of other drivers.</a:t>
            </a:r>
            <a:endParaRPr lang="en-US" sz="1300"/>
          </a:p>
          <a:p>
            <a:pPr marL="0" indent="0">
              <a:buNone/>
            </a:pPr>
            <a:endParaRPr lang="en-US" sz="1300" b="1"/>
          </a:p>
          <a:p>
            <a:pPr marL="0" indent="0">
              <a:buNone/>
            </a:pPr>
            <a:r>
              <a:rPr lang="en-US" sz="1300" b="1"/>
              <a:t>Task: </a:t>
            </a:r>
            <a:r>
              <a:rPr lang="en-US" sz="1300"/>
              <a:t>I knew that I had to reverse out quickly so that I won't create this traffic mess, but not too quick that if I hit a car, I'll have to pay to the owner of this car to compensate for this damage or scratch. Last time I did it, while rushing to reverse my car to avoid discomfort of people waiting me to reverse out, I had to pay $350 to the owner.</a:t>
            </a:r>
            <a:endParaRPr lang="en-US" sz="1300"/>
          </a:p>
          <a:p>
            <a:pPr marL="0" indent="0">
              <a:buNone/>
            </a:pPr>
            <a:endParaRPr lang="en-US" sz="1300"/>
          </a:p>
          <a:p>
            <a:pPr marL="0" indent="0">
              <a:buNone/>
            </a:pPr>
            <a:endParaRPr lang="en-US" sz="1300" b="1">
              <a:sym typeface="+mn-ea"/>
            </a:endParaRPr>
          </a:p>
          <a:p>
            <a:pPr marL="0" indent="0">
              <a:buNone/>
            </a:pPr>
            <a:endParaRPr lang="en-US" sz="1200"/>
          </a:p>
          <a:p>
            <a:pPr marL="0" indent="0">
              <a:buNone/>
            </a:pPr>
            <a:endParaRPr lang="en-US" sz="1200"/>
          </a:p>
          <a:p>
            <a:pPr marL="0" indent="0">
              <a:buNone/>
            </a:pPr>
            <a:endParaRPr lang="en-US" sz="1200"/>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pic>
        <p:nvPicPr>
          <p:cNvPr id="6" name="Picture 5" descr="car-image"/>
          <p:cNvPicPr>
            <a:picLocks noChangeAspect="1"/>
          </p:cNvPicPr>
          <p:nvPr/>
        </p:nvPicPr>
        <p:blipFill>
          <a:blip r:embed="rId1"/>
          <a:stretch>
            <a:fillRect/>
          </a:stretch>
        </p:blipFill>
        <p:spPr>
          <a:xfrm>
            <a:off x="8221980" y="2500630"/>
            <a:ext cx="2832100" cy="1416050"/>
          </a:xfrm>
          <a:prstGeom prst="rect">
            <a:avLst/>
          </a:prstGeom>
        </p:spPr>
      </p:pic>
      <p:sp>
        <p:nvSpPr>
          <p:cNvPr id="7" name="Text Box 6"/>
          <p:cNvSpPr txBox="1"/>
          <p:nvPr/>
        </p:nvSpPr>
        <p:spPr>
          <a:xfrm>
            <a:off x="609600" y="4218940"/>
            <a:ext cx="10724515" cy="2122805"/>
          </a:xfrm>
          <a:prstGeom prst="rect">
            <a:avLst/>
          </a:prstGeom>
          <a:noFill/>
        </p:spPr>
        <p:txBody>
          <a:bodyPr wrap="square" rtlCol="0">
            <a:spAutoFit/>
          </a:bodyPr>
          <a:p>
            <a:pPr marL="0" indent="0">
              <a:buNone/>
            </a:pPr>
            <a:r>
              <a:rPr lang="en-US" sz="1200" b="1">
                <a:sym typeface="+mn-ea"/>
              </a:rPr>
              <a:t>Action:</a:t>
            </a:r>
            <a:r>
              <a:rPr lang="en-US" sz="1200">
                <a:sym typeface="+mn-ea"/>
              </a:rPr>
              <a:t> I reversed out slowly, taking my time, looking at all directions making sure I had enough space to reverse more if I'm reversing until I had enough space to turn to the direction of the road for my next delivery. It doesn't matter if drivers are complaining at me for how slowly I try to move out of a driveway, all it matters is that I reversed out safely to avoid hitting any cars to avoid spending unneessary cost to compensate for any damage or scratch I made if I ever happen to hit a car again.</a:t>
            </a:r>
            <a:endParaRPr lang="en-US" sz="1200"/>
          </a:p>
          <a:p>
            <a:pPr marL="0" indent="0">
              <a:buNone/>
            </a:pPr>
            <a:endParaRPr lang="en-US" sz="1200" b="1">
              <a:sym typeface="+mn-ea"/>
            </a:endParaRPr>
          </a:p>
          <a:p>
            <a:pPr marL="0" indent="0">
              <a:buNone/>
            </a:pPr>
            <a:r>
              <a:rPr lang="en-US" sz="1200" b="1">
                <a:sym typeface="+mn-ea"/>
              </a:rPr>
              <a:t>Result:</a:t>
            </a:r>
            <a:r>
              <a:rPr lang="en-US" sz="1200">
                <a:sym typeface="+mn-ea"/>
              </a:rPr>
              <a:t> After I finished moving out of a driveway, I was moving freely to the direction I wanted to go. No complaints were made from other drivers. No one could make any claims I hit any cars because I didn't, and I could drive without any more doubts. Although, I try to avoid any hits or accidents as much as possible by walking as I observe around what's behind the car, this could even make it more safer if I invest to install a rear-view camera to my car so that this would detect if small objects such as a dog has crossed my path behind me; which wouldn't be able to be spotted by any rearview mirrors or through windows.</a:t>
            </a:r>
            <a:endParaRPr lang="en-US" sz="1200" b="1"/>
          </a:p>
          <a:p>
            <a:endParaRPr lang="en-US" sz="1200"/>
          </a:p>
        </p:txBody>
      </p:sp>
      <p:sp>
        <p:nvSpPr>
          <p:cNvPr id="8" name="Text Box 7"/>
          <p:cNvSpPr txBox="1"/>
          <p:nvPr/>
        </p:nvSpPr>
        <p:spPr>
          <a:xfrm>
            <a:off x="609600" y="1294765"/>
            <a:ext cx="10609580" cy="1153160"/>
          </a:xfrm>
          <a:prstGeom prst="rect">
            <a:avLst/>
          </a:prstGeom>
          <a:noFill/>
        </p:spPr>
        <p:txBody>
          <a:bodyPr wrap="square" rtlCol="0">
            <a:spAutoFit/>
          </a:bodyPr>
          <a:p>
            <a:pPr algn="l"/>
            <a:r>
              <a:rPr lang="en-US" sz="2300" b="1">
                <a:sym typeface="+mn-ea"/>
              </a:rPr>
              <a:t>3. Tell me about an instance when you overcame a challenge, and describe what have you learnt from that experience (use the STAR format).</a:t>
            </a:r>
            <a:endParaRPr lang="en-US" sz="2300" b="1"/>
          </a:p>
          <a:p>
            <a:endParaRPr lang="en-US" sz="23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tx1"/>
                </a:solidFill>
              </a:rPr>
              <a:t>Task 5: My Github Profile</a:t>
            </a:r>
            <a:endParaRPr lang="en-US" b="1">
              <a:solidFill>
                <a:schemeClr val="tx1"/>
              </a:solidFill>
            </a:endParaRPr>
          </a:p>
        </p:txBody>
      </p:sp>
      <p:sp>
        <p:nvSpPr>
          <p:cNvPr id="3" name="Content Placeholder 2"/>
          <p:cNvSpPr>
            <a:spLocks noGrp="1"/>
          </p:cNvSpPr>
          <p:nvPr>
            <p:ph idx="1"/>
          </p:nvPr>
        </p:nvSpPr>
        <p:spPr>
          <a:xfrm>
            <a:off x="520065" y="1403350"/>
            <a:ext cx="11152505" cy="4841875"/>
          </a:xfrm>
        </p:spPr>
        <p:txBody>
          <a:bodyPr/>
          <a:p>
            <a:pPr marL="0" indent="0">
              <a:buNone/>
            </a:pPr>
            <a:r>
              <a:rPr lang="en-US" sz="2300"/>
              <a:t>My Github Profile shows the projects I’ve accomplished whilst studying at our Mission Ready HQ school. I was able to complete most of the Mission Assignments. For Mission 4, I was struggling with deploying my project to the Github Cloud Server, required for Task 5.</a:t>
            </a:r>
            <a:endParaRPr lang="en-US" sz="2300"/>
          </a:p>
          <a:p>
            <a:pPr marL="0" indent="0">
              <a:buNone/>
            </a:pPr>
            <a:endParaRPr lang="en-US"/>
          </a:p>
          <a:p>
            <a:pPr marL="0" indent="0">
              <a:buNone/>
            </a:pPr>
            <a:r>
              <a:rPr lang="en-US" sz="2100"/>
              <a:t>The link to my Github Profile is at:</a:t>
            </a:r>
            <a:endParaRPr lang="en-US" sz="2100"/>
          </a:p>
          <a:p>
            <a:pPr marL="0" indent="0">
              <a:buNone/>
            </a:pPr>
            <a:r>
              <a:rPr lang="en-US" sz="2100">
                <a:hlinkClick r:id="rId1" action="ppaction://hlinkfile">
                  <a:extLst>
                    <a:ext uri="{DAF060AB-1E55-43B9-8AAB-6FB025537F2F}">
                      <wpsdc:hlinkClr xmlns:wpsdc="http://www.wps.cn/officeDocument/2017/drawingmlCustomData" val="0563C1"/>
                      <wpsdc:folHlinkClr xmlns:wpsdc="http://www.wps.cn/officeDocument/2017/drawingmlCustomData" val="954F72"/>
                      <wpsdc:hlinkUnderline xmlns:wpsdc="http://www.wps.cn/officeDocument/2017/drawingmlCustomData" val="1"/>
                    </a:ext>
                  </a:extLst>
                </a:hlinkClick>
              </a:rPr>
              <a:t>https://github.com/peterkmissionready</a:t>
            </a:r>
            <a:endParaRPr lang="en-US" sz="2100"/>
          </a:p>
          <a:p>
            <a:pPr marL="0" indent="0">
              <a:buNone/>
            </a:pPr>
            <a:endParaRPr lang="en-US" sz="2100"/>
          </a:p>
          <a:p>
            <a:pPr marL="0" indent="0">
              <a:buNone/>
            </a:pPr>
            <a:endParaRPr lang="en-US" sz="2100"/>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pic>
        <p:nvPicPr>
          <p:cNvPr id="6" name="Picture 5" descr="github-profile-screenshot"/>
          <p:cNvPicPr>
            <a:picLocks noChangeAspect="1"/>
          </p:cNvPicPr>
          <p:nvPr/>
        </p:nvPicPr>
        <p:blipFill>
          <a:blip r:embed="rId2"/>
          <a:stretch>
            <a:fillRect/>
          </a:stretch>
        </p:blipFill>
        <p:spPr>
          <a:xfrm>
            <a:off x="6831330" y="3109595"/>
            <a:ext cx="3771900" cy="30181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tx1"/>
                </a:solidFill>
              </a:rPr>
              <a:t>Thank you for watching my presentation!</a:t>
            </a:r>
            <a:endParaRPr lang="en-US" b="1">
              <a:solidFill>
                <a:schemeClr val="tx1"/>
              </a:solidFill>
            </a:endParaRPr>
          </a:p>
        </p:txBody>
      </p:sp>
      <p:sp>
        <p:nvSpPr>
          <p:cNvPr id="3" name="Content Placeholder 2"/>
          <p:cNvSpPr>
            <a:spLocks noGrp="1"/>
          </p:cNvSpPr>
          <p:nvPr>
            <p:ph idx="1"/>
          </p:nvPr>
        </p:nvSpPr>
        <p:spPr>
          <a:xfrm>
            <a:off x="609600" y="1174750"/>
            <a:ext cx="10972800" cy="5361305"/>
          </a:xfrm>
        </p:spPr>
        <p:txBody>
          <a:bodyPr/>
          <a:p>
            <a:r>
              <a:rPr lang="en-US" sz="2100"/>
              <a:t>I hope I passed my Mission 5 and 6.</a:t>
            </a:r>
            <a:endParaRPr lang="en-US" sz="2100"/>
          </a:p>
          <a:p>
            <a:r>
              <a:rPr lang="en-US" sz="2100"/>
              <a:t>I believe I’ve answered all parts to this Mission- talking about my CV, my LinkedIn profile, the inverview questions and my Github profile.</a:t>
            </a:r>
            <a:endParaRPr lang="en-US" sz="2100"/>
          </a:p>
          <a:p>
            <a:r>
              <a:rPr lang="en-US" sz="2100"/>
              <a:t>Due to time constraints, my presentation had to be limited to no more than 5 minutes.</a:t>
            </a:r>
            <a:endParaRPr lang="en-US" sz="2100"/>
          </a:p>
          <a:p>
            <a:r>
              <a:rPr lang="en-US" sz="2100"/>
              <a:t>The link to this presentation slide is at </a:t>
            </a:r>
            <a:r>
              <a:rPr lang="en-US" sz="2100">
                <a:hlinkClick r:id="rId1" tooltip="" action="ppaction://hlinkfile"/>
              </a:rPr>
              <a:t>https://github.com/peterkmissionready/peterkmissionready/Mission6.pptx</a:t>
            </a:r>
            <a:r>
              <a:rPr lang="en-US" sz="2100"/>
              <a:t>.</a:t>
            </a:r>
            <a:endParaRPr lang="en-US" sz="2100"/>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pic>
        <p:nvPicPr>
          <p:cNvPr id="9" name="Picture 8" descr="clap"/>
          <p:cNvPicPr>
            <a:picLocks noChangeAspect="1"/>
          </p:cNvPicPr>
          <p:nvPr/>
        </p:nvPicPr>
        <p:blipFill>
          <a:blip r:embed="rId2"/>
          <a:stretch>
            <a:fillRect/>
          </a:stretch>
        </p:blipFill>
        <p:spPr>
          <a:xfrm>
            <a:off x="2301240" y="4124960"/>
            <a:ext cx="1869440" cy="1963420"/>
          </a:xfrm>
          <a:prstGeom prst="rect">
            <a:avLst/>
          </a:prstGeom>
        </p:spPr>
      </p:pic>
      <p:pic>
        <p:nvPicPr>
          <p:cNvPr id="10" name="Picture 9" descr="clap"/>
          <p:cNvPicPr>
            <a:picLocks noChangeAspect="1"/>
          </p:cNvPicPr>
          <p:nvPr/>
        </p:nvPicPr>
        <p:blipFill>
          <a:blip r:embed="rId2"/>
          <a:stretch>
            <a:fillRect/>
          </a:stretch>
        </p:blipFill>
        <p:spPr>
          <a:xfrm>
            <a:off x="7942580" y="4192905"/>
            <a:ext cx="1714500" cy="1800860"/>
          </a:xfrm>
          <a:prstGeom prst="rect">
            <a:avLst/>
          </a:prstGeom>
        </p:spPr>
      </p:pic>
      <p:pic>
        <p:nvPicPr>
          <p:cNvPr id="11" name="Picture 10" descr="thankyou-flower"/>
          <p:cNvPicPr>
            <a:picLocks noChangeAspect="1"/>
          </p:cNvPicPr>
          <p:nvPr/>
        </p:nvPicPr>
        <p:blipFill>
          <a:blip r:embed="rId3"/>
          <a:stretch>
            <a:fillRect/>
          </a:stretch>
        </p:blipFill>
        <p:spPr>
          <a:xfrm>
            <a:off x="5111115" y="4268470"/>
            <a:ext cx="1901825" cy="1620520"/>
          </a:xfrm>
          <a:prstGeom prst="rect">
            <a:avLst/>
          </a:prstGeom>
        </p:spPr>
      </p:pic>
    </p:spTree>
  </p:cSld>
  <p:clrMapOvr>
    <a:masterClrMapping/>
  </p:clrMapOvr>
</p:sld>
</file>

<file path=ppt/theme/theme1.xml><?xml version="1.0" encoding="utf-8"?>
<a:theme xmlns:a="http://schemas.openxmlformats.org/drawingml/2006/main" name="Data Pie Char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4655</Words>
  <Application>WPS Presentation</Application>
  <PresentationFormat>Widescreen</PresentationFormat>
  <Paragraphs>100</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Arial</vt:lpstr>
      <vt:lpstr>SimSun</vt:lpstr>
      <vt:lpstr>Wingdings</vt:lpstr>
      <vt:lpstr>Microsoft YaHei</vt:lpstr>
      <vt:lpstr>Arial Unicode MS</vt:lpstr>
      <vt:lpstr>Calibri</vt:lpstr>
      <vt:lpstr>Data Pie Charts</vt:lpstr>
      <vt:lpstr>Mission 6- Peter’s Presentation by Peter Kim peterk@missionreadyhq.com</vt:lpstr>
      <vt:lpstr>Overview</vt:lpstr>
      <vt:lpstr>My Curriculum Vitae</vt:lpstr>
      <vt:lpstr>My LinkedIn Profile</vt:lpstr>
      <vt:lpstr>PowerPoint 演示文稿</vt:lpstr>
      <vt:lpstr>PowerPoint 演示文稿</vt:lpstr>
      <vt:lpstr>PowerPoint 演示文稿</vt:lpstr>
      <vt:lpstr>My Github profile</vt:lpstr>
      <vt:lpstr>Thank you for watching my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Mission 6- Peter’s Presentation by Peter Kim peterk@missionreadyhq.com</dc:title>
  <dc:creator/>
  <cp:lastModifiedBy>Peter Kim</cp:lastModifiedBy>
  <cp:revision>7</cp:revision>
  <dcterms:created xsi:type="dcterms:W3CDTF">2023-06-22T02:53:00Z</dcterms:created>
  <dcterms:modified xsi:type="dcterms:W3CDTF">2023-06-22T12:21:52Z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9174B9B0F5F4490CAF9EE4DA2F46153E</vt:lpwstr>
  </property>
  <property fmtid="{D5CDD505-2E9C-101B-9397-08002B2CF9AE}" pid="3" name="KSOProductBuildVer">
    <vt:lpwstr>1033-11.2.0.11537</vt:lpwstr>
  </property>
</Properties>
</file>