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Name: Peter Kim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Name: Peter Kim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Name: Peter Kim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Name: Peter Kim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Name: Peter Kim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Name: Peter Kim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Name: Peter Kim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Name: Peter Kim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hyperlink" Target="https://github.com/peterkmissionready/Mission6/blob/main/Peter%20Kim_Resume.pdf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inkedin.com/in/peter-kim-44ab3361/" TargetMode="Externa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hyperlink" Target="https://github.com/peterkmissionready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500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Mission 6- Peter’s Presentation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by Peter Kim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peterk@missionreadyhq.com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4" name="Picture 3" descr="presentation-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410" y="3136265"/>
            <a:ext cx="3639185" cy="2750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</a:rPr>
              <a:t>Overview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My Curriculum Vitae.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My LinkedIn Profile.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My Github Profile.</a:t>
            </a:r>
            <a:endParaRPr lang="en-US"/>
          </a:p>
          <a:p>
            <a:pPr marL="514350" indent="-514350"/>
            <a:endParaRPr lang="en-US"/>
          </a:p>
        </p:txBody>
      </p:sp>
      <p:pic>
        <p:nvPicPr>
          <p:cNvPr id="4" name="Picture 3" descr="portfolio-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1670" y="4220845"/>
            <a:ext cx="2638425" cy="1733550"/>
          </a:xfrm>
          <a:prstGeom prst="rect">
            <a:avLst/>
          </a:prstGeom>
        </p:spPr>
      </p:pic>
      <p:pic>
        <p:nvPicPr>
          <p:cNvPr id="5" name="Picture 4" descr="resume-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90" y="4220845"/>
            <a:ext cx="2552700" cy="1790700"/>
          </a:xfrm>
          <a:prstGeom prst="rect">
            <a:avLst/>
          </a:prstGeom>
        </p:spPr>
      </p:pic>
      <p:pic>
        <p:nvPicPr>
          <p:cNvPr id="6" name="Picture 5" descr="github-profi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090" y="3694430"/>
            <a:ext cx="2133600" cy="2133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65" y="0"/>
            <a:ext cx="10515600" cy="950595"/>
          </a:xfrm>
        </p:spPr>
        <p:txBody>
          <a:bodyPr/>
          <a:p>
            <a:r>
              <a:rPr lang="en-US" b="1">
                <a:solidFill>
                  <a:schemeClr val="tx1"/>
                </a:solidFill>
              </a:rPr>
              <a:t>My Curriculum Vitae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9620"/>
          </a:xfrm>
        </p:spPr>
        <p:txBody>
          <a:bodyPr>
            <a:normAutofit fontScale="60000"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3430"/>
          </a:p>
          <a:p>
            <a:pPr marL="0" indent="0">
              <a:buNone/>
            </a:pPr>
            <a:r>
              <a:rPr lang="en-US" sz="3430"/>
              <a:t>Link to my CV is at:</a:t>
            </a:r>
            <a:endParaRPr lang="en-US" sz="3430"/>
          </a:p>
          <a:p>
            <a:pPr marL="0" indent="0">
              <a:buNone/>
            </a:pPr>
            <a:r>
              <a:rPr lang="en-US" sz="3430">
                <a:hlinkClick r:id="rId1" action="ppaction://hlinkfile"/>
              </a:rPr>
              <a:t>https://github.com/peterkmissionready/Mission6/blob/main/Peter%20Kim_Resume.pdf</a:t>
            </a:r>
            <a:endParaRPr lang="en-US" sz="3430"/>
          </a:p>
        </p:txBody>
      </p:sp>
      <p:pic>
        <p:nvPicPr>
          <p:cNvPr id="5" name="Picture 4" descr="resume-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5" y="1642110"/>
            <a:ext cx="2364740" cy="3335020"/>
          </a:xfrm>
          <a:prstGeom prst="rect">
            <a:avLst/>
          </a:prstGeom>
        </p:spPr>
      </p:pic>
      <p:pic>
        <p:nvPicPr>
          <p:cNvPr id="6" name="Picture 5" descr="resume-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45" y="1642110"/>
            <a:ext cx="2364105" cy="3335020"/>
          </a:xfrm>
          <a:prstGeom prst="rect">
            <a:avLst/>
          </a:prstGeom>
        </p:spPr>
      </p:pic>
      <p:pic>
        <p:nvPicPr>
          <p:cNvPr id="7" name="Picture 6" descr="resume-p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80" y="1642110"/>
            <a:ext cx="2366010" cy="333502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</a:rPr>
              <a:t>My LinkedIn Profile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4" name="Picture 3" descr="linkedin-pro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5349240" cy="4279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58610" y="1825625"/>
            <a:ext cx="5010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My LinkedIn profile shows the summary, basically showcasing almost the same skills as my CV I have presented in my previous slide. Link to my LinkedIn profile is at: </a:t>
            </a:r>
            <a:endParaRPr lang="en-US"/>
          </a:p>
          <a:p>
            <a:endParaRPr lang="en-US"/>
          </a:p>
          <a:p>
            <a:r>
              <a:rPr lang="en-US">
                <a:hlinkClick r:id="rId2" action="ppaction://hlinkfile"/>
              </a:rPr>
              <a:t>https://www.linkedin.com/in/peter-kim-44ab3361/</a:t>
            </a:r>
            <a:r>
              <a:rPr lang="en-US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</a:rPr>
              <a:t>My Github profile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152505" cy="4953000"/>
          </a:xfrm>
        </p:spPr>
        <p:txBody>
          <a:bodyPr/>
          <a:p>
            <a:pPr marL="0" indent="0">
              <a:buNone/>
            </a:pPr>
            <a:r>
              <a:rPr lang="en-US" sz="2600"/>
              <a:t>My Github Profile shows the projects I’ve accomplished whilst studying at our Mission Ready HQ school. I was able to complete most of the Mission Assignments. For Mission 4, I was struggling with deploying my project to the Github Cloud Server, required for Task 5.</a:t>
            </a:r>
            <a:endParaRPr lang="en-US" sz="26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100"/>
              <a:t>The link to my Github Profile is at:</a:t>
            </a:r>
            <a:endParaRPr lang="en-US" sz="2100"/>
          </a:p>
          <a:p>
            <a:pPr marL="0" indent="0">
              <a:buNone/>
            </a:pPr>
            <a:r>
              <a:rPr lang="en-US" sz="2100"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https://github.com/peterkmissionready</a:t>
            </a:r>
            <a:endParaRPr lang="en-US" sz="2100"/>
          </a:p>
          <a:p>
            <a:pPr marL="0" indent="0">
              <a:buNone/>
            </a:pPr>
            <a:r>
              <a:rPr lang="en-US"/>
              <a:t>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 descr="github-profile-screensh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30" y="3109595"/>
            <a:ext cx="3771900" cy="3018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</a:rPr>
              <a:t>Thank you for watching my presentation!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61305"/>
          </a:xfrm>
        </p:spPr>
        <p:txBody>
          <a:bodyPr/>
          <a:p>
            <a:r>
              <a:rPr lang="en-US" sz="2100"/>
              <a:t>I hope I passed my Mission 5 and 6.</a:t>
            </a:r>
            <a:endParaRPr lang="en-US" sz="2100"/>
          </a:p>
          <a:p>
            <a:r>
              <a:rPr lang="en-US" sz="2100"/>
              <a:t>I answered all parts to this Mission- talking about my CV, my LinkedIn profile and my Github profile. The Task 6 for this Mission 6 didn’t tell us to show or send in any of CV Checklist, Daily Standups or the Interview Questions in Task 3 for this so I hope I won’t be marked down for this.</a:t>
            </a:r>
            <a:endParaRPr lang="en-US" sz="2100"/>
          </a:p>
          <a:p>
            <a:r>
              <a:rPr lang="en-US" sz="2100"/>
              <a:t>Due to time constraints, my presentation had to be limited to no more than 5 minutes.</a:t>
            </a:r>
            <a:endParaRPr lang="en-US" sz="2100"/>
          </a:p>
          <a:p>
            <a:r>
              <a:rPr lang="en-US" sz="2100"/>
              <a:t>The link to this presentation slide is at https://github.com/peterkmissionready/peterkmissionready/Mission6.pptx.</a:t>
            </a:r>
            <a:endParaRPr lang="en-US" sz="2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 descr="thankyou-flow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660" y="4553585"/>
            <a:ext cx="2073275" cy="1766570"/>
          </a:xfrm>
          <a:prstGeom prst="rect">
            <a:avLst/>
          </a:prstGeom>
        </p:spPr>
      </p:pic>
      <p:pic>
        <p:nvPicPr>
          <p:cNvPr id="7" name="Picture 6" descr="thankyou-flow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9045" y="4557395"/>
            <a:ext cx="2073275" cy="1766570"/>
          </a:xfrm>
          <a:prstGeom prst="rect">
            <a:avLst/>
          </a:prstGeom>
        </p:spPr>
      </p:pic>
      <p:pic>
        <p:nvPicPr>
          <p:cNvPr id="9" name="Picture 8" descr="cl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70" y="4455160"/>
            <a:ext cx="1869440" cy="1963420"/>
          </a:xfrm>
          <a:prstGeom prst="rect">
            <a:avLst/>
          </a:prstGeom>
        </p:spPr>
      </p:pic>
      <p:pic>
        <p:nvPicPr>
          <p:cNvPr id="10" name="Picture 9" descr="cl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830" y="4523105"/>
            <a:ext cx="1714500" cy="1800860"/>
          </a:xfrm>
          <a:prstGeom prst="rect">
            <a:avLst/>
          </a:prstGeom>
        </p:spPr>
      </p:pic>
      <p:pic>
        <p:nvPicPr>
          <p:cNvPr id="11" name="Picture 10" descr="thankyou-flow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135" y="4598670"/>
            <a:ext cx="1901825" cy="1620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Presentation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Data Pie Charts</vt:lpstr>
      <vt:lpstr>Mission 6- Peter’s Presentation by Peter Kim peterk@missionreadyhq.com</vt:lpstr>
      <vt:lpstr>Overview</vt:lpstr>
      <vt:lpstr>My Curriculum Vitae</vt:lpstr>
      <vt:lpstr>My LinkedIn Profile</vt:lpstr>
      <vt:lpstr>My Github profile</vt:lpstr>
      <vt:lpstr>Thank you for watching my presentation!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6- Peter’s Presentation by Peter Kim peterk@missionreadyhq.com</dc:title>
  <dc:creator/>
  <cp:lastModifiedBy>Peter Kim</cp:lastModifiedBy>
  <cp:revision>2</cp:revision>
  <dcterms:created xsi:type="dcterms:W3CDTF">2023-06-22T02:53:00Z</dcterms:created>
  <dcterms:modified xsi:type="dcterms:W3CDTF">2023-06-22T02:57:15Z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9174B9B0F5F4490CAF9EE4DA2F46153E</vt:lpwstr>
  </property>
  <property fmtid="{D5CDD505-2E9C-101B-9397-08002B2CF9AE}" pid="3" name="KSOProductBuildVer">
    <vt:lpwstr>1033-11.2.0.11537</vt:lpwstr>
  </property>
</Properties>
</file>