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8" r:id="rId15"/>
    <p:sldId id="267" r:id="rId16"/>
    <p:sldId id="269" r:id="rId17"/>
    <p:sldId id="270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vgan, Peter (Nokia - IL/Kfar Sava)" userId="c9557831-ce26-455c-98d6-7ee6453b14ba" providerId="ADAL" clId="{B04D4818-E555-425B-AAF6-261C63885D53}"/>
    <pc:docChg chg="undo redo custSel mod addSld modSld modMainMaster">
      <pc:chgData name="Kovgan, Peter (Nokia - IL/Kfar Sava)" userId="c9557831-ce26-455c-98d6-7ee6453b14ba" providerId="ADAL" clId="{B04D4818-E555-425B-AAF6-261C63885D53}" dt="2020-11-05T07:16:45.885" v="2305" actId="26606"/>
      <pc:docMkLst>
        <pc:docMk/>
      </pc:docMkLst>
      <pc:sldChg chg="addSp modSp mod setBg">
        <pc:chgData name="Kovgan, Peter (Nokia - IL/Kfar Sava)" userId="c9557831-ce26-455c-98d6-7ee6453b14ba" providerId="ADAL" clId="{B04D4818-E555-425B-AAF6-261C63885D53}" dt="2020-10-26T15:32:03.800" v="780" actId="26606"/>
        <pc:sldMkLst>
          <pc:docMk/>
          <pc:sldMk cId="3872518806" sldId="256"/>
        </pc:sldMkLst>
        <pc:spChg chg="mod">
          <ac:chgData name="Kovgan, Peter (Nokia - IL/Kfar Sava)" userId="c9557831-ce26-455c-98d6-7ee6453b14ba" providerId="ADAL" clId="{B04D4818-E555-425B-AAF6-261C63885D53}" dt="2020-10-26T15:32:03.800" v="780" actId="26606"/>
          <ac:spMkLst>
            <pc:docMk/>
            <pc:sldMk cId="3872518806" sldId="256"/>
            <ac:spMk id="2" creationId="{87072B07-9D0B-42A4-97D8-8E0AA7E868DE}"/>
          </ac:spMkLst>
        </pc:spChg>
        <pc:spChg chg="mod">
          <ac:chgData name="Kovgan, Peter (Nokia - IL/Kfar Sava)" userId="c9557831-ce26-455c-98d6-7ee6453b14ba" providerId="ADAL" clId="{B04D4818-E555-425B-AAF6-261C63885D53}" dt="2020-10-26T15:32:03.800" v="780" actId="26606"/>
          <ac:spMkLst>
            <pc:docMk/>
            <pc:sldMk cId="3872518806" sldId="256"/>
            <ac:spMk id="3" creationId="{015E7D26-7623-4FC2-9205-0E8C0F14F49D}"/>
          </ac:spMkLst>
        </pc:spChg>
        <pc:spChg chg="add">
          <ac:chgData name="Kovgan, Peter (Nokia - IL/Kfar Sava)" userId="c9557831-ce26-455c-98d6-7ee6453b14ba" providerId="ADAL" clId="{B04D4818-E555-425B-AAF6-261C63885D53}" dt="2020-10-26T15:32:03.800" v="780" actId="26606"/>
          <ac:spMkLst>
            <pc:docMk/>
            <pc:sldMk cId="3872518806" sldId="256"/>
            <ac:spMk id="8" creationId="{23962611-DFD5-4092-AAFD-559E3DFCE2C9}"/>
          </ac:spMkLst>
        </pc:spChg>
        <pc:picChg chg="add">
          <ac:chgData name="Kovgan, Peter (Nokia - IL/Kfar Sava)" userId="c9557831-ce26-455c-98d6-7ee6453b14ba" providerId="ADAL" clId="{B04D4818-E555-425B-AAF6-261C63885D53}" dt="2020-10-26T15:32:03.800" v="780" actId="26606"/>
          <ac:picMkLst>
            <pc:docMk/>
            <pc:sldMk cId="3872518806" sldId="256"/>
            <ac:picMk id="10" creationId="{2270F1FA-0425-408F-9861-80BF5AFB276D}"/>
          </ac:picMkLst>
        </pc:picChg>
      </pc:sldChg>
      <pc:sldChg chg="addSp delSp modSp add mod setBg">
        <pc:chgData name="Kovgan, Peter (Nokia - IL/Kfar Sava)" userId="c9557831-ce26-455c-98d6-7ee6453b14ba" providerId="ADAL" clId="{B04D4818-E555-425B-AAF6-261C63885D53}" dt="2020-10-26T15:32:08.034" v="781" actId="26606"/>
        <pc:sldMkLst>
          <pc:docMk/>
          <pc:sldMk cId="2274974907" sldId="257"/>
        </pc:sldMkLst>
        <pc:spChg chg="mod">
          <ac:chgData name="Kovgan, Peter (Nokia - IL/Kfar Sava)" userId="c9557831-ce26-455c-98d6-7ee6453b14ba" providerId="ADAL" clId="{B04D4818-E555-425B-AAF6-261C63885D53}" dt="2020-10-26T15:32:08.034" v="781" actId="26606"/>
          <ac:spMkLst>
            <pc:docMk/>
            <pc:sldMk cId="2274974907" sldId="257"/>
            <ac:spMk id="2" creationId="{2194A154-BF1E-4181-9977-1C0741A61580}"/>
          </ac:spMkLst>
        </pc:spChg>
        <pc:spChg chg="del">
          <ac:chgData name="Kovgan, Peter (Nokia - IL/Kfar Sava)" userId="c9557831-ce26-455c-98d6-7ee6453b14ba" providerId="ADAL" clId="{B04D4818-E555-425B-AAF6-261C63885D53}" dt="2020-10-26T15:32:08.034" v="781" actId="26606"/>
          <ac:spMkLst>
            <pc:docMk/>
            <pc:sldMk cId="2274974907" sldId="257"/>
            <ac:spMk id="3" creationId="{9101C457-E76B-4874-925F-DE2BA8CED124}"/>
          </ac:spMkLst>
        </pc:spChg>
        <pc:spChg chg="add">
          <ac:chgData name="Kovgan, Peter (Nokia - IL/Kfar Sava)" userId="c9557831-ce26-455c-98d6-7ee6453b14ba" providerId="ADAL" clId="{B04D4818-E555-425B-AAF6-261C63885D53}" dt="2020-10-26T15:32:08.034" v="781" actId="26606"/>
          <ac:spMkLst>
            <pc:docMk/>
            <pc:sldMk cId="2274974907" sldId="257"/>
            <ac:spMk id="8" creationId="{23962611-DFD5-4092-AAFD-559E3DFCE2C9}"/>
          </ac:spMkLst>
        </pc:spChg>
        <pc:picChg chg="add">
          <ac:chgData name="Kovgan, Peter (Nokia - IL/Kfar Sava)" userId="c9557831-ce26-455c-98d6-7ee6453b14ba" providerId="ADAL" clId="{B04D4818-E555-425B-AAF6-261C63885D53}" dt="2020-10-26T15:32:08.034" v="781" actId="26606"/>
          <ac:picMkLst>
            <pc:docMk/>
            <pc:sldMk cId="2274974907" sldId="257"/>
            <ac:picMk id="10" creationId="{2270F1FA-0425-408F-9861-80BF5AFB276D}"/>
          </ac:picMkLst>
        </pc:picChg>
      </pc:sldChg>
      <pc:sldChg chg="addSp delSp modSp add mod setBg">
        <pc:chgData name="Kovgan, Peter (Nokia - IL/Kfar Sava)" userId="c9557831-ce26-455c-98d6-7ee6453b14ba" providerId="ADAL" clId="{B04D4818-E555-425B-AAF6-261C63885D53}" dt="2020-11-05T07:16:45.885" v="2305" actId="26606"/>
        <pc:sldMkLst>
          <pc:docMk/>
          <pc:sldMk cId="2494908016" sldId="258"/>
        </pc:sldMkLst>
        <pc:spChg chg="del mod">
          <ac:chgData name="Kovgan, Peter (Nokia - IL/Kfar Sava)" userId="c9557831-ce26-455c-98d6-7ee6453b14ba" providerId="ADAL" clId="{B04D4818-E555-425B-AAF6-261C63885D53}" dt="2020-10-26T09:22:13.795" v="39" actId="478"/>
          <ac:spMkLst>
            <pc:docMk/>
            <pc:sldMk cId="2494908016" sldId="258"/>
            <ac:spMk id="2" creationId="{C909BCB0-DBD9-47F6-9767-EC5C035AAFEC}"/>
          </ac:spMkLst>
        </pc:spChg>
        <pc:spChg chg="del">
          <ac:chgData name="Kovgan, Peter (Nokia - IL/Kfar Sava)" userId="c9557831-ce26-455c-98d6-7ee6453b14ba" providerId="ADAL" clId="{B04D4818-E555-425B-AAF6-261C63885D53}" dt="2020-10-26T09:22:32.737" v="42" actId="478"/>
          <ac:spMkLst>
            <pc:docMk/>
            <pc:sldMk cId="2494908016" sldId="258"/>
            <ac:spMk id="3" creationId="{97C6CE93-AA13-47EE-9917-60111AE5C602}"/>
          </ac:spMkLst>
        </pc:spChg>
        <pc:spChg chg="add mod">
          <ac:chgData name="Kovgan, Peter (Nokia - IL/Kfar Sava)" userId="c9557831-ce26-455c-98d6-7ee6453b14ba" providerId="ADAL" clId="{B04D4818-E555-425B-AAF6-261C63885D53}" dt="2020-11-05T07:16:45.885" v="2305" actId="26606"/>
          <ac:spMkLst>
            <pc:docMk/>
            <pc:sldMk cId="2494908016" sldId="258"/>
            <ac:spMk id="5" creationId="{4A3285A0-95D6-4585-BB06-482194D16263}"/>
          </ac:spMkLst>
        </pc:spChg>
        <pc:spChg chg="add del">
          <ac:chgData name="Kovgan, Peter (Nokia - IL/Kfar Sava)" userId="c9557831-ce26-455c-98d6-7ee6453b14ba" providerId="ADAL" clId="{B04D4818-E555-425B-AAF6-261C63885D53}" dt="2020-10-26T15:32:36.086" v="784" actId="26606"/>
          <ac:spMkLst>
            <pc:docMk/>
            <pc:sldMk cId="2494908016" sldId="258"/>
            <ac:spMk id="10" creationId="{C3896A03-3945-419A-B66B-4EE266EDD152}"/>
          </ac:spMkLst>
        </pc:spChg>
        <pc:spChg chg="add del">
          <ac:chgData name="Kovgan, Peter (Nokia - IL/Kfar Sava)" userId="c9557831-ce26-455c-98d6-7ee6453b14ba" providerId="ADAL" clId="{B04D4818-E555-425B-AAF6-261C63885D53}" dt="2020-10-26T15:32:36.086" v="784" actId="26606"/>
          <ac:spMkLst>
            <pc:docMk/>
            <pc:sldMk cId="2494908016" sldId="258"/>
            <ac:spMk id="12" creationId="{B34F5AD2-EDBD-4BBD-A55C-EAFFD0C7097A}"/>
          </ac:spMkLst>
        </pc:spChg>
        <pc:spChg chg="add del">
          <ac:chgData name="Kovgan, Peter (Nokia - IL/Kfar Sava)" userId="c9557831-ce26-455c-98d6-7ee6453b14ba" providerId="ADAL" clId="{B04D4818-E555-425B-AAF6-261C63885D53}" dt="2020-10-26T15:32:36.086" v="784" actId="26606"/>
          <ac:spMkLst>
            <pc:docMk/>
            <pc:sldMk cId="2494908016" sldId="258"/>
            <ac:spMk id="14" creationId="{6832F003-FCA6-4CFB-A2EA-308F3AA257D1}"/>
          </ac:spMkLst>
        </pc:spChg>
        <pc:spChg chg="add del">
          <ac:chgData name="Kovgan, Peter (Nokia - IL/Kfar Sava)" userId="c9557831-ce26-455c-98d6-7ee6453b14ba" providerId="ADAL" clId="{B04D4818-E555-425B-AAF6-261C63885D53}" dt="2020-11-05T07:16:45.885" v="2305" actId="26606"/>
          <ac:spMkLst>
            <pc:docMk/>
            <pc:sldMk cId="2494908016" sldId="258"/>
            <ac:spMk id="16" creationId="{3A826B85-D58A-48FB-ABB8-881A5F8CC27B}"/>
          </ac:spMkLst>
        </pc:spChg>
        <pc:spChg chg="add del">
          <ac:chgData name="Kovgan, Peter (Nokia - IL/Kfar Sava)" userId="c9557831-ce26-455c-98d6-7ee6453b14ba" providerId="ADAL" clId="{B04D4818-E555-425B-AAF6-261C63885D53}" dt="2020-11-05T07:16:45.885" v="2305" actId="26606"/>
          <ac:spMkLst>
            <pc:docMk/>
            <pc:sldMk cId="2494908016" sldId="258"/>
            <ac:spMk id="17" creationId="{20B579A7-44A3-4863-B4F6-E1E3D667A58D}"/>
          </ac:spMkLst>
        </pc:spChg>
        <pc:spChg chg="add del">
          <ac:chgData name="Kovgan, Peter (Nokia - IL/Kfar Sava)" userId="c9557831-ce26-455c-98d6-7ee6453b14ba" providerId="ADAL" clId="{B04D4818-E555-425B-AAF6-261C63885D53}" dt="2020-11-05T07:16:42.557" v="2302" actId="26606"/>
          <ac:spMkLst>
            <pc:docMk/>
            <pc:sldMk cId="2494908016" sldId="258"/>
            <ac:spMk id="19" creationId="{4FA4E651-C3D8-4DB8-A026-E8531C6AFACC}"/>
          </ac:spMkLst>
        </pc:spChg>
        <pc:spChg chg="add del">
          <ac:chgData name="Kovgan, Peter (Nokia - IL/Kfar Sava)" userId="c9557831-ce26-455c-98d6-7ee6453b14ba" providerId="ADAL" clId="{B04D4818-E555-425B-AAF6-261C63885D53}" dt="2020-11-05T07:16:45.869" v="2304" actId="26606"/>
          <ac:spMkLst>
            <pc:docMk/>
            <pc:sldMk cId="2494908016" sldId="258"/>
            <ac:spMk id="21" creationId="{73C994B4-9721-4148-9EEC-6793CECDE8DD}"/>
          </ac:spMkLst>
        </pc:spChg>
        <pc:spChg chg="add del">
          <ac:chgData name="Kovgan, Peter (Nokia - IL/Kfar Sava)" userId="c9557831-ce26-455c-98d6-7ee6453b14ba" providerId="ADAL" clId="{B04D4818-E555-425B-AAF6-261C63885D53}" dt="2020-11-05T07:15:12.758" v="2254" actId="26606"/>
          <ac:spMkLst>
            <pc:docMk/>
            <pc:sldMk cId="2494908016" sldId="258"/>
            <ac:spMk id="22" creationId="{5922BD39-6B5B-493A-BE62-58ECD0F7A75A}"/>
          </ac:spMkLst>
        </pc:spChg>
        <pc:spChg chg="add del">
          <ac:chgData name="Kovgan, Peter (Nokia - IL/Kfar Sava)" userId="c9557831-ce26-455c-98d6-7ee6453b14ba" providerId="ADAL" clId="{B04D4818-E555-425B-AAF6-261C63885D53}" dt="2020-11-05T07:16:45.869" v="2304" actId="26606"/>
          <ac:spMkLst>
            <pc:docMk/>
            <pc:sldMk cId="2494908016" sldId="258"/>
            <ac:spMk id="23" creationId="{F9D95E49-763A-4886-B038-82F734740554}"/>
          </ac:spMkLst>
        </pc:spChg>
        <pc:spChg chg="add del">
          <ac:chgData name="Kovgan, Peter (Nokia - IL/Kfar Sava)" userId="c9557831-ce26-455c-98d6-7ee6453b14ba" providerId="ADAL" clId="{B04D4818-E555-425B-AAF6-261C63885D53}" dt="2020-11-05T07:16:45.869" v="2304" actId="26606"/>
          <ac:spMkLst>
            <pc:docMk/>
            <pc:sldMk cId="2494908016" sldId="258"/>
            <ac:spMk id="25" creationId="{1426356D-10CD-483F-9267-2ABFF6185FE2}"/>
          </ac:spMkLst>
        </pc:spChg>
        <pc:spChg chg="add del">
          <ac:chgData name="Kovgan, Peter (Nokia - IL/Kfar Sava)" userId="c9557831-ce26-455c-98d6-7ee6453b14ba" providerId="ADAL" clId="{B04D4818-E555-425B-AAF6-261C63885D53}" dt="2020-11-05T07:15:12.758" v="2254" actId="26606"/>
          <ac:spMkLst>
            <pc:docMk/>
            <pc:sldMk cId="2494908016" sldId="258"/>
            <ac:spMk id="26" creationId="{53FD85F6-ECDC-4124-9916-6444E142C663}"/>
          </ac:spMkLst>
        </pc:spChg>
        <pc:spChg chg="add del">
          <ac:chgData name="Kovgan, Peter (Nokia - IL/Kfar Sava)" userId="c9557831-ce26-455c-98d6-7ee6453b14ba" providerId="ADAL" clId="{B04D4818-E555-425B-AAF6-261C63885D53}" dt="2020-11-05T07:16:45.869" v="2304" actId="26606"/>
          <ac:spMkLst>
            <pc:docMk/>
            <pc:sldMk cId="2494908016" sldId="258"/>
            <ac:spMk id="27" creationId="{504B4E86-D05E-4842-8242-C0222A120BC7}"/>
          </ac:spMkLst>
        </pc:spChg>
        <pc:spChg chg="add del">
          <ac:chgData name="Kovgan, Peter (Nokia - IL/Kfar Sava)" userId="c9557831-ce26-455c-98d6-7ee6453b14ba" providerId="ADAL" clId="{B04D4818-E555-425B-AAF6-261C63885D53}" dt="2020-11-05T07:15:12.758" v="2254" actId="26606"/>
          <ac:spMkLst>
            <pc:docMk/>
            <pc:sldMk cId="2494908016" sldId="258"/>
            <ac:spMk id="28" creationId="{FB5D26B4-74AD-4118-8F13-7051DA3BFA87}"/>
          </ac:spMkLst>
        </pc:spChg>
        <pc:spChg chg="add del">
          <ac:chgData name="Kovgan, Peter (Nokia - IL/Kfar Sava)" userId="c9557831-ce26-455c-98d6-7ee6453b14ba" providerId="ADAL" clId="{B04D4818-E555-425B-AAF6-261C63885D53}" dt="2020-11-05T07:15:07.259" v="2250" actId="26606"/>
          <ac:spMkLst>
            <pc:docMk/>
            <pc:sldMk cId="2494908016" sldId="258"/>
            <ac:spMk id="33" creationId="{CEBA909C-4BF1-43B3-A191-1F6BD1F816DF}"/>
          </ac:spMkLst>
        </pc:spChg>
        <pc:spChg chg="add">
          <ac:chgData name="Kovgan, Peter (Nokia - IL/Kfar Sava)" userId="c9557831-ce26-455c-98d6-7ee6453b14ba" providerId="ADAL" clId="{B04D4818-E555-425B-AAF6-261C63885D53}" dt="2020-11-05T07:16:45.885" v="2305" actId="26606"/>
          <ac:spMkLst>
            <pc:docMk/>
            <pc:sldMk cId="2494908016" sldId="258"/>
            <ac:spMk id="34" creationId="{5922BD39-6B5B-493A-BE62-58ECD0F7A75A}"/>
          </ac:spMkLst>
        </pc:spChg>
        <pc:spChg chg="add del">
          <ac:chgData name="Kovgan, Peter (Nokia - IL/Kfar Sava)" userId="c9557831-ce26-455c-98d6-7ee6453b14ba" providerId="ADAL" clId="{B04D4818-E555-425B-AAF6-261C63885D53}" dt="2020-11-05T07:15:11.109" v="2252" actId="26606"/>
          <ac:spMkLst>
            <pc:docMk/>
            <pc:sldMk cId="2494908016" sldId="258"/>
            <ac:spMk id="35" creationId="{F9D95E49-763A-4886-B038-82F734740554}"/>
          </ac:spMkLst>
        </pc:spChg>
        <pc:spChg chg="add del">
          <ac:chgData name="Kovgan, Peter (Nokia - IL/Kfar Sava)" userId="c9557831-ce26-455c-98d6-7ee6453b14ba" providerId="ADAL" clId="{B04D4818-E555-425B-AAF6-261C63885D53}" dt="2020-11-05T07:15:11.109" v="2252" actId="26606"/>
          <ac:spMkLst>
            <pc:docMk/>
            <pc:sldMk cId="2494908016" sldId="258"/>
            <ac:spMk id="36" creationId="{73C994B4-9721-4148-9EEC-6793CECDE8DD}"/>
          </ac:spMkLst>
        </pc:spChg>
        <pc:spChg chg="add del">
          <ac:chgData name="Kovgan, Peter (Nokia - IL/Kfar Sava)" userId="c9557831-ce26-455c-98d6-7ee6453b14ba" providerId="ADAL" clId="{B04D4818-E555-425B-AAF6-261C63885D53}" dt="2020-11-05T07:15:11.109" v="2252" actId="26606"/>
          <ac:spMkLst>
            <pc:docMk/>
            <pc:sldMk cId="2494908016" sldId="258"/>
            <ac:spMk id="37" creationId="{1426356D-10CD-483F-9267-2ABFF6185FE2}"/>
          </ac:spMkLst>
        </pc:spChg>
        <pc:spChg chg="add del">
          <ac:chgData name="Kovgan, Peter (Nokia - IL/Kfar Sava)" userId="c9557831-ce26-455c-98d6-7ee6453b14ba" providerId="ADAL" clId="{B04D4818-E555-425B-AAF6-261C63885D53}" dt="2020-11-05T07:15:11.109" v="2252" actId="26606"/>
          <ac:spMkLst>
            <pc:docMk/>
            <pc:sldMk cId="2494908016" sldId="258"/>
            <ac:spMk id="39" creationId="{504B4E86-D05E-4842-8242-C0222A120BC7}"/>
          </ac:spMkLst>
        </pc:spChg>
        <pc:spChg chg="add">
          <ac:chgData name="Kovgan, Peter (Nokia - IL/Kfar Sava)" userId="c9557831-ce26-455c-98d6-7ee6453b14ba" providerId="ADAL" clId="{B04D4818-E555-425B-AAF6-261C63885D53}" dt="2020-11-05T07:16:45.885" v="2305" actId="26606"/>
          <ac:spMkLst>
            <pc:docMk/>
            <pc:sldMk cId="2494908016" sldId="258"/>
            <ac:spMk id="40" creationId="{53FD85F6-ECDC-4124-9916-6444E142C663}"/>
          </ac:spMkLst>
        </pc:spChg>
        <pc:spChg chg="add">
          <ac:chgData name="Kovgan, Peter (Nokia - IL/Kfar Sava)" userId="c9557831-ce26-455c-98d6-7ee6453b14ba" providerId="ADAL" clId="{B04D4818-E555-425B-AAF6-261C63885D53}" dt="2020-11-05T07:16:45.885" v="2305" actId="26606"/>
          <ac:spMkLst>
            <pc:docMk/>
            <pc:sldMk cId="2494908016" sldId="258"/>
            <ac:spMk id="42" creationId="{FB5D26B4-74AD-4118-8F13-7051DA3BFA87}"/>
          </ac:spMkLst>
        </pc:spChg>
        <pc:picChg chg="add mod ord">
          <ac:chgData name="Kovgan, Peter (Nokia - IL/Kfar Sava)" userId="c9557831-ce26-455c-98d6-7ee6453b14ba" providerId="ADAL" clId="{B04D4818-E555-425B-AAF6-261C63885D53}" dt="2020-11-05T07:16:45.885" v="2305" actId="26606"/>
          <ac:picMkLst>
            <pc:docMk/>
            <pc:sldMk cId="2494908016" sldId="258"/>
            <ac:picMk id="4" creationId="{C60F3EDB-987E-48D8-B70D-DFE7AE20A08A}"/>
          </ac:picMkLst>
        </pc:picChg>
        <pc:picChg chg="add del">
          <ac:chgData name="Kovgan, Peter (Nokia - IL/Kfar Sava)" userId="c9557831-ce26-455c-98d6-7ee6453b14ba" providerId="ADAL" clId="{B04D4818-E555-425B-AAF6-261C63885D53}" dt="2020-11-05T07:15:12.758" v="2254" actId="26606"/>
          <ac:picMkLst>
            <pc:docMk/>
            <pc:sldMk cId="2494908016" sldId="258"/>
            <ac:picMk id="24" creationId="{4741521E-DC76-41B9-8A47-448CD4F9FA46}"/>
          </ac:picMkLst>
        </pc:picChg>
        <pc:picChg chg="add">
          <ac:chgData name="Kovgan, Peter (Nokia - IL/Kfar Sava)" userId="c9557831-ce26-455c-98d6-7ee6453b14ba" providerId="ADAL" clId="{B04D4818-E555-425B-AAF6-261C63885D53}" dt="2020-11-05T07:16:45.885" v="2305" actId="26606"/>
          <ac:picMkLst>
            <pc:docMk/>
            <pc:sldMk cId="2494908016" sldId="258"/>
            <ac:picMk id="38" creationId="{4741521E-DC76-41B9-8A47-448CD4F9FA46}"/>
          </ac:picMkLst>
        </pc:picChg>
        <pc:cxnChg chg="add del">
          <ac:chgData name="Kovgan, Peter (Nokia - IL/Kfar Sava)" userId="c9557831-ce26-455c-98d6-7ee6453b14ba" providerId="ADAL" clId="{B04D4818-E555-425B-AAF6-261C63885D53}" dt="2020-11-05T07:16:45.869" v="2304" actId="26606"/>
          <ac:cxnSpMkLst>
            <pc:docMk/>
            <pc:sldMk cId="2494908016" sldId="258"/>
            <ac:cxnSpMk id="30" creationId="{EE9C6408-AA0E-411D-A5D2-E5F13306F898}"/>
          </ac:cxnSpMkLst>
        </pc:cxnChg>
        <pc:cxnChg chg="add del">
          <ac:chgData name="Kovgan, Peter (Nokia - IL/Kfar Sava)" userId="c9557831-ce26-455c-98d6-7ee6453b14ba" providerId="ADAL" clId="{B04D4818-E555-425B-AAF6-261C63885D53}" dt="2020-11-05T07:16:45.869" v="2304" actId="26606"/>
          <ac:cxnSpMkLst>
            <pc:docMk/>
            <pc:sldMk cId="2494908016" sldId="258"/>
            <ac:cxnSpMk id="32" creationId="{ED9C04A9-04B4-4ED7-94E7-B13134C8D0D0}"/>
          </ac:cxnSpMkLst>
        </pc:cxnChg>
        <pc:cxnChg chg="add del">
          <ac:chgData name="Kovgan, Peter (Nokia - IL/Kfar Sava)" userId="c9557831-ce26-455c-98d6-7ee6453b14ba" providerId="ADAL" clId="{B04D4818-E555-425B-AAF6-261C63885D53}" dt="2020-11-05T07:15:11.109" v="2252" actId="26606"/>
          <ac:cxnSpMkLst>
            <pc:docMk/>
            <pc:sldMk cId="2494908016" sldId="258"/>
            <ac:cxnSpMk id="41" creationId="{EE9C6408-AA0E-411D-A5D2-E5F13306F898}"/>
          </ac:cxnSpMkLst>
        </pc:cxnChg>
        <pc:cxnChg chg="add del">
          <ac:chgData name="Kovgan, Peter (Nokia - IL/Kfar Sava)" userId="c9557831-ce26-455c-98d6-7ee6453b14ba" providerId="ADAL" clId="{B04D4818-E555-425B-AAF6-261C63885D53}" dt="2020-11-05T07:15:11.109" v="2252" actId="26606"/>
          <ac:cxnSpMkLst>
            <pc:docMk/>
            <pc:sldMk cId="2494908016" sldId="258"/>
            <ac:cxnSpMk id="43" creationId="{ED9C04A9-04B4-4ED7-94E7-B13134C8D0D0}"/>
          </ac:cxnSpMkLst>
        </pc:cxnChg>
      </pc:sldChg>
      <pc:sldChg chg="addSp delSp modSp add mod setBg">
        <pc:chgData name="Kovgan, Peter (Nokia - IL/Kfar Sava)" userId="c9557831-ce26-455c-98d6-7ee6453b14ba" providerId="ADAL" clId="{B04D4818-E555-425B-AAF6-261C63885D53}" dt="2020-10-26T15:32:17.579" v="782" actId="26606"/>
        <pc:sldMkLst>
          <pc:docMk/>
          <pc:sldMk cId="2467095458" sldId="259"/>
        </pc:sldMkLst>
        <pc:spChg chg="del">
          <ac:chgData name="Kovgan, Peter (Nokia - IL/Kfar Sava)" userId="c9557831-ce26-455c-98d6-7ee6453b14ba" providerId="ADAL" clId="{B04D4818-E555-425B-AAF6-261C63885D53}" dt="2020-10-26T09:22:49.966" v="47" actId="478"/>
          <ac:spMkLst>
            <pc:docMk/>
            <pc:sldMk cId="2467095458" sldId="259"/>
            <ac:spMk id="2" creationId="{E892EC04-69D7-4160-9998-772EA914DA30}"/>
          </ac:spMkLst>
        </pc:spChg>
        <pc:spChg chg="del">
          <ac:chgData name="Kovgan, Peter (Nokia - IL/Kfar Sava)" userId="c9557831-ce26-455c-98d6-7ee6453b14ba" providerId="ADAL" clId="{B04D4818-E555-425B-AAF6-261C63885D53}" dt="2020-10-26T09:22:51.833" v="48" actId="478"/>
          <ac:spMkLst>
            <pc:docMk/>
            <pc:sldMk cId="2467095458" sldId="259"/>
            <ac:spMk id="3" creationId="{60C3B6D7-B832-48CB-80B2-C103BAB1CC24}"/>
          </ac:spMkLst>
        </pc:spChg>
        <pc:spChg chg="add mod">
          <ac:chgData name="Kovgan, Peter (Nokia - IL/Kfar Sava)" userId="c9557831-ce26-455c-98d6-7ee6453b14ba" providerId="ADAL" clId="{B04D4818-E555-425B-AAF6-261C63885D53}" dt="2020-10-26T15:32:17.579" v="782" actId="26606"/>
          <ac:spMkLst>
            <pc:docMk/>
            <pc:sldMk cId="2467095458" sldId="259"/>
            <ac:spMk id="4" creationId="{9B39FC7E-676B-4891-968B-777DB5D70730}"/>
          </ac:spMkLst>
        </pc:spChg>
        <pc:spChg chg="add">
          <ac:chgData name="Kovgan, Peter (Nokia - IL/Kfar Sava)" userId="c9557831-ce26-455c-98d6-7ee6453b14ba" providerId="ADAL" clId="{B04D4818-E555-425B-AAF6-261C63885D53}" dt="2020-10-26T15:32:17.579" v="782" actId="26606"/>
          <ac:spMkLst>
            <pc:docMk/>
            <pc:sldMk cId="2467095458" sldId="259"/>
            <ac:spMk id="9" creationId="{01C9CC24-B375-4226-BF2B-61FADBBA696A}"/>
          </ac:spMkLst>
        </pc:spChg>
        <pc:spChg chg="add">
          <ac:chgData name="Kovgan, Peter (Nokia - IL/Kfar Sava)" userId="c9557831-ce26-455c-98d6-7ee6453b14ba" providerId="ADAL" clId="{B04D4818-E555-425B-AAF6-261C63885D53}" dt="2020-10-26T15:32:17.579" v="782" actId="26606"/>
          <ac:spMkLst>
            <pc:docMk/>
            <pc:sldMk cId="2467095458" sldId="259"/>
            <ac:spMk id="11" creationId="{CD70A28E-4FD8-4474-A206-E15B5EBB303F}"/>
          </ac:spMkLst>
        </pc:spChg>
        <pc:picChg chg="add">
          <ac:chgData name="Kovgan, Peter (Nokia - IL/Kfar Sava)" userId="c9557831-ce26-455c-98d6-7ee6453b14ba" providerId="ADAL" clId="{B04D4818-E555-425B-AAF6-261C63885D53}" dt="2020-10-26T15:32:17.579" v="782" actId="26606"/>
          <ac:picMkLst>
            <pc:docMk/>
            <pc:sldMk cId="2467095458" sldId="259"/>
            <ac:picMk id="13" creationId="{39647E21-5366-4638-AC97-D8CD4111EB57}"/>
          </ac:picMkLst>
        </pc:picChg>
      </pc:sldChg>
      <pc:sldChg chg="addSp delSp modSp add">
        <pc:chgData name="Kovgan, Peter (Nokia - IL/Kfar Sava)" userId="c9557831-ce26-455c-98d6-7ee6453b14ba" providerId="ADAL" clId="{B04D4818-E555-425B-AAF6-261C63885D53}" dt="2020-10-26T11:43:17.206" v="117" actId="6549"/>
        <pc:sldMkLst>
          <pc:docMk/>
          <pc:sldMk cId="3345236952" sldId="260"/>
        </pc:sldMkLst>
        <pc:spChg chg="del">
          <ac:chgData name="Kovgan, Peter (Nokia - IL/Kfar Sava)" userId="c9557831-ce26-455c-98d6-7ee6453b14ba" providerId="ADAL" clId="{B04D4818-E555-425B-AAF6-261C63885D53}" dt="2020-10-26T11:37:38.434" v="52" actId="478"/>
          <ac:spMkLst>
            <pc:docMk/>
            <pc:sldMk cId="3345236952" sldId="260"/>
            <ac:spMk id="2" creationId="{60E161AA-9383-4092-996A-9FC9DEA0D3D3}"/>
          </ac:spMkLst>
        </pc:spChg>
        <pc:spChg chg="del">
          <ac:chgData name="Kovgan, Peter (Nokia - IL/Kfar Sava)" userId="c9557831-ce26-455c-98d6-7ee6453b14ba" providerId="ADAL" clId="{B04D4818-E555-425B-AAF6-261C63885D53}" dt="2020-10-26T11:37:40.478" v="53" actId="478"/>
          <ac:spMkLst>
            <pc:docMk/>
            <pc:sldMk cId="3345236952" sldId="260"/>
            <ac:spMk id="3" creationId="{F89BC326-A8C5-4646-A7E0-8A31547B5FE0}"/>
          </ac:spMkLst>
        </pc:spChg>
        <pc:spChg chg="add mod">
          <ac:chgData name="Kovgan, Peter (Nokia - IL/Kfar Sava)" userId="c9557831-ce26-455c-98d6-7ee6453b14ba" providerId="ADAL" clId="{B04D4818-E555-425B-AAF6-261C63885D53}" dt="2020-10-26T11:43:17.206" v="117" actId="6549"/>
          <ac:spMkLst>
            <pc:docMk/>
            <pc:sldMk cId="3345236952" sldId="260"/>
            <ac:spMk id="4" creationId="{889756F6-F324-41BE-B6AB-3BEEF2D3E42B}"/>
          </ac:spMkLst>
        </pc:spChg>
        <pc:spChg chg="add mod">
          <ac:chgData name="Kovgan, Peter (Nokia - IL/Kfar Sava)" userId="c9557831-ce26-455c-98d6-7ee6453b14ba" providerId="ADAL" clId="{B04D4818-E555-425B-AAF6-261C63885D53}" dt="2020-10-26T11:43:13.835" v="116" actId="1076"/>
          <ac:spMkLst>
            <pc:docMk/>
            <pc:sldMk cId="3345236952" sldId="260"/>
            <ac:spMk id="5" creationId="{00DB012A-B89C-4B63-AC8B-F9B7A01AF702}"/>
          </ac:spMkLst>
        </pc:spChg>
      </pc:sldChg>
      <pc:sldChg chg="addSp modSp add mod setBg">
        <pc:chgData name="Kovgan, Peter (Nokia - IL/Kfar Sava)" userId="c9557831-ce26-455c-98d6-7ee6453b14ba" providerId="ADAL" clId="{B04D4818-E555-425B-AAF6-261C63885D53}" dt="2020-10-26T15:33:53.080" v="815" actId="207"/>
        <pc:sldMkLst>
          <pc:docMk/>
          <pc:sldMk cId="2473332716" sldId="261"/>
        </pc:sldMkLst>
        <pc:spChg chg="mod">
          <ac:chgData name="Kovgan, Peter (Nokia - IL/Kfar Sava)" userId="c9557831-ce26-455c-98d6-7ee6453b14ba" providerId="ADAL" clId="{B04D4818-E555-425B-AAF6-261C63885D53}" dt="2020-10-26T15:32:52.530" v="786" actId="26606"/>
          <ac:spMkLst>
            <pc:docMk/>
            <pc:sldMk cId="2473332716" sldId="261"/>
            <ac:spMk id="2" creationId="{744BB8EE-4A2B-4479-94DC-F3984B5BEE23}"/>
          </ac:spMkLst>
        </pc:spChg>
        <pc:spChg chg="mod">
          <ac:chgData name="Kovgan, Peter (Nokia - IL/Kfar Sava)" userId="c9557831-ce26-455c-98d6-7ee6453b14ba" providerId="ADAL" clId="{B04D4818-E555-425B-AAF6-261C63885D53}" dt="2020-10-26T15:33:53.080" v="815" actId="207"/>
          <ac:spMkLst>
            <pc:docMk/>
            <pc:sldMk cId="2473332716" sldId="261"/>
            <ac:spMk id="3" creationId="{46251159-0BB5-4931-B404-E6E4BA60C488}"/>
          </ac:spMkLst>
        </pc:spChg>
        <pc:spChg chg="add">
          <ac:chgData name="Kovgan, Peter (Nokia - IL/Kfar Sava)" userId="c9557831-ce26-455c-98d6-7ee6453b14ba" providerId="ADAL" clId="{B04D4818-E555-425B-AAF6-261C63885D53}" dt="2020-10-26T15:32:52.530" v="786" actId="26606"/>
          <ac:spMkLst>
            <pc:docMk/>
            <pc:sldMk cId="2473332716" sldId="261"/>
            <ac:spMk id="8" creationId="{3B854194-185D-494D-905C-7C7CB2E30F6E}"/>
          </ac:spMkLst>
        </pc:spChg>
        <pc:spChg chg="add">
          <ac:chgData name="Kovgan, Peter (Nokia - IL/Kfar Sava)" userId="c9557831-ce26-455c-98d6-7ee6453b14ba" providerId="ADAL" clId="{B04D4818-E555-425B-AAF6-261C63885D53}" dt="2020-10-26T15:32:52.530" v="786" actId="26606"/>
          <ac:spMkLst>
            <pc:docMk/>
            <pc:sldMk cId="2473332716" sldId="261"/>
            <ac:spMk id="10" creationId="{B4F5FA0D-0104-4987-8241-EFF7C85B88DE}"/>
          </ac:spMkLst>
        </pc:spChg>
        <pc:picChg chg="add">
          <ac:chgData name="Kovgan, Peter (Nokia - IL/Kfar Sava)" userId="c9557831-ce26-455c-98d6-7ee6453b14ba" providerId="ADAL" clId="{B04D4818-E555-425B-AAF6-261C63885D53}" dt="2020-10-26T15:32:52.530" v="786" actId="26606"/>
          <ac:picMkLst>
            <pc:docMk/>
            <pc:sldMk cId="2473332716" sldId="261"/>
            <ac:picMk id="12" creationId="{2897127E-6CEF-446C-BE87-93B7C46E49D1}"/>
          </ac:picMkLst>
        </pc:picChg>
      </pc:sldChg>
      <pc:sldChg chg="modSp add">
        <pc:chgData name="Kovgan, Peter (Nokia - IL/Kfar Sava)" userId="c9557831-ce26-455c-98d6-7ee6453b14ba" providerId="ADAL" clId="{B04D4818-E555-425B-AAF6-261C63885D53}" dt="2020-10-26T15:31:59.295" v="779"/>
        <pc:sldMkLst>
          <pc:docMk/>
          <pc:sldMk cId="4087164189" sldId="262"/>
        </pc:sldMkLst>
        <pc:spChg chg="mod">
          <ac:chgData name="Kovgan, Peter (Nokia - IL/Kfar Sava)" userId="c9557831-ce26-455c-98d6-7ee6453b14ba" providerId="ADAL" clId="{B04D4818-E555-425B-AAF6-261C63885D53}" dt="2020-10-26T15:31:59.295" v="779"/>
          <ac:spMkLst>
            <pc:docMk/>
            <pc:sldMk cId="4087164189" sldId="262"/>
            <ac:spMk id="3" creationId="{46251159-0BB5-4931-B404-E6E4BA60C488}"/>
          </ac:spMkLst>
        </pc:spChg>
      </pc:sldChg>
      <pc:sldChg chg="modSp add">
        <pc:chgData name="Kovgan, Peter (Nokia - IL/Kfar Sava)" userId="c9557831-ce26-455c-98d6-7ee6453b14ba" providerId="ADAL" clId="{B04D4818-E555-425B-AAF6-261C63885D53}" dt="2020-10-26T15:23:06.716" v="598" actId="207"/>
        <pc:sldMkLst>
          <pc:docMk/>
          <pc:sldMk cId="1270820611" sldId="263"/>
        </pc:sldMkLst>
        <pc:spChg chg="mod">
          <ac:chgData name="Kovgan, Peter (Nokia - IL/Kfar Sava)" userId="c9557831-ce26-455c-98d6-7ee6453b14ba" providerId="ADAL" clId="{B04D4818-E555-425B-AAF6-261C63885D53}" dt="2020-10-26T15:23:06.716" v="598" actId="207"/>
          <ac:spMkLst>
            <pc:docMk/>
            <pc:sldMk cId="1270820611" sldId="263"/>
            <ac:spMk id="3" creationId="{46251159-0BB5-4931-B404-E6E4BA60C488}"/>
          </ac:spMkLst>
        </pc:spChg>
      </pc:sldChg>
      <pc:sldChg chg="modSp add">
        <pc:chgData name="Kovgan, Peter (Nokia - IL/Kfar Sava)" userId="c9557831-ce26-455c-98d6-7ee6453b14ba" providerId="ADAL" clId="{B04D4818-E555-425B-AAF6-261C63885D53}" dt="2020-10-26T15:31:59.295" v="779"/>
        <pc:sldMkLst>
          <pc:docMk/>
          <pc:sldMk cId="2788722647" sldId="264"/>
        </pc:sldMkLst>
        <pc:spChg chg="mod">
          <ac:chgData name="Kovgan, Peter (Nokia - IL/Kfar Sava)" userId="c9557831-ce26-455c-98d6-7ee6453b14ba" providerId="ADAL" clId="{B04D4818-E555-425B-AAF6-261C63885D53}" dt="2020-10-26T15:31:59.295" v="779"/>
          <ac:spMkLst>
            <pc:docMk/>
            <pc:sldMk cId="2788722647" sldId="264"/>
            <ac:spMk id="3" creationId="{46251159-0BB5-4931-B404-E6E4BA60C488}"/>
          </ac:spMkLst>
        </pc:spChg>
      </pc:sldChg>
      <pc:sldChg chg="modSp add">
        <pc:chgData name="Kovgan, Peter (Nokia - IL/Kfar Sava)" userId="c9557831-ce26-455c-98d6-7ee6453b14ba" providerId="ADAL" clId="{B04D4818-E555-425B-AAF6-261C63885D53}" dt="2020-10-26T15:39:49.133" v="839" actId="20577"/>
        <pc:sldMkLst>
          <pc:docMk/>
          <pc:sldMk cId="3841618192" sldId="265"/>
        </pc:sldMkLst>
        <pc:spChg chg="mod">
          <ac:chgData name="Kovgan, Peter (Nokia - IL/Kfar Sava)" userId="c9557831-ce26-455c-98d6-7ee6453b14ba" providerId="ADAL" clId="{B04D4818-E555-425B-AAF6-261C63885D53}" dt="2020-10-26T15:39:49.133" v="839" actId="20577"/>
          <ac:spMkLst>
            <pc:docMk/>
            <pc:sldMk cId="3841618192" sldId="265"/>
            <ac:spMk id="2" creationId="{24F4A870-EB18-4C22-92B2-75963A27D706}"/>
          </ac:spMkLst>
        </pc:spChg>
        <pc:spChg chg="mod">
          <ac:chgData name="Kovgan, Peter (Nokia - IL/Kfar Sava)" userId="c9557831-ce26-455c-98d6-7ee6453b14ba" providerId="ADAL" clId="{B04D4818-E555-425B-AAF6-261C63885D53}" dt="2020-10-26T15:39:40.883" v="832" actId="20577"/>
          <ac:spMkLst>
            <pc:docMk/>
            <pc:sldMk cId="3841618192" sldId="265"/>
            <ac:spMk id="3" creationId="{A5375378-42AD-4126-881A-350493477472}"/>
          </ac:spMkLst>
        </pc:spChg>
      </pc:sldChg>
      <pc:sldChg chg="modSp add">
        <pc:chgData name="Kovgan, Peter (Nokia - IL/Kfar Sava)" userId="c9557831-ce26-455c-98d6-7ee6453b14ba" providerId="ADAL" clId="{B04D4818-E555-425B-AAF6-261C63885D53}" dt="2020-10-26T15:45:43.542" v="1287" actId="207"/>
        <pc:sldMkLst>
          <pc:docMk/>
          <pc:sldMk cId="1446637994" sldId="266"/>
        </pc:sldMkLst>
        <pc:spChg chg="mod">
          <ac:chgData name="Kovgan, Peter (Nokia - IL/Kfar Sava)" userId="c9557831-ce26-455c-98d6-7ee6453b14ba" providerId="ADAL" clId="{B04D4818-E555-425B-AAF6-261C63885D53}" dt="2020-10-26T15:45:43.542" v="1287" actId="207"/>
          <ac:spMkLst>
            <pc:docMk/>
            <pc:sldMk cId="1446637994" sldId="266"/>
            <ac:spMk id="3" creationId="{46251159-0BB5-4931-B404-E6E4BA60C488}"/>
          </ac:spMkLst>
        </pc:spChg>
      </pc:sldChg>
      <pc:sldChg chg="addSp delSp modSp add">
        <pc:chgData name="Kovgan, Peter (Nokia - IL/Kfar Sava)" userId="c9557831-ce26-455c-98d6-7ee6453b14ba" providerId="ADAL" clId="{B04D4818-E555-425B-AAF6-261C63885D53}" dt="2020-10-27T15:03:30.580" v="2083"/>
        <pc:sldMkLst>
          <pc:docMk/>
          <pc:sldMk cId="1723153681" sldId="267"/>
        </pc:sldMkLst>
        <pc:spChg chg="mod">
          <ac:chgData name="Kovgan, Peter (Nokia - IL/Kfar Sava)" userId="c9557831-ce26-455c-98d6-7ee6453b14ba" providerId="ADAL" clId="{B04D4818-E555-425B-AAF6-261C63885D53}" dt="2020-10-27T14:59:48.589" v="2021" actId="20577"/>
          <ac:spMkLst>
            <pc:docMk/>
            <pc:sldMk cId="1723153681" sldId="267"/>
            <ac:spMk id="2" creationId="{6EFC24AC-9B3D-40E2-861F-1D4B21815435}"/>
          </ac:spMkLst>
        </pc:spChg>
        <pc:spChg chg="mod">
          <ac:chgData name="Kovgan, Peter (Nokia - IL/Kfar Sava)" userId="c9557831-ce26-455c-98d6-7ee6453b14ba" providerId="ADAL" clId="{B04D4818-E555-425B-AAF6-261C63885D53}" dt="2020-10-27T15:00:52.763" v="2025"/>
          <ac:spMkLst>
            <pc:docMk/>
            <pc:sldMk cId="1723153681" sldId="267"/>
            <ac:spMk id="3" creationId="{AE51E18E-A5C4-4481-A5E3-3F72974770D1}"/>
          </ac:spMkLst>
        </pc:spChg>
        <pc:spChg chg="add del mod">
          <ac:chgData name="Kovgan, Peter (Nokia - IL/Kfar Sava)" userId="c9557831-ce26-455c-98d6-7ee6453b14ba" providerId="ADAL" clId="{B04D4818-E555-425B-AAF6-261C63885D53}" dt="2020-10-27T15:03:30.580" v="2079"/>
          <ac:spMkLst>
            <pc:docMk/>
            <pc:sldMk cId="1723153681" sldId="267"/>
            <ac:spMk id="4" creationId="{AFE69C01-7E77-4B4E-AE39-EB5527FEE2CE}"/>
          </ac:spMkLst>
        </pc:spChg>
        <pc:spChg chg="add del mod">
          <ac:chgData name="Kovgan, Peter (Nokia - IL/Kfar Sava)" userId="c9557831-ce26-455c-98d6-7ee6453b14ba" providerId="ADAL" clId="{B04D4818-E555-425B-AAF6-261C63885D53}" dt="2020-10-27T15:03:30.580" v="2081"/>
          <ac:spMkLst>
            <pc:docMk/>
            <pc:sldMk cId="1723153681" sldId="267"/>
            <ac:spMk id="5" creationId="{9821DE30-503F-4FD3-B3EE-23DA4D9C5342}"/>
          </ac:spMkLst>
        </pc:spChg>
        <pc:spChg chg="add del mod">
          <ac:chgData name="Kovgan, Peter (Nokia - IL/Kfar Sava)" userId="c9557831-ce26-455c-98d6-7ee6453b14ba" providerId="ADAL" clId="{B04D4818-E555-425B-AAF6-261C63885D53}" dt="2020-10-27T15:03:30.580" v="2083"/>
          <ac:spMkLst>
            <pc:docMk/>
            <pc:sldMk cId="1723153681" sldId="267"/>
            <ac:spMk id="6" creationId="{0D015E8E-89EB-42FA-952F-EF2238D58A16}"/>
          </ac:spMkLst>
        </pc:spChg>
        <pc:spChg chg="add mod">
          <ac:chgData name="Kovgan, Peter (Nokia - IL/Kfar Sava)" userId="c9557831-ce26-455c-98d6-7ee6453b14ba" providerId="ADAL" clId="{B04D4818-E555-425B-AAF6-261C63885D53}" dt="2020-10-27T15:02:41.943" v="2077" actId="20577"/>
          <ac:spMkLst>
            <pc:docMk/>
            <pc:sldMk cId="1723153681" sldId="267"/>
            <ac:spMk id="7" creationId="{A678228F-038F-4DCB-B575-C667F5FB090C}"/>
          </ac:spMkLst>
        </pc:spChg>
      </pc:sldChg>
      <pc:sldChg chg="addSp modSp add">
        <pc:chgData name="Kovgan, Peter (Nokia - IL/Kfar Sava)" userId="c9557831-ce26-455c-98d6-7ee6453b14ba" providerId="ADAL" clId="{B04D4818-E555-425B-AAF6-261C63885D53}" dt="2020-10-26T16:03:45.268" v="1979" actId="1076"/>
        <pc:sldMkLst>
          <pc:docMk/>
          <pc:sldMk cId="3544732891" sldId="268"/>
        </pc:sldMkLst>
        <pc:spChg chg="mod">
          <ac:chgData name="Kovgan, Peter (Nokia - IL/Kfar Sava)" userId="c9557831-ce26-455c-98d6-7ee6453b14ba" providerId="ADAL" clId="{B04D4818-E555-425B-AAF6-261C63885D53}" dt="2020-10-26T16:03:25.073" v="1978" actId="207"/>
          <ac:spMkLst>
            <pc:docMk/>
            <pc:sldMk cId="3544732891" sldId="268"/>
            <ac:spMk id="3" creationId="{46251159-0BB5-4931-B404-E6E4BA60C488}"/>
          </ac:spMkLst>
        </pc:spChg>
        <pc:spChg chg="add mod">
          <ac:chgData name="Kovgan, Peter (Nokia - IL/Kfar Sava)" userId="c9557831-ce26-455c-98d6-7ee6453b14ba" providerId="ADAL" clId="{B04D4818-E555-425B-AAF6-261C63885D53}" dt="2020-10-26T16:03:45.268" v="1979" actId="1076"/>
          <ac:spMkLst>
            <pc:docMk/>
            <pc:sldMk cId="3544732891" sldId="268"/>
            <ac:spMk id="4" creationId="{86ACA60E-FC3F-4F62-A86A-959455673CF9}"/>
          </ac:spMkLst>
        </pc:spChg>
      </pc:sldChg>
      <pc:sldChg chg="modSp add">
        <pc:chgData name="Kovgan, Peter (Nokia - IL/Kfar Sava)" userId="c9557831-ce26-455c-98d6-7ee6453b14ba" providerId="ADAL" clId="{B04D4818-E555-425B-AAF6-261C63885D53}" dt="2020-10-27T15:04:29.222" v="2151" actId="20577"/>
        <pc:sldMkLst>
          <pc:docMk/>
          <pc:sldMk cId="1549651158" sldId="269"/>
        </pc:sldMkLst>
        <pc:spChg chg="mod">
          <ac:chgData name="Kovgan, Peter (Nokia - IL/Kfar Sava)" userId="c9557831-ce26-455c-98d6-7ee6453b14ba" providerId="ADAL" clId="{B04D4818-E555-425B-AAF6-261C63885D53}" dt="2020-10-27T15:04:29.222" v="2151" actId="20577"/>
          <ac:spMkLst>
            <pc:docMk/>
            <pc:sldMk cId="1549651158" sldId="269"/>
            <ac:spMk id="2" creationId="{1C202679-8A04-4C70-885C-DD23C4E9E75A}"/>
          </ac:spMkLst>
        </pc:spChg>
        <pc:spChg chg="mod">
          <ac:chgData name="Kovgan, Peter (Nokia - IL/Kfar Sava)" userId="c9557831-ce26-455c-98d6-7ee6453b14ba" providerId="ADAL" clId="{B04D4818-E555-425B-AAF6-261C63885D53}" dt="2020-10-27T15:04:21.473" v="2130" actId="20577"/>
          <ac:spMkLst>
            <pc:docMk/>
            <pc:sldMk cId="1549651158" sldId="269"/>
            <ac:spMk id="3" creationId="{04AD0283-9057-493D-8AE3-9C181ADF659B}"/>
          </ac:spMkLst>
        </pc:spChg>
      </pc:sldChg>
      <pc:sldChg chg="addSp modSp add">
        <pc:chgData name="Kovgan, Peter (Nokia - IL/Kfar Sava)" userId="c9557831-ce26-455c-98d6-7ee6453b14ba" providerId="ADAL" clId="{B04D4818-E555-425B-AAF6-261C63885D53}" dt="2020-10-27T15:10:32.196" v="2215" actId="20577"/>
        <pc:sldMkLst>
          <pc:docMk/>
          <pc:sldMk cId="860553420" sldId="270"/>
        </pc:sldMkLst>
        <pc:spChg chg="mod">
          <ac:chgData name="Kovgan, Peter (Nokia - IL/Kfar Sava)" userId="c9557831-ce26-455c-98d6-7ee6453b14ba" providerId="ADAL" clId="{B04D4818-E555-425B-AAF6-261C63885D53}" dt="2020-10-27T15:08:35.773" v="2214" actId="20577"/>
          <ac:spMkLst>
            <pc:docMk/>
            <pc:sldMk cId="860553420" sldId="270"/>
            <ac:spMk id="2" creationId="{57BEF68E-3530-42DB-B77C-F3820344C4AF}"/>
          </ac:spMkLst>
        </pc:spChg>
        <pc:spChg chg="mod">
          <ac:chgData name="Kovgan, Peter (Nokia - IL/Kfar Sava)" userId="c9557831-ce26-455c-98d6-7ee6453b14ba" providerId="ADAL" clId="{B04D4818-E555-425B-AAF6-261C63885D53}" dt="2020-10-27T15:08:26.126" v="2213" actId="113"/>
          <ac:spMkLst>
            <pc:docMk/>
            <pc:sldMk cId="860553420" sldId="270"/>
            <ac:spMk id="3" creationId="{0CEFF092-F2B1-41E6-8E59-098129282179}"/>
          </ac:spMkLst>
        </pc:spChg>
        <pc:spChg chg="add mod">
          <ac:chgData name="Kovgan, Peter (Nokia - IL/Kfar Sava)" userId="c9557831-ce26-455c-98d6-7ee6453b14ba" providerId="ADAL" clId="{B04D4818-E555-425B-AAF6-261C63885D53}" dt="2020-10-27T15:07:58.708" v="2205" actId="1076"/>
          <ac:spMkLst>
            <pc:docMk/>
            <pc:sldMk cId="860553420" sldId="270"/>
            <ac:spMk id="4" creationId="{E66CE29E-3A15-4697-9F4D-B4BCC4699CF7}"/>
          </ac:spMkLst>
        </pc:spChg>
        <pc:spChg chg="add mod">
          <ac:chgData name="Kovgan, Peter (Nokia - IL/Kfar Sava)" userId="c9557831-ce26-455c-98d6-7ee6453b14ba" providerId="ADAL" clId="{B04D4818-E555-425B-AAF6-261C63885D53}" dt="2020-10-27T15:10:32.196" v="2215" actId="20577"/>
          <ac:spMkLst>
            <pc:docMk/>
            <pc:sldMk cId="860553420" sldId="270"/>
            <ac:spMk id="5" creationId="{2CD89A19-6E19-4EBC-8976-49A211CB66C9}"/>
          </ac:spMkLst>
        </pc:spChg>
      </pc:sldChg>
      <pc:sldMasterChg chg="addSp delSp modSp">
        <pc:chgData name="Kovgan, Peter (Nokia - IL/Kfar Sava)" userId="c9557831-ce26-455c-98d6-7ee6453b14ba" providerId="ADAL" clId="{B04D4818-E555-425B-AAF6-261C63885D53}" dt="2020-11-05T07:15:22.173" v="2300"/>
        <pc:sldMasterMkLst>
          <pc:docMk/>
          <pc:sldMasterMk cId="2442634117" sldId="2147483648"/>
        </pc:sldMasterMkLst>
        <pc:spChg chg="add del mod ord modVis">
          <ac:chgData name="Kovgan, Peter (Nokia - IL/Kfar Sava)" userId="c9557831-ce26-455c-98d6-7ee6453b14ba" providerId="ADAL" clId="{B04D4818-E555-425B-AAF6-261C63885D53}" dt="2020-11-05T07:15:22.173" v="2300"/>
          <ac:spMkLst>
            <pc:docMk/>
            <pc:sldMasterMk cId="2442634117" sldId="2147483648"/>
            <ac:spMk id="7" creationId="{C5AC537E-6E73-4179-A6A9-8192870D0B92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6CED-3448-4D3D-B052-48FED03BC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D4C88-4E8C-4EF7-B7E2-A7C1DFD0F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B6E15-6D21-41B3-8F8A-5F069902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E91A-A07A-47FF-B8EE-1C78D7884EE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71888-E1EA-4EAF-9FA3-8BD8A3B4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222BA-1800-4616-81FE-4303435E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5A51-B79D-4AEB-B034-41C697FB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2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CBE3-D8AB-4C97-B8BC-9C27F2B7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09BC1-0493-48BC-A13B-448194C7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05D-7BAA-4496-8329-00EBC5078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E91A-A07A-47FF-B8EE-1C78D7884EE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32DC6-B995-47E4-9EF0-6FFB871A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86767-030D-4C68-B6B3-A6C838ED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5A51-B79D-4AEB-B034-41C697FB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1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AF2BC-DCDA-470A-95DA-491D11E17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D1B49-D46F-49C1-80B7-838393A29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E9094-66FD-4000-AEAB-BDDB1125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E91A-A07A-47FF-B8EE-1C78D7884EE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2A2AB-60F3-4B33-B2BC-FE3FF808A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AEC98-0775-4EB3-BD85-F2BB52FF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5A51-B79D-4AEB-B034-41C697FB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5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E9AD-33E4-434E-8D16-0F7A0A81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8C7AF-49DA-46ED-BEAE-8C5EE2EE9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ABA9B-D660-40D7-9AAC-3A7059CDB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E91A-A07A-47FF-B8EE-1C78D7884EE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2ACE5-A55E-4635-85F6-6344E1A8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ACDAE-C14D-42D7-8865-CAA302F8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5A51-B79D-4AEB-B034-41C697FB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6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0F5E-1D81-4D5C-B831-180F0E55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9AB21-EDC3-4382-B055-5FAAF2E48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C8E5A-3609-4194-9B82-440F987E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E91A-A07A-47FF-B8EE-1C78D7884EE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EA7EB-AF74-42C7-8BAB-534575DA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713C2-FF84-4A62-9E91-8E923C26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5A51-B79D-4AEB-B034-41C697FB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7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31AE-BC89-485E-A739-479F918B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07C3E-5B57-4E23-8919-A71F245F7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3DFF7-1FEE-4C09-8E39-5A990CEC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37550-16B3-4125-B679-325C0A87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E91A-A07A-47FF-B8EE-1C78D7884EE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A095C-6776-4FE7-89B1-3146EF36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1B797-4A5B-46F0-993A-4E7F724B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5A51-B79D-4AEB-B034-41C697FB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6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CC41-DE3C-42AC-B16B-C9D7C25D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EA87B-9849-433F-9CDE-20F2C55AA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548F4-24F6-4B2B-BFAE-23F5D5AE5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B575B3-44B6-4AF4-B559-8DD1C364B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C9D56-6C78-4824-A4BD-F16B6596E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EF082-1F61-43B0-B13E-AF79BD81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E91A-A07A-47FF-B8EE-1C78D7884EE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1BDCC5-8CBC-47FA-8996-4BEE393D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3E48F-F6DF-4778-AEAB-871387EC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5A51-B79D-4AEB-B034-41C697FB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6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4F24-C657-4DFB-AA35-B175FF80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316797-EC21-4253-8CFB-C9F80024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E91A-A07A-47FF-B8EE-1C78D7884EE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30B5C-726B-42D9-8577-0A7E01B4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A460F-021B-40EF-A79C-5C437F56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5A51-B79D-4AEB-B034-41C697FB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4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4AD26-CD1E-4C30-809E-28E3A0C2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E91A-A07A-47FF-B8EE-1C78D7884EE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4C5911-8FD4-4D07-B891-C1D91A064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D3B91-62A6-40B1-9915-38C6FCC3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5A51-B79D-4AEB-B034-41C697FB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8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06B5-210C-4FFD-A7F6-378A97B6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4E8EF-4E35-4C78-9C58-EBB1B40EC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6F3AA-ECF0-4736-A5D6-A054A9A6E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A7C86-B8B6-4C69-B029-D75225F5C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E91A-A07A-47FF-B8EE-1C78D7884EE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E6649-A81B-4797-91A3-B97D83AA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82616-2422-47A2-BD43-8E7C55A2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5A51-B79D-4AEB-B034-41C697FB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D6D1F-944C-4B25-A2E7-B65A42866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ADC42-0A10-48A1-B727-CA36830FA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91347-E2CB-4813-B794-4A22E4A43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9BBDB-626E-4E56-B7D6-A8BEB7235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E91A-A07A-47FF-B8EE-1C78D7884EE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9B2AE-651D-4584-9605-C67DD992D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D7C5B-153C-4EF1-BE77-4D4BCC70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5A51-B79D-4AEB-B034-41C697FB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9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456D4-2F67-4A6B-A75A-0C7B527F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5070D-1EEC-4F0B-BF51-FAB4A9AA1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1D8A9-449C-4F42-B744-F43A81BAB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7E91A-A07A-47FF-B8EE-1C78D7884EE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9A952-0833-4842-8737-9B45E7C57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B5D55-9444-4A86-8344-5608A901B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75A51-B79D-4AEB-B034-41C697FBA6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69759003,&quot;Placement&quot;:&quot;Footer&quot;}">
            <a:extLst>
              <a:ext uri="{FF2B5EF4-FFF2-40B4-BE49-F238E27FC236}">
                <a16:creationId xmlns:a16="http://schemas.microsoft.com/office/drawing/2014/main" id="{C5AC537E-6E73-4179-A6A9-8192870D0B92}"/>
              </a:ext>
            </a:extLst>
          </p:cNvPr>
          <p:cNvSpPr txBox="1"/>
          <p:nvPr userDrawn="1"/>
        </p:nvSpPr>
        <p:spPr>
          <a:xfrm>
            <a:off x="5563745" y="6640354"/>
            <a:ext cx="1064511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1753"/>
                </a:solidFill>
                <a:latin typeface="Arial" panose="020B0604020202020204" pitchFamily="34" charset="0"/>
              </a:rPr>
              <a:t>Nokia internal use</a:t>
            </a:r>
          </a:p>
        </p:txBody>
      </p:sp>
    </p:spTree>
    <p:extLst>
      <p:ext uri="{BB962C8B-B14F-4D97-AF65-F5344CB8AC3E}">
        <p14:creationId xmlns:p14="http://schemas.microsoft.com/office/powerpoint/2010/main" val="244263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gasch.com/post/scratch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072B07-9D0B-42A4-97D8-8E0AA7E86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E7D26-7623-4FC2-9205-0E8C0F14F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commands</a:t>
            </a:r>
          </a:p>
        </p:txBody>
      </p:sp>
    </p:spTree>
    <p:extLst>
      <p:ext uri="{BB962C8B-B14F-4D97-AF65-F5344CB8AC3E}">
        <p14:creationId xmlns:p14="http://schemas.microsoft.com/office/powerpoint/2010/main" val="3872518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B8EE-4A2B-4479-94DC-F3984B5B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51159-0BB5-4931-B404-E6E4BA60C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166"/>
            <a:ext cx="10515600" cy="4687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WORKDIR</a:t>
            </a:r>
            <a:r>
              <a:rPr lang="en-US" dirty="0"/>
              <a:t> – sets the context , where container(in </a:t>
            </a:r>
            <a:r>
              <a:rPr lang="en-US" dirty="0" err="1"/>
              <a:t>subseq</a:t>
            </a:r>
            <a:r>
              <a:rPr lang="en-US" dirty="0"/>
              <a:t>. layers) will run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Different things:</a:t>
            </a:r>
            <a:br>
              <a:rPr lang="en-US" dirty="0"/>
            </a:br>
            <a:r>
              <a:rPr lang="en-US" dirty="0"/>
              <a:t>1)</a:t>
            </a:r>
            <a:br>
              <a:rPr lang="en-US" dirty="0"/>
            </a:br>
            <a:r>
              <a:rPr lang="en-US" dirty="0"/>
              <a:t>RUN cd /app/bin                                 - </a:t>
            </a:r>
            <a:r>
              <a:rPr lang="en-US" dirty="0">
                <a:solidFill>
                  <a:srgbClr val="FF0000"/>
                </a:solidFill>
              </a:rPr>
              <a:t>the default context is still that  - /</a:t>
            </a:r>
          </a:p>
          <a:p>
            <a:pPr marL="0" indent="0">
              <a:buNone/>
            </a:pPr>
            <a:r>
              <a:rPr lang="en-US" dirty="0"/>
              <a:t>RUN touch sample.txt                        - file is here: /sample.txt</a:t>
            </a:r>
          </a:p>
          <a:p>
            <a:pPr marL="0" indent="0">
              <a:buNone/>
            </a:pPr>
            <a:r>
              <a:rPr lang="en-US" dirty="0"/>
              <a:t>2)</a:t>
            </a:r>
            <a:br>
              <a:rPr lang="en-US" dirty="0"/>
            </a:br>
            <a:r>
              <a:rPr lang="en-US" dirty="0"/>
              <a:t>WORKDIR /app/bin                            - </a:t>
            </a:r>
            <a:r>
              <a:rPr lang="en-US" dirty="0">
                <a:solidFill>
                  <a:srgbClr val="FF0000"/>
                </a:solidFill>
              </a:rPr>
              <a:t>the context set for all layers after</a:t>
            </a:r>
          </a:p>
          <a:p>
            <a:pPr marL="0" indent="0">
              <a:buNone/>
            </a:pPr>
            <a:r>
              <a:rPr lang="en-US" dirty="0"/>
              <a:t>RUN touch sample.txt                        - file is there: /app/bin/sample.txt</a:t>
            </a:r>
          </a:p>
        </p:txBody>
      </p:sp>
    </p:spTree>
    <p:extLst>
      <p:ext uri="{BB962C8B-B14F-4D97-AF65-F5344CB8AC3E}">
        <p14:creationId xmlns:p14="http://schemas.microsoft.com/office/powerpoint/2010/main" val="144663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B8EE-4A2B-4479-94DC-F3984B5B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51159-0BB5-4931-B404-E6E4BA60C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166"/>
            <a:ext cx="10515600" cy="4687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CMD </a:t>
            </a:r>
            <a:r>
              <a:rPr lang="en-US" dirty="0"/>
              <a:t>                         -  executed in the running container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ENTRYPOINT</a:t>
            </a:r>
            <a:r>
              <a:rPr lang="en-US" dirty="0"/>
              <a:t>            -  executed in the running container</a:t>
            </a:r>
            <a:br>
              <a:rPr lang="en-US" dirty="0"/>
            </a:br>
            <a:r>
              <a:rPr lang="en-US" dirty="0"/>
              <a:t>1)</a:t>
            </a:r>
            <a:br>
              <a:rPr lang="en-US" dirty="0"/>
            </a:br>
            <a:r>
              <a:rPr lang="en-US" dirty="0"/>
              <a:t>FROM alpine:3.10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ENTRYPOINT ["ping"]            </a:t>
            </a:r>
            <a:r>
              <a:rPr lang="en-US" sz="1800" dirty="0">
                <a:solidFill>
                  <a:srgbClr val="FF0000"/>
                </a:solidFill>
              </a:rPr>
              <a:t>- in this case entry point is </a:t>
            </a:r>
            <a:r>
              <a:rPr lang="en-US" sz="1800" u="sng" dirty="0">
                <a:solidFill>
                  <a:srgbClr val="FF0000"/>
                </a:solidFill>
              </a:rPr>
              <a:t>ping</a:t>
            </a:r>
            <a:r>
              <a:rPr lang="en-US" sz="1800" dirty="0">
                <a:solidFill>
                  <a:srgbClr val="FF0000"/>
                </a:solidFill>
              </a:rPr>
              <a:t> and could be changed later(on run)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                                                                               example:  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--</a:t>
            </a:r>
            <a:r>
              <a:rPr lang="en-US" sz="1800" i="1" dirty="0" err="1">
                <a:solidFill>
                  <a:schemeClr val="accent1">
                    <a:lumMod val="75000"/>
                  </a:schemeClr>
                </a:solidFill>
              </a:rPr>
              <a:t>entrypoint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i="1" dirty="0" err="1">
                <a:solidFill>
                  <a:schemeClr val="accent1">
                    <a:lumMod val="75000"/>
                  </a:schemeClr>
                </a:solidFill>
              </a:rPr>
              <a:t>advancedSuperbPing</a:t>
            </a:r>
            <a:endParaRPr lang="en-US" sz="18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CMD ["-c","3","8.8.8.8"]     </a:t>
            </a:r>
            <a:r>
              <a:rPr lang="en-US" sz="1800" dirty="0">
                <a:solidFill>
                  <a:srgbClr val="00B050"/>
                </a:solidFill>
              </a:rPr>
              <a:t>  </a:t>
            </a:r>
            <a:r>
              <a:rPr lang="en-US" sz="1800" dirty="0">
                <a:solidFill>
                  <a:srgbClr val="FF0000"/>
                </a:solidFill>
              </a:rPr>
              <a:t>- only params passed     (and could be changed on run)</a:t>
            </a:r>
            <a:r>
              <a:rPr lang="en-US" dirty="0">
                <a:solidFill>
                  <a:srgbClr val="FF0000"/>
                </a:solidFill>
              </a:rPr>
              <a:t>     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2)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CMD ["ping“,"-c","3","8.8.8.8"]    </a:t>
            </a:r>
            <a:r>
              <a:rPr lang="en-US" sz="2400" dirty="0">
                <a:solidFill>
                  <a:srgbClr val="FF0000"/>
                </a:solidFill>
              </a:rPr>
              <a:t>- in this case entry point is /bin/</a:t>
            </a:r>
            <a:r>
              <a:rPr lang="en-US" sz="2400" dirty="0" err="1">
                <a:solidFill>
                  <a:srgbClr val="FF0000"/>
                </a:solidFill>
              </a:rPr>
              <a:t>sh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CA60E-FC3F-4F62-A86A-959455673CF9}"/>
              </a:ext>
            </a:extLst>
          </p:cNvPr>
          <p:cNvSpPr txBox="1"/>
          <p:nvPr/>
        </p:nvSpPr>
        <p:spPr>
          <a:xfrm>
            <a:off x="838200" y="6115203"/>
            <a:ext cx="408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ping will be a child process of /bin/</a:t>
            </a:r>
            <a:r>
              <a:rPr lang="en-US" dirty="0" err="1">
                <a:solidFill>
                  <a:srgbClr val="FF0000"/>
                </a:solidFill>
              </a:rPr>
              <a:t>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732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24AC-9B3D-40E2-861F-1D4B2181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Amount of layers must be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1E18E-A5C4-4481-A5E3-3F7297477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RUN apt-get update</a:t>
            </a:r>
          </a:p>
          <a:p>
            <a:pPr marL="0" indent="0">
              <a:buNone/>
            </a:pPr>
            <a:r>
              <a:rPr lang="en-US" dirty="0"/>
              <a:t>RUN apt-get install -y ca-certificates</a:t>
            </a:r>
          </a:p>
          <a:p>
            <a:pPr marL="0" indent="0">
              <a:buNone/>
            </a:pPr>
            <a:r>
              <a:rPr lang="en-US" dirty="0"/>
              <a:t>RUN rm -rf /var/lib/apt/lists/*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RUN apt-get update \</a:t>
            </a:r>
          </a:p>
          <a:p>
            <a:pPr marL="0" indent="0">
              <a:buNone/>
            </a:pPr>
            <a:r>
              <a:rPr lang="en-US" dirty="0"/>
              <a:t>    &amp;&amp; apt-get install -y ca-certificates \</a:t>
            </a:r>
          </a:p>
          <a:p>
            <a:pPr marL="0" indent="0">
              <a:buNone/>
            </a:pPr>
            <a:r>
              <a:rPr lang="en-US" dirty="0"/>
              <a:t>    &amp;&amp; rm -rf /var/lib/apt/lists/*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78228F-038F-4DCB-B575-C667F5FB090C}"/>
              </a:ext>
            </a:extLst>
          </p:cNvPr>
          <p:cNvSpPr txBox="1"/>
          <p:nvPr/>
        </p:nvSpPr>
        <p:spPr>
          <a:xfrm>
            <a:off x="7820297" y="2503382"/>
            <a:ext cx="3108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To reduce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the work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of the graph driver</a:t>
            </a:r>
          </a:p>
        </p:txBody>
      </p:sp>
    </p:spTree>
    <p:extLst>
      <p:ext uri="{BB962C8B-B14F-4D97-AF65-F5344CB8AC3E}">
        <p14:creationId xmlns:p14="http://schemas.microsoft.com/office/powerpoint/2010/main" val="1723153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2679-8A04-4C70-885C-DD23C4E9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Dockerignore</a:t>
            </a:r>
            <a:r>
              <a:rPr lang="en-US" dirty="0"/>
              <a:t> – reduce image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D0283-9057-493D-8AE3-9C181ADF6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dockerignore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not copy unnecessary files</a:t>
            </a:r>
          </a:p>
        </p:txBody>
      </p:sp>
    </p:spTree>
    <p:extLst>
      <p:ext uri="{BB962C8B-B14F-4D97-AF65-F5344CB8AC3E}">
        <p14:creationId xmlns:p14="http://schemas.microsoft.com/office/powerpoint/2010/main" val="1549651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EF68E-3530-42DB-B77C-F3820344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Stage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FF092-F2B1-41E6-8E59-098129282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FROM alpine:3.7 </a:t>
            </a:r>
            <a:r>
              <a:rPr lang="en-US" b="1" dirty="0">
                <a:solidFill>
                  <a:srgbClr val="FF0000"/>
                </a:solidFill>
              </a:rPr>
              <a:t>AS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build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apk</a:t>
            </a:r>
            <a:r>
              <a:rPr lang="en-US" dirty="0"/>
              <a:t> update &amp;&amp; \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 err="1">
                <a:solidFill>
                  <a:srgbClr val="FF0000"/>
                </a:solidFill>
              </a:rPr>
              <a:t>apk</a:t>
            </a:r>
            <a:r>
              <a:rPr lang="en-US" b="1" dirty="0">
                <a:solidFill>
                  <a:srgbClr val="FF0000"/>
                </a:solidFill>
              </a:rPr>
              <a:t> add --update alpine-</a:t>
            </a:r>
            <a:r>
              <a:rPr lang="en-US" b="1" dirty="0" err="1">
                <a:solidFill>
                  <a:srgbClr val="FF0000"/>
                </a:solidFill>
              </a:rPr>
              <a:t>sdk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mkdir</a:t>
            </a:r>
            <a:r>
              <a:rPr lang="en-US" dirty="0"/>
              <a:t> /app</a:t>
            </a:r>
          </a:p>
          <a:p>
            <a:pPr marL="0" indent="0">
              <a:buNone/>
            </a:pPr>
            <a:r>
              <a:rPr lang="en-US" dirty="0"/>
              <a:t>WORKDIR /app</a:t>
            </a:r>
          </a:p>
          <a:p>
            <a:pPr marL="0" indent="0">
              <a:buNone/>
            </a:pPr>
            <a:r>
              <a:rPr lang="en-US" dirty="0"/>
              <a:t>COPY . /app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mkdir</a:t>
            </a:r>
            <a:r>
              <a:rPr lang="en-US" dirty="0"/>
              <a:t> bin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hello.c</a:t>
            </a:r>
            <a:r>
              <a:rPr lang="en-US" dirty="0"/>
              <a:t> -o bin/hello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alpine:3.7</a:t>
            </a:r>
          </a:p>
          <a:p>
            <a:pPr marL="0" indent="0">
              <a:buNone/>
            </a:pPr>
            <a:r>
              <a:rPr lang="en-US" dirty="0"/>
              <a:t>COPY </a:t>
            </a:r>
            <a:r>
              <a:rPr lang="en-US" dirty="0">
                <a:solidFill>
                  <a:srgbClr val="FF0000"/>
                </a:solidFill>
              </a:rPr>
              <a:t>--from=build </a:t>
            </a:r>
            <a:r>
              <a:rPr lang="en-US" dirty="0"/>
              <a:t>/app/bin/hello /app/hello</a:t>
            </a:r>
          </a:p>
          <a:p>
            <a:pPr marL="0" indent="0">
              <a:buNone/>
            </a:pPr>
            <a:r>
              <a:rPr lang="en-US" dirty="0"/>
              <a:t>CMD /app/hello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6CE29E-3A15-4697-9F4D-B4BCC4699CF7}"/>
              </a:ext>
            </a:extLst>
          </p:cNvPr>
          <p:cNvSpPr txBox="1"/>
          <p:nvPr/>
        </p:nvSpPr>
        <p:spPr>
          <a:xfrm>
            <a:off x="6675119" y="2747554"/>
            <a:ext cx="342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image weights 176 Mb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D89A19-6E19-4EBC-8976-49A211CB66C9}"/>
              </a:ext>
            </a:extLst>
          </p:cNvPr>
          <p:cNvSpPr txBox="1"/>
          <p:nvPr/>
        </p:nvSpPr>
        <p:spPr>
          <a:xfrm>
            <a:off x="6675119" y="5181600"/>
            <a:ext cx="342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image </a:t>
            </a:r>
            <a:r>
              <a:rPr lang="en-US"/>
              <a:t>weights 4 </a:t>
            </a:r>
            <a:r>
              <a:rPr lang="en-US" dirty="0"/>
              <a:t>Mb</a:t>
            </a:r>
          </a:p>
        </p:txBody>
      </p:sp>
    </p:spTree>
    <p:extLst>
      <p:ext uri="{BB962C8B-B14F-4D97-AF65-F5344CB8AC3E}">
        <p14:creationId xmlns:p14="http://schemas.microsoft.com/office/powerpoint/2010/main" val="860553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4A870-EB18-4C22-92B2-75963A27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things to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5378-42AD-4126-881A-350493477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https://www.mgasch.com/post/scratch/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61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94A154-BF1E-4181-9977-1C0741A61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 version</a:t>
            </a:r>
          </a:p>
        </p:txBody>
      </p:sp>
    </p:spTree>
    <p:extLst>
      <p:ext uri="{BB962C8B-B14F-4D97-AF65-F5344CB8AC3E}">
        <p14:creationId xmlns:p14="http://schemas.microsoft.com/office/powerpoint/2010/main" val="227497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1">
            <a:extLst>
              <a:ext uri="{FF2B5EF4-FFF2-40B4-BE49-F238E27FC236}">
                <a16:creationId xmlns:a16="http://schemas.microsoft.com/office/drawing/2014/main" id="{5922BD39-6B5B-493A-BE62-58ECD0F7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23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3285A0-95D6-4585-BB06-482194D16263}"/>
              </a:ext>
            </a:extLst>
          </p:cNvPr>
          <p:cNvSpPr txBox="1"/>
          <p:nvPr/>
        </p:nvSpPr>
        <p:spPr>
          <a:xfrm>
            <a:off x="1403632" y="184336"/>
            <a:ext cx="9283781" cy="14059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>
                <a:latin typeface="+mj-lt"/>
                <a:ea typeface="+mj-ea"/>
                <a:cs typeface="+mj-cs"/>
              </a:rPr>
              <a:t>docker container run alpine echo "Hello World"</a:t>
            </a:r>
          </a:p>
        </p:txBody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F3EDB-987E-48D8-B70D-DFE7AE20A0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03" r="-1" b="4716"/>
          <a:stretch/>
        </p:blipFill>
        <p:spPr>
          <a:xfrm>
            <a:off x="-1078" y="3076855"/>
            <a:ext cx="12188952" cy="3118224"/>
          </a:xfrm>
          <a:prstGeom prst="rect">
            <a:avLst/>
          </a:prstGeom>
        </p:spPr>
      </p:pic>
      <p:sp>
        <p:nvSpPr>
          <p:cNvPr id="42" name="Rectangle 27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0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39FC7E-676B-4891-968B-777DB5D70730}"/>
              </a:ext>
            </a:extLst>
          </p:cNvPr>
          <p:cNvSpPr txBox="1"/>
          <p:nvPr/>
        </p:nvSpPr>
        <p:spPr>
          <a:xfrm>
            <a:off x="753925" y="2076450"/>
            <a:ext cx="10684151" cy="1345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 container run centos ping -c 5 127.0.0.1</a:t>
            </a:r>
          </a:p>
        </p:txBody>
      </p:sp>
    </p:spTree>
    <p:extLst>
      <p:ext uri="{BB962C8B-B14F-4D97-AF65-F5344CB8AC3E}">
        <p14:creationId xmlns:p14="http://schemas.microsoft.com/office/powerpoint/2010/main" val="246709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9756F6-F324-41BE-B6AB-3BEEF2D3E42B}"/>
              </a:ext>
            </a:extLst>
          </p:cNvPr>
          <p:cNvSpPr txBox="1"/>
          <p:nvPr/>
        </p:nvSpPr>
        <p:spPr>
          <a:xfrm>
            <a:off x="635726" y="531223"/>
            <a:ext cx="91962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Dockerfile</a:t>
            </a:r>
            <a:r>
              <a:rPr lang="en-US" b="1" dirty="0"/>
              <a:t>:</a:t>
            </a:r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alpine:latest</a:t>
            </a:r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apk</a:t>
            </a:r>
            <a:r>
              <a:rPr lang="en-US" dirty="0"/>
              <a:t> update &amp;&amp; </a:t>
            </a:r>
            <a:r>
              <a:rPr lang="en-US" dirty="0" err="1"/>
              <a:t>apk</a:t>
            </a:r>
            <a:r>
              <a:rPr lang="en-US" dirty="0"/>
              <a:t> add </a:t>
            </a:r>
            <a:r>
              <a:rPr lang="en-US" dirty="0" err="1"/>
              <a:t>jq</a:t>
            </a:r>
            <a:endParaRPr lang="en-US" dirty="0"/>
          </a:p>
          <a:p>
            <a:r>
              <a:rPr lang="en-US" dirty="0"/>
              <a:t>WORKDIR /app</a:t>
            </a:r>
          </a:p>
          <a:p>
            <a:r>
              <a:rPr lang="en-US" dirty="0"/>
              <a:t>COPY trivia.sh ./</a:t>
            </a:r>
          </a:p>
          <a:p>
            <a:r>
              <a:rPr lang="en-US" dirty="0"/>
              <a:t>CMD source trivia.sh</a:t>
            </a:r>
          </a:p>
          <a:p>
            <a:endParaRPr lang="en-US" dirty="0"/>
          </a:p>
          <a:p>
            <a:r>
              <a:rPr lang="en-US" b="1" dirty="0"/>
              <a:t>trivia.sh:</a:t>
            </a:r>
          </a:p>
          <a:p>
            <a:endParaRPr lang="en-US" dirty="0"/>
          </a:p>
          <a:p>
            <a:r>
              <a:rPr lang="en-US" dirty="0"/>
              <a:t>while : 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 </a:t>
            </a:r>
            <a:r>
              <a:rPr lang="en-US" dirty="0" err="1"/>
              <a:t>wget</a:t>
            </a:r>
            <a:r>
              <a:rPr lang="en-US" dirty="0"/>
              <a:t> -</a:t>
            </a:r>
            <a:r>
              <a:rPr lang="en-US" dirty="0" err="1"/>
              <a:t>qO</a:t>
            </a:r>
            <a:r>
              <a:rPr lang="en-US" dirty="0"/>
              <a:t>- http://jservice.io/api/random | </a:t>
            </a:r>
            <a:r>
              <a:rPr lang="en-US" dirty="0" err="1"/>
              <a:t>jq</a:t>
            </a:r>
            <a:r>
              <a:rPr lang="en-US" dirty="0"/>
              <a:t> .[0].question</a:t>
            </a:r>
          </a:p>
          <a:p>
            <a:r>
              <a:rPr lang="en-US" dirty="0"/>
              <a:t> sleep 5</a:t>
            </a:r>
          </a:p>
          <a:p>
            <a:r>
              <a:rPr lang="en-US" dirty="0"/>
              <a:t>done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B012A-B89C-4B63-AC8B-F9B7A01AF702}"/>
              </a:ext>
            </a:extLst>
          </p:cNvPr>
          <p:cNvSpPr txBox="1"/>
          <p:nvPr/>
        </p:nvSpPr>
        <p:spPr>
          <a:xfrm>
            <a:off x="635726" y="544213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build -t trivia .</a:t>
            </a:r>
          </a:p>
          <a:p>
            <a:endParaRPr lang="en-US" dirty="0"/>
          </a:p>
          <a:p>
            <a:r>
              <a:rPr lang="en-US" dirty="0"/>
              <a:t>docker run </a:t>
            </a:r>
            <a:r>
              <a:rPr lang="en-US" dirty="0">
                <a:solidFill>
                  <a:srgbClr val="00B050"/>
                </a:solidFill>
              </a:rPr>
              <a:t>-d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--name game</a:t>
            </a:r>
            <a:r>
              <a:rPr lang="en-US" dirty="0"/>
              <a:t> trivia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3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4BB8EE-4A2B-4479-94DC-F3984B5B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Dockerfile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51159-0BB5-4931-B404-E6E4BA60C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FROM</a:t>
            </a:r>
            <a:r>
              <a:rPr lang="en-US" sz="2400" dirty="0">
                <a:solidFill>
                  <a:srgbClr val="000000"/>
                </a:solidFill>
              </a:rPr>
              <a:t> – what is the base image of this image</a:t>
            </a:r>
            <a:br>
              <a:rPr lang="en-US" sz="2400" dirty="0">
                <a:solidFill>
                  <a:srgbClr val="000000"/>
                </a:solidFill>
              </a:rPr>
            </a:b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FROM</a:t>
            </a:r>
            <a:r>
              <a:rPr lang="en-US" sz="2400" dirty="0">
                <a:solidFill>
                  <a:srgbClr val="000000"/>
                </a:solidFill>
              </a:rPr>
              <a:t> centos:7</a:t>
            </a:r>
            <a:br>
              <a:rPr lang="en-US" sz="2400" dirty="0">
                <a:solidFill>
                  <a:srgbClr val="000000"/>
                </a:solidFill>
              </a:rPr>
            </a:b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FROM scratch  </a:t>
            </a:r>
            <a:r>
              <a:rPr lang="en-US" sz="2400" dirty="0">
                <a:solidFill>
                  <a:srgbClr val="000000"/>
                </a:solidFill>
              </a:rPr>
              <a:t>-  start from no-parent layer.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33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B8EE-4A2B-4479-94DC-F3984B5B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51159-0BB5-4931-B404-E6E4BA60C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166"/>
            <a:ext cx="10515600" cy="46877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RUN  </a:t>
            </a:r>
            <a:r>
              <a:rPr lang="en-US" dirty="0"/>
              <a:t>- executes any valid </a:t>
            </a:r>
            <a:r>
              <a:rPr lang="en-US" dirty="0" err="1"/>
              <a:t>linux</a:t>
            </a:r>
            <a:r>
              <a:rPr lang="en-US" dirty="0"/>
              <a:t> command (in the layer that we build now)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RUN apt-get update \</a:t>
            </a:r>
          </a:p>
          <a:p>
            <a:pPr marL="0" indent="0">
              <a:buNone/>
            </a:pPr>
            <a:r>
              <a:rPr lang="en-US" dirty="0"/>
              <a:t>  &amp;&amp; apt-get install -y --no-install-recommends \</a:t>
            </a:r>
          </a:p>
          <a:p>
            <a:pPr marL="0" indent="0">
              <a:buNone/>
            </a:pPr>
            <a:r>
              <a:rPr lang="en-US" dirty="0"/>
              <a:t>    ca-certificates \</a:t>
            </a:r>
          </a:p>
          <a:p>
            <a:pPr marL="0" indent="0">
              <a:buNone/>
            </a:pPr>
            <a:r>
              <a:rPr lang="en-US" dirty="0"/>
              <a:t>    libexpat1 \</a:t>
            </a:r>
          </a:p>
          <a:p>
            <a:pPr marL="0" indent="0">
              <a:buNone/>
            </a:pPr>
            <a:r>
              <a:rPr lang="en-US" dirty="0"/>
              <a:t>    libffi6 \</a:t>
            </a:r>
          </a:p>
          <a:p>
            <a:pPr marL="0" indent="0">
              <a:buNone/>
            </a:pPr>
            <a:r>
              <a:rPr lang="en-US" dirty="0"/>
              <a:t>    libgdbm3 \</a:t>
            </a:r>
          </a:p>
          <a:p>
            <a:pPr marL="0" indent="0">
              <a:buNone/>
            </a:pPr>
            <a:r>
              <a:rPr lang="en-US" dirty="0"/>
              <a:t>    libreadline7 \</a:t>
            </a:r>
          </a:p>
          <a:p>
            <a:pPr marL="0" indent="0">
              <a:buNone/>
            </a:pPr>
            <a:r>
              <a:rPr lang="en-US" dirty="0"/>
              <a:t>    libsqlite3-0 \</a:t>
            </a:r>
          </a:p>
          <a:p>
            <a:pPr marL="0" indent="0">
              <a:buNone/>
            </a:pPr>
            <a:r>
              <a:rPr lang="en-US" dirty="0"/>
              <a:t>    libssl1.1 \</a:t>
            </a:r>
          </a:p>
          <a:p>
            <a:pPr marL="0" indent="0">
              <a:buNone/>
            </a:pPr>
            <a:r>
              <a:rPr lang="en-US" dirty="0"/>
              <a:t>  &amp;&amp; rm -rf /var/lib/apt/lists/*</a:t>
            </a:r>
          </a:p>
        </p:txBody>
      </p:sp>
    </p:spTree>
    <p:extLst>
      <p:ext uri="{BB962C8B-B14F-4D97-AF65-F5344CB8AC3E}">
        <p14:creationId xmlns:p14="http://schemas.microsoft.com/office/powerpoint/2010/main" val="408716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B8EE-4A2B-4479-94DC-F3984B5B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51159-0BB5-4931-B404-E6E4BA60C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166"/>
            <a:ext cx="10515600" cy="4687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COPY</a:t>
            </a:r>
            <a:r>
              <a:rPr lang="en-US" dirty="0"/>
              <a:t> – copy files from the host into the image we are building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ADD</a:t>
            </a:r>
            <a:r>
              <a:rPr lang="en-US" dirty="0"/>
              <a:t>  - the same, </a:t>
            </a:r>
            <a:r>
              <a:rPr lang="en-US" dirty="0">
                <a:solidFill>
                  <a:srgbClr val="FF0000"/>
                </a:solidFill>
              </a:rPr>
              <a:t>with some “steroids”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/>
            </a:br>
            <a:r>
              <a:rPr lang="en-US" dirty="0"/>
              <a:t>COPY . /app</a:t>
            </a:r>
          </a:p>
          <a:p>
            <a:pPr marL="0" indent="0">
              <a:buNone/>
            </a:pPr>
            <a:r>
              <a:rPr lang="en-US" dirty="0"/>
              <a:t>COPY ./web /app/web</a:t>
            </a:r>
          </a:p>
          <a:p>
            <a:pPr marL="0" indent="0">
              <a:buNone/>
            </a:pPr>
            <a:r>
              <a:rPr lang="en-US" dirty="0"/>
              <a:t>COPY sample.txt /data/my-sample.txt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ADD sample.tar /app/bin/                                        </a:t>
            </a:r>
            <a:r>
              <a:rPr lang="en-US" dirty="0">
                <a:solidFill>
                  <a:srgbClr val="FF0000"/>
                </a:solidFill>
              </a:rPr>
              <a:t>- unpacks tar</a:t>
            </a:r>
          </a:p>
          <a:p>
            <a:pPr marL="0" indent="0">
              <a:buNone/>
            </a:pPr>
            <a:r>
              <a:rPr lang="en-US" dirty="0"/>
              <a:t>ADD http://example.com/sample.txt /data/         </a:t>
            </a:r>
            <a:r>
              <a:rPr lang="en-US" dirty="0">
                <a:solidFill>
                  <a:srgbClr val="FF0000"/>
                </a:solidFill>
              </a:rPr>
              <a:t>- copy from remote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20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B8EE-4A2B-4479-94DC-F3984B5B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51159-0BB5-4931-B404-E6E4BA60C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166"/>
            <a:ext cx="10515600" cy="46877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COPY</a:t>
            </a:r>
            <a:r>
              <a:rPr lang="en-US" dirty="0"/>
              <a:t> – copy files from the host into the image we are building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ADD</a:t>
            </a:r>
            <a:r>
              <a:rPr lang="en-US" dirty="0"/>
              <a:t>  - the same, </a:t>
            </a:r>
            <a:r>
              <a:rPr lang="en-US" dirty="0">
                <a:solidFill>
                  <a:srgbClr val="FF0000"/>
                </a:solidFill>
              </a:rPr>
              <a:t>with some “steroids”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/>
            </a:br>
            <a:br>
              <a:rPr lang="en-US" dirty="0"/>
            </a:br>
            <a:r>
              <a:rPr lang="en-US" dirty="0"/>
              <a:t>Files copied with user 0 in the group 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change that, type: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ADD </a:t>
            </a:r>
            <a:r>
              <a:rPr lang="en-US" dirty="0">
                <a:solidFill>
                  <a:srgbClr val="FF0000"/>
                </a:solidFill>
              </a:rPr>
              <a:t>--</a:t>
            </a:r>
            <a:r>
              <a:rPr lang="en-US" dirty="0" err="1">
                <a:solidFill>
                  <a:srgbClr val="FF0000"/>
                </a:solidFill>
              </a:rPr>
              <a:t>chown</a:t>
            </a:r>
            <a:r>
              <a:rPr lang="en-US" dirty="0">
                <a:solidFill>
                  <a:srgbClr val="FF0000"/>
                </a:solidFill>
              </a:rPr>
              <a:t>=11:22  </a:t>
            </a:r>
            <a:r>
              <a:rPr lang="en-US" dirty="0"/>
              <a:t>./data/web* /app/data/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Names could be used instead of numbers, but in that case, 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  <a:p>
            <a:pPr marL="0" indent="0">
              <a:buNone/>
            </a:pP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/group must have those names.</a:t>
            </a:r>
          </a:p>
        </p:txBody>
      </p:sp>
    </p:spTree>
    <p:extLst>
      <p:ext uri="{BB962C8B-B14F-4D97-AF65-F5344CB8AC3E}">
        <p14:creationId xmlns:p14="http://schemas.microsoft.com/office/powerpoint/2010/main" val="278872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49FB4E5887054B88946839B44F379C" ma:contentTypeVersion="11" ma:contentTypeDescription="Create a new document." ma:contentTypeScope="" ma:versionID="9ce72dcf18a421fc3fc320b2118b8e94">
  <xsd:schema xmlns:xsd="http://www.w3.org/2001/XMLSchema" xmlns:xs="http://www.w3.org/2001/XMLSchema" xmlns:p="http://schemas.microsoft.com/office/2006/metadata/properties" xmlns:ns3="eb376770-9161-44df-99a8-e27a25bb3ce7" xmlns:ns4="68a9a22e-ddea-4704-8724-f863b23d9faa" targetNamespace="http://schemas.microsoft.com/office/2006/metadata/properties" ma:root="true" ma:fieldsID="8b1fea291acf5948d273095f326bee51" ns3:_="" ns4:_="">
    <xsd:import namespace="eb376770-9161-44df-99a8-e27a25bb3ce7"/>
    <xsd:import namespace="68a9a22e-ddea-4704-8724-f863b23d9fa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6770-9161-44df-99a8-e27a25bb3c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a9a22e-ddea-4704-8724-f863b23d9f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D58AF3-6C8B-48B3-B857-265F1C8B98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376770-9161-44df-99a8-e27a25bb3ce7"/>
    <ds:schemaRef ds:uri="68a9a22e-ddea-4704-8724-f863b23d9f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BB6D61-2E32-476C-82D6-21B92F52FE0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35C79CF-6478-4F80-A3FB-039EC7F97C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721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Docker</vt:lpstr>
      <vt:lpstr>docker version</vt:lpstr>
      <vt:lpstr>PowerPoint Presentation</vt:lpstr>
      <vt:lpstr>PowerPoint Presentation</vt:lpstr>
      <vt:lpstr>PowerPoint Presentation</vt:lpstr>
      <vt:lpstr>Dockerfile language</vt:lpstr>
      <vt:lpstr>Dockerfile language</vt:lpstr>
      <vt:lpstr>Dockerfile language</vt:lpstr>
      <vt:lpstr>Dockerfile language</vt:lpstr>
      <vt:lpstr>Dockerfile language</vt:lpstr>
      <vt:lpstr>Dockerfile language</vt:lpstr>
      <vt:lpstr>Amount of layers must be small</vt:lpstr>
      <vt:lpstr>Dockerignore – reduce image size</vt:lpstr>
      <vt:lpstr>Multi Stage Build</vt:lpstr>
      <vt:lpstr>Good things to 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Kovgan, Peter (Nokia - IL/Kfar Sava)</dc:creator>
  <cp:lastModifiedBy>Kovgan, Peter (Nokia - IL/Kfar Sava)</cp:lastModifiedBy>
  <cp:revision>1</cp:revision>
  <dcterms:created xsi:type="dcterms:W3CDTF">2020-10-26T15:32:52Z</dcterms:created>
  <dcterms:modified xsi:type="dcterms:W3CDTF">2020-11-05T07:16:54Z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6cc7c65-2b09-40ab-abef-d10548338a3b_Enabled">
    <vt:lpwstr>True</vt:lpwstr>
  </property>
  <property fmtid="{D5CDD505-2E9C-101B-9397-08002B2CF9AE}" pid="3" name="MSIP_Label_46cc7c65-2b09-40ab-abef-d10548338a3b_SiteId">
    <vt:lpwstr>5d471751-9675-428d-917b-70f44f9630b0</vt:lpwstr>
  </property>
  <property fmtid="{D5CDD505-2E9C-101B-9397-08002B2CF9AE}" pid="4" name="MSIP_Label_46cc7c65-2b09-40ab-abef-d10548338a3b_Owner">
    <vt:lpwstr>peter.kovgan@nokia.com</vt:lpwstr>
  </property>
  <property fmtid="{D5CDD505-2E9C-101B-9397-08002B2CF9AE}" pid="5" name="MSIP_Label_46cc7c65-2b09-40ab-abef-d10548338a3b_SetDate">
    <vt:lpwstr>2020-11-05T07:13:20.1274844Z</vt:lpwstr>
  </property>
  <property fmtid="{D5CDD505-2E9C-101B-9397-08002B2CF9AE}" pid="6" name="MSIP_Label_46cc7c65-2b09-40ab-abef-d10548338a3b_Name">
    <vt:lpwstr>Nokia internal use</vt:lpwstr>
  </property>
  <property fmtid="{D5CDD505-2E9C-101B-9397-08002B2CF9AE}" pid="7" name="MSIP_Label_46cc7c65-2b09-40ab-abef-d10548338a3b_Application">
    <vt:lpwstr>Microsoft Azure Information Protection</vt:lpwstr>
  </property>
  <property fmtid="{D5CDD505-2E9C-101B-9397-08002B2CF9AE}" pid="8" name="MSIP_Label_46cc7c65-2b09-40ab-abef-d10548338a3b_ActionId">
    <vt:lpwstr>d9989398-c8eb-4cd2-810d-2182271adf39</vt:lpwstr>
  </property>
  <property fmtid="{D5CDD505-2E9C-101B-9397-08002B2CF9AE}" pid="9" name="MSIP_Label_46cc7c65-2b09-40ab-abef-d10548338a3b_Extended_MSFT_Method">
    <vt:lpwstr>Manual</vt:lpwstr>
  </property>
  <property fmtid="{D5CDD505-2E9C-101B-9397-08002B2CF9AE}" pid="10" name="Sensitivity">
    <vt:lpwstr>Nokia internal use</vt:lpwstr>
  </property>
</Properties>
</file>