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77" r:id="rId3"/>
    <p:sldId id="257" r:id="rId4"/>
    <p:sldId id="258" r:id="rId5"/>
    <p:sldId id="259" r:id="rId6"/>
    <p:sldId id="267" r:id="rId7"/>
    <p:sldId id="268" r:id="rId8"/>
    <p:sldId id="269" r:id="rId9"/>
    <p:sldId id="270" r:id="rId10"/>
    <p:sldId id="271" r:id="rId11"/>
    <p:sldId id="265" r:id="rId12"/>
    <p:sldId id="266" r:id="rId13"/>
    <p:sldId id="275" r:id="rId14"/>
    <p:sldId id="282" r:id="rId15"/>
    <p:sldId id="283" r:id="rId16"/>
    <p:sldId id="284" r:id="rId17"/>
    <p:sldId id="285" r:id="rId18"/>
    <p:sldId id="286" r:id="rId19"/>
    <p:sldId id="287" r:id="rId20"/>
    <p:sldId id="272" r:id="rId21"/>
    <p:sldId id="296" r:id="rId22"/>
    <p:sldId id="279" r:id="rId23"/>
    <p:sldId id="295" r:id="rId24"/>
    <p:sldId id="297" r:id="rId25"/>
    <p:sldId id="299" r:id="rId26"/>
    <p:sldId id="280" r:id="rId27"/>
    <p:sldId id="281" r:id="rId28"/>
    <p:sldId id="273" r:id="rId29"/>
    <p:sldId id="288" r:id="rId30"/>
    <p:sldId id="290" r:id="rId31"/>
    <p:sldId id="289" r:id="rId32"/>
    <p:sldId id="274" r:id="rId33"/>
    <p:sldId id="291" r:id="rId34"/>
    <p:sldId id="292" r:id="rId35"/>
    <p:sldId id="293" r:id="rId36"/>
    <p:sldId id="276" r:id="rId37"/>
    <p:sldId id="294" r:id="rId38"/>
    <p:sldId id="278"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75787" autoAdjust="0"/>
  </p:normalViewPr>
  <p:slideViewPr>
    <p:cSldViewPr snapToGrid="0">
      <p:cViewPr varScale="1">
        <p:scale>
          <a:sx n="120" d="100"/>
          <a:sy n="120" d="100"/>
        </p:scale>
        <p:origin x="4110"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6B451E-139E-41AA-848C-7E44BF765ED7}"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nl-BE"/>
        </a:p>
      </dgm:t>
    </dgm:pt>
    <dgm:pt modelId="{B4F86EF3-1D73-4DBF-997F-68FBFA4F9260}">
      <dgm:prSet phldrT="[Text]"/>
      <dgm:spPr/>
      <dgm:t>
        <a:bodyPr/>
        <a:lstStyle/>
        <a:p>
          <a:r>
            <a:rPr lang="en-US" b="1" dirty="0"/>
            <a:t>2014</a:t>
          </a:r>
          <a:endParaRPr lang="nl-BE" b="1" dirty="0"/>
        </a:p>
      </dgm:t>
    </dgm:pt>
    <dgm:pt modelId="{138723C4-36EA-423C-AC5B-55872323FC68}" type="parTrans" cxnId="{18BB55E0-DF9F-49C3-A953-AE62CEE3FEAF}">
      <dgm:prSet/>
      <dgm:spPr/>
      <dgm:t>
        <a:bodyPr/>
        <a:lstStyle/>
        <a:p>
          <a:endParaRPr lang="nl-BE"/>
        </a:p>
      </dgm:t>
    </dgm:pt>
    <dgm:pt modelId="{C52A3FE4-4DF6-44B4-ADB8-C8527BC4079C}" type="sibTrans" cxnId="{18BB55E0-DF9F-49C3-A953-AE62CEE3FEAF}">
      <dgm:prSet/>
      <dgm:spPr/>
      <dgm:t>
        <a:bodyPr/>
        <a:lstStyle/>
        <a:p>
          <a:endParaRPr lang="nl-BE"/>
        </a:p>
      </dgm:t>
    </dgm:pt>
    <dgm:pt modelId="{8F10A15F-13BA-4CF7-BE2D-EF72228D6028}">
      <dgm:prSet phldrT="[Text]"/>
      <dgm:spPr/>
      <dgm:t>
        <a:bodyPr/>
        <a:lstStyle/>
        <a:p>
          <a:r>
            <a:rPr lang="en-US" dirty="0"/>
            <a:t>2015</a:t>
          </a:r>
          <a:endParaRPr lang="nl-BE" dirty="0"/>
        </a:p>
      </dgm:t>
    </dgm:pt>
    <dgm:pt modelId="{206F416A-8FBD-4EA1-BC8F-80DE0563D304}" type="parTrans" cxnId="{83CD98D3-20A9-43BB-8907-47D3B8F5BC29}">
      <dgm:prSet/>
      <dgm:spPr/>
      <dgm:t>
        <a:bodyPr/>
        <a:lstStyle/>
        <a:p>
          <a:endParaRPr lang="nl-BE"/>
        </a:p>
      </dgm:t>
    </dgm:pt>
    <dgm:pt modelId="{2BCAB717-055E-4326-9116-2D9C753119DF}" type="sibTrans" cxnId="{83CD98D3-20A9-43BB-8907-47D3B8F5BC29}">
      <dgm:prSet/>
      <dgm:spPr/>
      <dgm:t>
        <a:bodyPr/>
        <a:lstStyle/>
        <a:p>
          <a:endParaRPr lang="nl-BE"/>
        </a:p>
      </dgm:t>
    </dgm:pt>
    <dgm:pt modelId="{0147597F-DDBC-4760-B5C2-C24E084872F0}">
      <dgm:prSet phldrT="[Text]"/>
      <dgm:spPr/>
      <dgm:t>
        <a:bodyPr/>
        <a:lstStyle/>
        <a:p>
          <a:r>
            <a:rPr lang="en-US" dirty="0"/>
            <a:t>2016</a:t>
          </a:r>
          <a:endParaRPr lang="nl-BE" dirty="0"/>
        </a:p>
      </dgm:t>
    </dgm:pt>
    <dgm:pt modelId="{402380C5-3147-40BC-963E-E681BD7F9D07}" type="parTrans" cxnId="{32AD181E-EE83-40AE-85A6-6C7CCC304465}">
      <dgm:prSet/>
      <dgm:spPr/>
      <dgm:t>
        <a:bodyPr/>
        <a:lstStyle/>
        <a:p>
          <a:endParaRPr lang="nl-BE"/>
        </a:p>
      </dgm:t>
    </dgm:pt>
    <dgm:pt modelId="{1B9B9D0D-5061-4EEB-BE97-7EB639FBA4DF}" type="sibTrans" cxnId="{32AD181E-EE83-40AE-85A6-6C7CCC304465}">
      <dgm:prSet/>
      <dgm:spPr/>
      <dgm:t>
        <a:bodyPr/>
        <a:lstStyle/>
        <a:p>
          <a:endParaRPr lang="nl-BE"/>
        </a:p>
      </dgm:t>
    </dgm:pt>
    <dgm:pt modelId="{E84A532E-F564-40A7-AD95-5E827221B754}">
      <dgm:prSet phldrT="[Text]"/>
      <dgm:spPr/>
      <dgm:t>
        <a:bodyPr/>
        <a:lstStyle/>
        <a:p>
          <a:r>
            <a:rPr lang="en-US" dirty="0"/>
            <a:t>2017</a:t>
          </a:r>
          <a:endParaRPr lang="nl-BE" dirty="0"/>
        </a:p>
      </dgm:t>
    </dgm:pt>
    <dgm:pt modelId="{108B2CA4-AB60-41EC-B35B-E9712561174B}" type="parTrans" cxnId="{EF5DC551-7C08-4975-B520-C5CC4FD4358D}">
      <dgm:prSet/>
      <dgm:spPr/>
      <dgm:t>
        <a:bodyPr/>
        <a:lstStyle/>
        <a:p>
          <a:endParaRPr lang="nl-BE"/>
        </a:p>
      </dgm:t>
    </dgm:pt>
    <dgm:pt modelId="{3C4B1EE2-1C5B-4C35-8629-44ED1F30BC66}" type="sibTrans" cxnId="{EF5DC551-7C08-4975-B520-C5CC4FD4358D}">
      <dgm:prSet/>
      <dgm:spPr/>
      <dgm:t>
        <a:bodyPr/>
        <a:lstStyle/>
        <a:p>
          <a:endParaRPr lang="nl-BE"/>
        </a:p>
      </dgm:t>
    </dgm:pt>
    <dgm:pt modelId="{51116741-C451-4136-8662-D2E37E304E02}">
      <dgm:prSet phldrT="[Text]"/>
      <dgm:spPr/>
      <dgm:t>
        <a:bodyPr/>
        <a:lstStyle/>
        <a:p>
          <a:r>
            <a:rPr lang="en-US" dirty="0"/>
            <a:t>2019</a:t>
          </a:r>
          <a:endParaRPr lang="nl-BE" dirty="0"/>
        </a:p>
      </dgm:t>
    </dgm:pt>
    <dgm:pt modelId="{490FDE3A-8D77-476F-BEB5-A6F1510E2E94}" type="parTrans" cxnId="{2A2EB700-B214-4795-B1FE-93387DB5DE3C}">
      <dgm:prSet/>
      <dgm:spPr/>
      <dgm:t>
        <a:bodyPr/>
        <a:lstStyle/>
        <a:p>
          <a:endParaRPr lang="nl-BE"/>
        </a:p>
      </dgm:t>
    </dgm:pt>
    <dgm:pt modelId="{CDD4D28E-639D-4BE4-8234-E6628626CE45}" type="sibTrans" cxnId="{2A2EB700-B214-4795-B1FE-93387DB5DE3C}">
      <dgm:prSet/>
      <dgm:spPr/>
      <dgm:t>
        <a:bodyPr/>
        <a:lstStyle/>
        <a:p>
          <a:endParaRPr lang="nl-BE"/>
        </a:p>
      </dgm:t>
    </dgm:pt>
    <dgm:pt modelId="{F6D96934-F28E-4695-9E5D-872EF84117B9}">
      <dgm:prSet phldrT="[Text]"/>
      <dgm:spPr/>
      <dgm:t>
        <a:bodyPr/>
        <a:lstStyle/>
        <a:p>
          <a:r>
            <a:rPr lang="en-US" dirty="0"/>
            <a:t>2022</a:t>
          </a:r>
          <a:endParaRPr lang="nl-BE" dirty="0"/>
        </a:p>
      </dgm:t>
    </dgm:pt>
    <dgm:pt modelId="{7AE45583-C99C-4B7E-A68D-F9518EBC4DC4}" type="parTrans" cxnId="{9858F887-EBE0-4BA3-ABE2-BD038C40F4FA}">
      <dgm:prSet/>
      <dgm:spPr/>
      <dgm:t>
        <a:bodyPr/>
        <a:lstStyle/>
        <a:p>
          <a:endParaRPr lang="nl-BE"/>
        </a:p>
      </dgm:t>
    </dgm:pt>
    <dgm:pt modelId="{35BE2637-A196-4155-8B03-D6DA09F26137}" type="sibTrans" cxnId="{9858F887-EBE0-4BA3-ABE2-BD038C40F4FA}">
      <dgm:prSet/>
      <dgm:spPr/>
      <dgm:t>
        <a:bodyPr/>
        <a:lstStyle/>
        <a:p>
          <a:endParaRPr lang="nl-BE"/>
        </a:p>
      </dgm:t>
    </dgm:pt>
    <dgm:pt modelId="{0BCB12A0-E147-42C5-B6F1-B3E02AF84A63}">
      <dgm:prSet phldrT="[Text]"/>
      <dgm:spPr/>
      <dgm:t>
        <a:bodyPr/>
        <a:lstStyle/>
        <a:p>
          <a:r>
            <a:rPr lang="en-US" dirty="0"/>
            <a:t>2025</a:t>
          </a:r>
          <a:endParaRPr lang="nl-BE" dirty="0"/>
        </a:p>
      </dgm:t>
    </dgm:pt>
    <dgm:pt modelId="{CC7012EE-1739-44D4-A3F7-CA7193298894}" type="parTrans" cxnId="{63D76613-2497-48D3-ABA4-BB9B19A41AA6}">
      <dgm:prSet/>
      <dgm:spPr/>
      <dgm:t>
        <a:bodyPr/>
        <a:lstStyle/>
        <a:p>
          <a:endParaRPr lang="nl-BE"/>
        </a:p>
      </dgm:t>
    </dgm:pt>
    <dgm:pt modelId="{DF4DD08D-7DBF-4169-8123-E2DBCAB4F508}" type="sibTrans" cxnId="{63D76613-2497-48D3-ABA4-BB9B19A41AA6}">
      <dgm:prSet/>
      <dgm:spPr/>
      <dgm:t>
        <a:bodyPr/>
        <a:lstStyle/>
        <a:p>
          <a:endParaRPr lang="nl-BE"/>
        </a:p>
      </dgm:t>
    </dgm:pt>
    <dgm:pt modelId="{22D8014D-639A-4AE8-B307-9022465D1A29}" type="pres">
      <dgm:prSet presAssocID="{666B451E-139E-41AA-848C-7E44BF765ED7}" presName="Name0" presStyleCnt="0">
        <dgm:presLayoutVars>
          <dgm:dir/>
          <dgm:resizeHandles val="exact"/>
        </dgm:presLayoutVars>
      </dgm:prSet>
      <dgm:spPr/>
    </dgm:pt>
    <dgm:pt modelId="{E622D9A4-B8FC-4822-B6CA-9A5EDEB0192A}" type="pres">
      <dgm:prSet presAssocID="{666B451E-139E-41AA-848C-7E44BF765ED7}" presName="arrow" presStyleLbl="bgShp" presStyleIdx="0" presStyleCnt="1"/>
      <dgm:spPr/>
    </dgm:pt>
    <dgm:pt modelId="{791E3DF2-E9BF-4B15-8784-8A5CFA685452}" type="pres">
      <dgm:prSet presAssocID="{666B451E-139E-41AA-848C-7E44BF765ED7}" presName="points" presStyleCnt="0"/>
      <dgm:spPr/>
    </dgm:pt>
    <dgm:pt modelId="{2C6F55E1-DA9E-4C69-8187-2FE92AD0804B}" type="pres">
      <dgm:prSet presAssocID="{B4F86EF3-1D73-4DBF-997F-68FBFA4F9260}" presName="compositeA" presStyleCnt="0"/>
      <dgm:spPr/>
    </dgm:pt>
    <dgm:pt modelId="{D032E8AB-C707-4ACC-B0A2-8244ED90B95A}" type="pres">
      <dgm:prSet presAssocID="{B4F86EF3-1D73-4DBF-997F-68FBFA4F9260}" presName="textA" presStyleLbl="revTx" presStyleIdx="0" presStyleCnt="7">
        <dgm:presLayoutVars>
          <dgm:bulletEnabled val="1"/>
        </dgm:presLayoutVars>
      </dgm:prSet>
      <dgm:spPr/>
    </dgm:pt>
    <dgm:pt modelId="{C6AE497C-802E-4AEF-ACA1-92460D0CC93A}" type="pres">
      <dgm:prSet presAssocID="{B4F86EF3-1D73-4DBF-997F-68FBFA4F9260}" presName="circleA" presStyleLbl="node1" presStyleIdx="0" presStyleCnt="7"/>
      <dgm:spPr/>
    </dgm:pt>
    <dgm:pt modelId="{032E4049-2E6D-4919-8E6F-2854D0558389}" type="pres">
      <dgm:prSet presAssocID="{B4F86EF3-1D73-4DBF-997F-68FBFA4F9260}" presName="spaceA" presStyleCnt="0"/>
      <dgm:spPr/>
    </dgm:pt>
    <dgm:pt modelId="{CA1D9925-6234-4E6C-B5B5-E9C00BEE008E}" type="pres">
      <dgm:prSet presAssocID="{C52A3FE4-4DF6-44B4-ADB8-C8527BC4079C}" presName="space" presStyleCnt="0"/>
      <dgm:spPr/>
    </dgm:pt>
    <dgm:pt modelId="{59BB8952-E607-4BD3-AA51-092435103438}" type="pres">
      <dgm:prSet presAssocID="{8F10A15F-13BA-4CF7-BE2D-EF72228D6028}" presName="compositeB" presStyleCnt="0"/>
      <dgm:spPr/>
    </dgm:pt>
    <dgm:pt modelId="{211B1C90-AA58-44C2-B9F1-4AECDE1A2672}" type="pres">
      <dgm:prSet presAssocID="{8F10A15F-13BA-4CF7-BE2D-EF72228D6028}" presName="textB" presStyleLbl="revTx" presStyleIdx="1" presStyleCnt="7">
        <dgm:presLayoutVars>
          <dgm:bulletEnabled val="1"/>
        </dgm:presLayoutVars>
      </dgm:prSet>
      <dgm:spPr/>
    </dgm:pt>
    <dgm:pt modelId="{6EC89D24-98F0-4487-851A-C52001C58452}" type="pres">
      <dgm:prSet presAssocID="{8F10A15F-13BA-4CF7-BE2D-EF72228D6028}" presName="circleB" presStyleLbl="node1" presStyleIdx="1" presStyleCnt="7"/>
      <dgm:spPr/>
    </dgm:pt>
    <dgm:pt modelId="{37C3E54B-069F-4302-875F-58FCBBCADE32}" type="pres">
      <dgm:prSet presAssocID="{8F10A15F-13BA-4CF7-BE2D-EF72228D6028}" presName="spaceB" presStyleCnt="0"/>
      <dgm:spPr/>
    </dgm:pt>
    <dgm:pt modelId="{E6841ACA-CD4A-43D5-8B24-33AE274BED6E}" type="pres">
      <dgm:prSet presAssocID="{2BCAB717-055E-4326-9116-2D9C753119DF}" presName="space" presStyleCnt="0"/>
      <dgm:spPr/>
    </dgm:pt>
    <dgm:pt modelId="{391C83D1-CE73-417F-9488-1641018C0876}" type="pres">
      <dgm:prSet presAssocID="{0147597F-DDBC-4760-B5C2-C24E084872F0}" presName="compositeA" presStyleCnt="0"/>
      <dgm:spPr/>
    </dgm:pt>
    <dgm:pt modelId="{69F99460-15E8-4FFA-9DFB-1A5F3F051744}" type="pres">
      <dgm:prSet presAssocID="{0147597F-DDBC-4760-B5C2-C24E084872F0}" presName="textA" presStyleLbl="revTx" presStyleIdx="2" presStyleCnt="7">
        <dgm:presLayoutVars>
          <dgm:bulletEnabled val="1"/>
        </dgm:presLayoutVars>
      </dgm:prSet>
      <dgm:spPr/>
    </dgm:pt>
    <dgm:pt modelId="{EBD315B3-A731-43FA-813C-8DC958FFE4A9}" type="pres">
      <dgm:prSet presAssocID="{0147597F-DDBC-4760-B5C2-C24E084872F0}" presName="circleA" presStyleLbl="node1" presStyleIdx="2" presStyleCnt="7"/>
      <dgm:spPr/>
    </dgm:pt>
    <dgm:pt modelId="{DA37A843-AF35-41B8-8327-6E5D24AC6447}" type="pres">
      <dgm:prSet presAssocID="{0147597F-DDBC-4760-B5C2-C24E084872F0}" presName="spaceA" presStyleCnt="0"/>
      <dgm:spPr/>
    </dgm:pt>
    <dgm:pt modelId="{5AA45076-D5B7-4759-A93B-99F749976A55}" type="pres">
      <dgm:prSet presAssocID="{1B9B9D0D-5061-4EEB-BE97-7EB639FBA4DF}" presName="space" presStyleCnt="0"/>
      <dgm:spPr/>
    </dgm:pt>
    <dgm:pt modelId="{85FE1C11-CA27-419B-AB27-E934C60DC068}" type="pres">
      <dgm:prSet presAssocID="{E84A532E-F564-40A7-AD95-5E827221B754}" presName="compositeB" presStyleCnt="0"/>
      <dgm:spPr/>
    </dgm:pt>
    <dgm:pt modelId="{D1F96D3C-9553-4E5A-981B-04DA50162F59}" type="pres">
      <dgm:prSet presAssocID="{E84A532E-F564-40A7-AD95-5E827221B754}" presName="textB" presStyleLbl="revTx" presStyleIdx="3" presStyleCnt="7">
        <dgm:presLayoutVars>
          <dgm:bulletEnabled val="1"/>
        </dgm:presLayoutVars>
      </dgm:prSet>
      <dgm:spPr/>
    </dgm:pt>
    <dgm:pt modelId="{0726F528-359A-46F4-A6F1-9F163B224302}" type="pres">
      <dgm:prSet presAssocID="{E84A532E-F564-40A7-AD95-5E827221B754}" presName="circleB" presStyleLbl="node1" presStyleIdx="3" presStyleCnt="7"/>
      <dgm:spPr/>
    </dgm:pt>
    <dgm:pt modelId="{65D6B413-FE39-44F2-B4AE-9A918F722592}" type="pres">
      <dgm:prSet presAssocID="{E84A532E-F564-40A7-AD95-5E827221B754}" presName="spaceB" presStyleCnt="0"/>
      <dgm:spPr/>
    </dgm:pt>
    <dgm:pt modelId="{892A56DA-2319-41E2-B834-180D0FD7D73D}" type="pres">
      <dgm:prSet presAssocID="{3C4B1EE2-1C5B-4C35-8629-44ED1F30BC66}" presName="space" presStyleCnt="0"/>
      <dgm:spPr/>
    </dgm:pt>
    <dgm:pt modelId="{89350243-26C6-4082-B0D0-D1968A3740F3}" type="pres">
      <dgm:prSet presAssocID="{51116741-C451-4136-8662-D2E37E304E02}" presName="compositeA" presStyleCnt="0"/>
      <dgm:spPr/>
    </dgm:pt>
    <dgm:pt modelId="{B467B13F-B597-4D00-90D7-9E69E01CF28C}" type="pres">
      <dgm:prSet presAssocID="{51116741-C451-4136-8662-D2E37E304E02}" presName="textA" presStyleLbl="revTx" presStyleIdx="4" presStyleCnt="7">
        <dgm:presLayoutVars>
          <dgm:bulletEnabled val="1"/>
        </dgm:presLayoutVars>
      </dgm:prSet>
      <dgm:spPr/>
    </dgm:pt>
    <dgm:pt modelId="{AEAC7478-564E-4E48-B495-C2101C103B44}" type="pres">
      <dgm:prSet presAssocID="{51116741-C451-4136-8662-D2E37E304E02}" presName="circleA" presStyleLbl="node1" presStyleIdx="4" presStyleCnt="7"/>
      <dgm:spPr/>
    </dgm:pt>
    <dgm:pt modelId="{1ED4092B-0F34-410B-92F7-C3EF4A046802}" type="pres">
      <dgm:prSet presAssocID="{51116741-C451-4136-8662-D2E37E304E02}" presName="spaceA" presStyleCnt="0"/>
      <dgm:spPr/>
    </dgm:pt>
    <dgm:pt modelId="{308559C7-1604-4215-8CFA-DD6974958AF7}" type="pres">
      <dgm:prSet presAssocID="{CDD4D28E-639D-4BE4-8234-E6628626CE45}" presName="space" presStyleCnt="0"/>
      <dgm:spPr/>
    </dgm:pt>
    <dgm:pt modelId="{2B6C45D6-3D87-4D21-B933-4061A03901D2}" type="pres">
      <dgm:prSet presAssocID="{F6D96934-F28E-4695-9E5D-872EF84117B9}" presName="compositeB" presStyleCnt="0"/>
      <dgm:spPr/>
    </dgm:pt>
    <dgm:pt modelId="{7B6FEA8E-7A81-461C-B501-56E1A9A7E955}" type="pres">
      <dgm:prSet presAssocID="{F6D96934-F28E-4695-9E5D-872EF84117B9}" presName="textB" presStyleLbl="revTx" presStyleIdx="5" presStyleCnt="7">
        <dgm:presLayoutVars>
          <dgm:bulletEnabled val="1"/>
        </dgm:presLayoutVars>
      </dgm:prSet>
      <dgm:spPr/>
    </dgm:pt>
    <dgm:pt modelId="{EBAB9E08-1B57-41FA-8F13-07CF9B666BCE}" type="pres">
      <dgm:prSet presAssocID="{F6D96934-F28E-4695-9E5D-872EF84117B9}" presName="circleB" presStyleLbl="node1" presStyleIdx="5" presStyleCnt="7"/>
      <dgm:spPr/>
    </dgm:pt>
    <dgm:pt modelId="{56567CCB-60D4-4A5C-B445-309F21EE61CB}" type="pres">
      <dgm:prSet presAssocID="{F6D96934-F28E-4695-9E5D-872EF84117B9}" presName="spaceB" presStyleCnt="0"/>
      <dgm:spPr/>
    </dgm:pt>
    <dgm:pt modelId="{146B0BBC-F399-45D6-ACA4-E6CCEBEE9288}" type="pres">
      <dgm:prSet presAssocID="{35BE2637-A196-4155-8B03-D6DA09F26137}" presName="space" presStyleCnt="0"/>
      <dgm:spPr/>
    </dgm:pt>
    <dgm:pt modelId="{74ED469E-394F-4E2C-93C5-3DFDD9FD36A3}" type="pres">
      <dgm:prSet presAssocID="{0BCB12A0-E147-42C5-B6F1-B3E02AF84A63}" presName="compositeA" presStyleCnt="0"/>
      <dgm:spPr/>
    </dgm:pt>
    <dgm:pt modelId="{145B2E67-5BFF-4A2E-9816-301F40C3A615}" type="pres">
      <dgm:prSet presAssocID="{0BCB12A0-E147-42C5-B6F1-B3E02AF84A63}" presName="textA" presStyleLbl="revTx" presStyleIdx="6" presStyleCnt="7">
        <dgm:presLayoutVars>
          <dgm:bulletEnabled val="1"/>
        </dgm:presLayoutVars>
      </dgm:prSet>
      <dgm:spPr/>
    </dgm:pt>
    <dgm:pt modelId="{6F18BC16-2AA6-4451-906E-F16D91F4C46C}" type="pres">
      <dgm:prSet presAssocID="{0BCB12A0-E147-42C5-B6F1-B3E02AF84A63}" presName="circleA" presStyleLbl="node1" presStyleIdx="6" presStyleCnt="7"/>
      <dgm:spPr/>
    </dgm:pt>
    <dgm:pt modelId="{30B5BE9E-871A-47F1-8DE4-20A84FE8F720}" type="pres">
      <dgm:prSet presAssocID="{0BCB12A0-E147-42C5-B6F1-B3E02AF84A63}" presName="spaceA" presStyleCnt="0"/>
      <dgm:spPr/>
    </dgm:pt>
  </dgm:ptLst>
  <dgm:cxnLst>
    <dgm:cxn modelId="{2A2EB700-B214-4795-B1FE-93387DB5DE3C}" srcId="{666B451E-139E-41AA-848C-7E44BF765ED7}" destId="{51116741-C451-4136-8662-D2E37E304E02}" srcOrd="4" destOrd="0" parTransId="{490FDE3A-8D77-476F-BEB5-A6F1510E2E94}" sibTransId="{CDD4D28E-639D-4BE4-8234-E6628626CE45}"/>
    <dgm:cxn modelId="{63D76613-2497-48D3-ABA4-BB9B19A41AA6}" srcId="{666B451E-139E-41AA-848C-7E44BF765ED7}" destId="{0BCB12A0-E147-42C5-B6F1-B3E02AF84A63}" srcOrd="6" destOrd="0" parTransId="{CC7012EE-1739-44D4-A3F7-CA7193298894}" sibTransId="{DF4DD08D-7DBF-4169-8123-E2DBCAB4F508}"/>
    <dgm:cxn modelId="{D5022E1C-0C39-4EC6-95BA-D0E98E8DD955}" type="presOf" srcId="{F6D96934-F28E-4695-9E5D-872EF84117B9}" destId="{7B6FEA8E-7A81-461C-B501-56E1A9A7E955}" srcOrd="0" destOrd="0" presId="urn:microsoft.com/office/officeart/2005/8/layout/hProcess11"/>
    <dgm:cxn modelId="{B8701C1D-F758-49B8-9152-EAA6A5147E00}" type="presOf" srcId="{51116741-C451-4136-8662-D2E37E304E02}" destId="{B467B13F-B597-4D00-90D7-9E69E01CF28C}" srcOrd="0" destOrd="0" presId="urn:microsoft.com/office/officeart/2005/8/layout/hProcess11"/>
    <dgm:cxn modelId="{32AD181E-EE83-40AE-85A6-6C7CCC304465}" srcId="{666B451E-139E-41AA-848C-7E44BF765ED7}" destId="{0147597F-DDBC-4760-B5C2-C24E084872F0}" srcOrd="2" destOrd="0" parTransId="{402380C5-3147-40BC-963E-E681BD7F9D07}" sibTransId="{1B9B9D0D-5061-4EEB-BE97-7EB639FBA4DF}"/>
    <dgm:cxn modelId="{AD53882F-41B5-4EE7-AFB1-2D28735ED834}" type="presOf" srcId="{0BCB12A0-E147-42C5-B6F1-B3E02AF84A63}" destId="{145B2E67-5BFF-4A2E-9816-301F40C3A615}" srcOrd="0" destOrd="0" presId="urn:microsoft.com/office/officeart/2005/8/layout/hProcess11"/>
    <dgm:cxn modelId="{9E2ED135-9A5D-4093-87BC-F383BB1BDDBE}" type="presOf" srcId="{8F10A15F-13BA-4CF7-BE2D-EF72228D6028}" destId="{211B1C90-AA58-44C2-B9F1-4AECDE1A2672}" srcOrd="0" destOrd="0" presId="urn:microsoft.com/office/officeart/2005/8/layout/hProcess11"/>
    <dgm:cxn modelId="{E2375B70-638D-4376-8462-5C9EB574AE5C}" type="presOf" srcId="{0147597F-DDBC-4760-B5C2-C24E084872F0}" destId="{69F99460-15E8-4FFA-9DFB-1A5F3F051744}" srcOrd="0" destOrd="0" presId="urn:microsoft.com/office/officeart/2005/8/layout/hProcess11"/>
    <dgm:cxn modelId="{EF5DC551-7C08-4975-B520-C5CC4FD4358D}" srcId="{666B451E-139E-41AA-848C-7E44BF765ED7}" destId="{E84A532E-F564-40A7-AD95-5E827221B754}" srcOrd="3" destOrd="0" parTransId="{108B2CA4-AB60-41EC-B35B-E9712561174B}" sibTransId="{3C4B1EE2-1C5B-4C35-8629-44ED1F30BC66}"/>
    <dgm:cxn modelId="{9858F887-EBE0-4BA3-ABE2-BD038C40F4FA}" srcId="{666B451E-139E-41AA-848C-7E44BF765ED7}" destId="{F6D96934-F28E-4695-9E5D-872EF84117B9}" srcOrd="5" destOrd="0" parTransId="{7AE45583-C99C-4B7E-A68D-F9518EBC4DC4}" sibTransId="{35BE2637-A196-4155-8B03-D6DA09F26137}"/>
    <dgm:cxn modelId="{D8DB0F88-8EA2-4EF8-B6DB-61F6B892231B}" type="presOf" srcId="{B4F86EF3-1D73-4DBF-997F-68FBFA4F9260}" destId="{D032E8AB-C707-4ACC-B0A2-8244ED90B95A}" srcOrd="0" destOrd="0" presId="urn:microsoft.com/office/officeart/2005/8/layout/hProcess11"/>
    <dgm:cxn modelId="{A63679A3-3D30-43C0-8B82-08F5498E3EBF}" type="presOf" srcId="{666B451E-139E-41AA-848C-7E44BF765ED7}" destId="{22D8014D-639A-4AE8-B307-9022465D1A29}" srcOrd="0" destOrd="0" presId="urn:microsoft.com/office/officeart/2005/8/layout/hProcess11"/>
    <dgm:cxn modelId="{641CDBA4-A420-4F5D-A8C7-46BEED3A38F2}" type="presOf" srcId="{E84A532E-F564-40A7-AD95-5E827221B754}" destId="{D1F96D3C-9553-4E5A-981B-04DA50162F59}" srcOrd="0" destOrd="0" presId="urn:microsoft.com/office/officeart/2005/8/layout/hProcess11"/>
    <dgm:cxn modelId="{83CD98D3-20A9-43BB-8907-47D3B8F5BC29}" srcId="{666B451E-139E-41AA-848C-7E44BF765ED7}" destId="{8F10A15F-13BA-4CF7-BE2D-EF72228D6028}" srcOrd="1" destOrd="0" parTransId="{206F416A-8FBD-4EA1-BC8F-80DE0563D304}" sibTransId="{2BCAB717-055E-4326-9116-2D9C753119DF}"/>
    <dgm:cxn modelId="{18BB55E0-DF9F-49C3-A953-AE62CEE3FEAF}" srcId="{666B451E-139E-41AA-848C-7E44BF765ED7}" destId="{B4F86EF3-1D73-4DBF-997F-68FBFA4F9260}" srcOrd="0" destOrd="0" parTransId="{138723C4-36EA-423C-AC5B-55872323FC68}" sibTransId="{C52A3FE4-4DF6-44B4-ADB8-C8527BC4079C}"/>
    <dgm:cxn modelId="{2984E68A-385A-4DCF-B239-38EC39E34326}" type="presParOf" srcId="{22D8014D-639A-4AE8-B307-9022465D1A29}" destId="{E622D9A4-B8FC-4822-B6CA-9A5EDEB0192A}" srcOrd="0" destOrd="0" presId="urn:microsoft.com/office/officeart/2005/8/layout/hProcess11"/>
    <dgm:cxn modelId="{BEE1AE70-C2EE-4262-9B08-A0D07B535198}" type="presParOf" srcId="{22D8014D-639A-4AE8-B307-9022465D1A29}" destId="{791E3DF2-E9BF-4B15-8784-8A5CFA685452}" srcOrd="1" destOrd="0" presId="urn:microsoft.com/office/officeart/2005/8/layout/hProcess11"/>
    <dgm:cxn modelId="{98ED4398-8401-48F8-90EF-10D23068900D}" type="presParOf" srcId="{791E3DF2-E9BF-4B15-8784-8A5CFA685452}" destId="{2C6F55E1-DA9E-4C69-8187-2FE92AD0804B}" srcOrd="0" destOrd="0" presId="urn:microsoft.com/office/officeart/2005/8/layout/hProcess11"/>
    <dgm:cxn modelId="{5F88B37F-08FC-4120-8BD3-89ABC443F0BA}" type="presParOf" srcId="{2C6F55E1-DA9E-4C69-8187-2FE92AD0804B}" destId="{D032E8AB-C707-4ACC-B0A2-8244ED90B95A}" srcOrd="0" destOrd="0" presId="urn:microsoft.com/office/officeart/2005/8/layout/hProcess11"/>
    <dgm:cxn modelId="{2F1336E3-9609-490E-882D-9F316B21F735}" type="presParOf" srcId="{2C6F55E1-DA9E-4C69-8187-2FE92AD0804B}" destId="{C6AE497C-802E-4AEF-ACA1-92460D0CC93A}" srcOrd="1" destOrd="0" presId="urn:microsoft.com/office/officeart/2005/8/layout/hProcess11"/>
    <dgm:cxn modelId="{1F8D4504-0C08-40E5-BB1F-76203BFFEC96}" type="presParOf" srcId="{2C6F55E1-DA9E-4C69-8187-2FE92AD0804B}" destId="{032E4049-2E6D-4919-8E6F-2854D0558389}" srcOrd="2" destOrd="0" presId="urn:microsoft.com/office/officeart/2005/8/layout/hProcess11"/>
    <dgm:cxn modelId="{0219EEC0-0371-4B43-A23B-2AD98E335CDD}" type="presParOf" srcId="{791E3DF2-E9BF-4B15-8784-8A5CFA685452}" destId="{CA1D9925-6234-4E6C-B5B5-E9C00BEE008E}" srcOrd="1" destOrd="0" presId="urn:microsoft.com/office/officeart/2005/8/layout/hProcess11"/>
    <dgm:cxn modelId="{16113E2B-6EF9-4D88-8C38-E9E4482796B8}" type="presParOf" srcId="{791E3DF2-E9BF-4B15-8784-8A5CFA685452}" destId="{59BB8952-E607-4BD3-AA51-092435103438}" srcOrd="2" destOrd="0" presId="urn:microsoft.com/office/officeart/2005/8/layout/hProcess11"/>
    <dgm:cxn modelId="{B0209872-3DEB-4E99-8E9E-EE0E6DB139EC}" type="presParOf" srcId="{59BB8952-E607-4BD3-AA51-092435103438}" destId="{211B1C90-AA58-44C2-B9F1-4AECDE1A2672}" srcOrd="0" destOrd="0" presId="urn:microsoft.com/office/officeart/2005/8/layout/hProcess11"/>
    <dgm:cxn modelId="{12B1B7C4-AA99-4589-A24E-2DDE0EFE63B0}" type="presParOf" srcId="{59BB8952-E607-4BD3-AA51-092435103438}" destId="{6EC89D24-98F0-4487-851A-C52001C58452}" srcOrd="1" destOrd="0" presId="urn:microsoft.com/office/officeart/2005/8/layout/hProcess11"/>
    <dgm:cxn modelId="{E8880102-5567-44C8-88DD-28D3A69D182A}" type="presParOf" srcId="{59BB8952-E607-4BD3-AA51-092435103438}" destId="{37C3E54B-069F-4302-875F-58FCBBCADE32}" srcOrd="2" destOrd="0" presId="urn:microsoft.com/office/officeart/2005/8/layout/hProcess11"/>
    <dgm:cxn modelId="{7C20B85B-D6E5-43E6-8812-936C6A94705A}" type="presParOf" srcId="{791E3DF2-E9BF-4B15-8784-8A5CFA685452}" destId="{E6841ACA-CD4A-43D5-8B24-33AE274BED6E}" srcOrd="3" destOrd="0" presId="urn:microsoft.com/office/officeart/2005/8/layout/hProcess11"/>
    <dgm:cxn modelId="{1823D2A0-5C7E-4494-B9D8-3A884951D5F8}" type="presParOf" srcId="{791E3DF2-E9BF-4B15-8784-8A5CFA685452}" destId="{391C83D1-CE73-417F-9488-1641018C0876}" srcOrd="4" destOrd="0" presId="urn:microsoft.com/office/officeart/2005/8/layout/hProcess11"/>
    <dgm:cxn modelId="{A9112DB9-700E-4FD8-B120-3E96E33F4A93}" type="presParOf" srcId="{391C83D1-CE73-417F-9488-1641018C0876}" destId="{69F99460-15E8-4FFA-9DFB-1A5F3F051744}" srcOrd="0" destOrd="0" presId="urn:microsoft.com/office/officeart/2005/8/layout/hProcess11"/>
    <dgm:cxn modelId="{57B3AC46-057B-495F-9766-1E7BAFECE4E2}" type="presParOf" srcId="{391C83D1-CE73-417F-9488-1641018C0876}" destId="{EBD315B3-A731-43FA-813C-8DC958FFE4A9}" srcOrd="1" destOrd="0" presId="urn:microsoft.com/office/officeart/2005/8/layout/hProcess11"/>
    <dgm:cxn modelId="{F781EADB-AB2C-4E97-B8DF-7FF0AE737A12}" type="presParOf" srcId="{391C83D1-CE73-417F-9488-1641018C0876}" destId="{DA37A843-AF35-41B8-8327-6E5D24AC6447}" srcOrd="2" destOrd="0" presId="urn:microsoft.com/office/officeart/2005/8/layout/hProcess11"/>
    <dgm:cxn modelId="{0F75B61D-1F54-456A-A5DE-F91AA72DD844}" type="presParOf" srcId="{791E3DF2-E9BF-4B15-8784-8A5CFA685452}" destId="{5AA45076-D5B7-4759-A93B-99F749976A55}" srcOrd="5" destOrd="0" presId="urn:microsoft.com/office/officeart/2005/8/layout/hProcess11"/>
    <dgm:cxn modelId="{08C81DC0-9568-481B-80F7-7FC59B918166}" type="presParOf" srcId="{791E3DF2-E9BF-4B15-8784-8A5CFA685452}" destId="{85FE1C11-CA27-419B-AB27-E934C60DC068}" srcOrd="6" destOrd="0" presId="urn:microsoft.com/office/officeart/2005/8/layout/hProcess11"/>
    <dgm:cxn modelId="{94F2CFA9-93EF-43F9-B1B7-BB0E60D37F79}" type="presParOf" srcId="{85FE1C11-CA27-419B-AB27-E934C60DC068}" destId="{D1F96D3C-9553-4E5A-981B-04DA50162F59}" srcOrd="0" destOrd="0" presId="urn:microsoft.com/office/officeart/2005/8/layout/hProcess11"/>
    <dgm:cxn modelId="{3E7B7916-93C3-4F32-AF1C-35D18F4AEEA3}" type="presParOf" srcId="{85FE1C11-CA27-419B-AB27-E934C60DC068}" destId="{0726F528-359A-46F4-A6F1-9F163B224302}" srcOrd="1" destOrd="0" presId="urn:microsoft.com/office/officeart/2005/8/layout/hProcess11"/>
    <dgm:cxn modelId="{A438A323-8F40-4C22-BFAF-58BA827874B2}" type="presParOf" srcId="{85FE1C11-CA27-419B-AB27-E934C60DC068}" destId="{65D6B413-FE39-44F2-B4AE-9A918F722592}" srcOrd="2" destOrd="0" presId="urn:microsoft.com/office/officeart/2005/8/layout/hProcess11"/>
    <dgm:cxn modelId="{E6D105B7-E079-4D18-9026-D1DD0A410019}" type="presParOf" srcId="{791E3DF2-E9BF-4B15-8784-8A5CFA685452}" destId="{892A56DA-2319-41E2-B834-180D0FD7D73D}" srcOrd="7" destOrd="0" presId="urn:microsoft.com/office/officeart/2005/8/layout/hProcess11"/>
    <dgm:cxn modelId="{751A6633-4834-47B0-87BB-934D3472B75C}" type="presParOf" srcId="{791E3DF2-E9BF-4B15-8784-8A5CFA685452}" destId="{89350243-26C6-4082-B0D0-D1968A3740F3}" srcOrd="8" destOrd="0" presId="urn:microsoft.com/office/officeart/2005/8/layout/hProcess11"/>
    <dgm:cxn modelId="{B4195240-4ADD-4EC1-93ED-3B4479AF2BD8}" type="presParOf" srcId="{89350243-26C6-4082-B0D0-D1968A3740F3}" destId="{B467B13F-B597-4D00-90D7-9E69E01CF28C}" srcOrd="0" destOrd="0" presId="urn:microsoft.com/office/officeart/2005/8/layout/hProcess11"/>
    <dgm:cxn modelId="{176EF50C-C11C-4E58-963E-A83C06C25503}" type="presParOf" srcId="{89350243-26C6-4082-B0D0-D1968A3740F3}" destId="{AEAC7478-564E-4E48-B495-C2101C103B44}" srcOrd="1" destOrd="0" presId="urn:microsoft.com/office/officeart/2005/8/layout/hProcess11"/>
    <dgm:cxn modelId="{5F7842FD-6E3C-4D5C-9DEC-F2861720DBF6}" type="presParOf" srcId="{89350243-26C6-4082-B0D0-D1968A3740F3}" destId="{1ED4092B-0F34-410B-92F7-C3EF4A046802}" srcOrd="2" destOrd="0" presId="urn:microsoft.com/office/officeart/2005/8/layout/hProcess11"/>
    <dgm:cxn modelId="{5E5DBD42-E062-441B-B4FE-D792C860BB09}" type="presParOf" srcId="{791E3DF2-E9BF-4B15-8784-8A5CFA685452}" destId="{308559C7-1604-4215-8CFA-DD6974958AF7}" srcOrd="9" destOrd="0" presId="urn:microsoft.com/office/officeart/2005/8/layout/hProcess11"/>
    <dgm:cxn modelId="{665C3947-115C-4B88-A9B5-1FCA56C83A6D}" type="presParOf" srcId="{791E3DF2-E9BF-4B15-8784-8A5CFA685452}" destId="{2B6C45D6-3D87-4D21-B933-4061A03901D2}" srcOrd="10" destOrd="0" presId="urn:microsoft.com/office/officeart/2005/8/layout/hProcess11"/>
    <dgm:cxn modelId="{CAAEA46C-8BB2-4E4C-B08A-72C83679B5DE}" type="presParOf" srcId="{2B6C45D6-3D87-4D21-B933-4061A03901D2}" destId="{7B6FEA8E-7A81-461C-B501-56E1A9A7E955}" srcOrd="0" destOrd="0" presId="urn:microsoft.com/office/officeart/2005/8/layout/hProcess11"/>
    <dgm:cxn modelId="{BF77F45F-C61D-468F-BA39-89E8B141D51E}" type="presParOf" srcId="{2B6C45D6-3D87-4D21-B933-4061A03901D2}" destId="{EBAB9E08-1B57-41FA-8F13-07CF9B666BCE}" srcOrd="1" destOrd="0" presId="urn:microsoft.com/office/officeart/2005/8/layout/hProcess11"/>
    <dgm:cxn modelId="{F8BD6B62-FC6B-479A-BB15-EA393BCC83E1}" type="presParOf" srcId="{2B6C45D6-3D87-4D21-B933-4061A03901D2}" destId="{56567CCB-60D4-4A5C-B445-309F21EE61CB}" srcOrd="2" destOrd="0" presId="urn:microsoft.com/office/officeart/2005/8/layout/hProcess11"/>
    <dgm:cxn modelId="{7E73B9E4-D72E-4DF5-8606-B2B4C8BF1868}" type="presParOf" srcId="{791E3DF2-E9BF-4B15-8784-8A5CFA685452}" destId="{146B0BBC-F399-45D6-ACA4-E6CCEBEE9288}" srcOrd="11" destOrd="0" presId="urn:microsoft.com/office/officeart/2005/8/layout/hProcess11"/>
    <dgm:cxn modelId="{C777797E-CFF8-492A-AC1E-1B1AB877FD58}" type="presParOf" srcId="{791E3DF2-E9BF-4B15-8784-8A5CFA685452}" destId="{74ED469E-394F-4E2C-93C5-3DFDD9FD36A3}" srcOrd="12" destOrd="0" presId="urn:microsoft.com/office/officeart/2005/8/layout/hProcess11"/>
    <dgm:cxn modelId="{1F897594-748C-4C6A-9020-8DA9CFF51388}" type="presParOf" srcId="{74ED469E-394F-4E2C-93C5-3DFDD9FD36A3}" destId="{145B2E67-5BFF-4A2E-9816-301F40C3A615}" srcOrd="0" destOrd="0" presId="urn:microsoft.com/office/officeart/2005/8/layout/hProcess11"/>
    <dgm:cxn modelId="{7BB153E3-6F11-42C2-95F2-69C135433A89}" type="presParOf" srcId="{74ED469E-394F-4E2C-93C5-3DFDD9FD36A3}" destId="{6F18BC16-2AA6-4451-906E-F16D91F4C46C}" srcOrd="1" destOrd="0" presId="urn:microsoft.com/office/officeart/2005/8/layout/hProcess11"/>
    <dgm:cxn modelId="{F6E1CFE4-674F-435C-A411-F3C626EED7CD}" type="presParOf" srcId="{74ED469E-394F-4E2C-93C5-3DFDD9FD36A3}" destId="{30B5BE9E-871A-47F1-8DE4-20A84FE8F720}"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6B451E-139E-41AA-848C-7E44BF765ED7}"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nl-BE"/>
        </a:p>
      </dgm:t>
    </dgm:pt>
    <dgm:pt modelId="{B4F86EF3-1D73-4DBF-997F-68FBFA4F9260}">
      <dgm:prSet phldrT="[Text]"/>
      <dgm:spPr/>
      <dgm:t>
        <a:bodyPr/>
        <a:lstStyle/>
        <a:p>
          <a:r>
            <a:rPr lang="en-US" b="0" dirty="0"/>
            <a:t>2014</a:t>
          </a:r>
          <a:endParaRPr lang="nl-BE" b="0" dirty="0"/>
        </a:p>
      </dgm:t>
    </dgm:pt>
    <dgm:pt modelId="{138723C4-36EA-423C-AC5B-55872323FC68}" type="parTrans" cxnId="{18BB55E0-DF9F-49C3-A953-AE62CEE3FEAF}">
      <dgm:prSet/>
      <dgm:spPr/>
      <dgm:t>
        <a:bodyPr/>
        <a:lstStyle/>
        <a:p>
          <a:endParaRPr lang="nl-BE"/>
        </a:p>
      </dgm:t>
    </dgm:pt>
    <dgm:pt modelId="{C52A3FE4-4DF6-44B4-ADB8-C8527BC4079C}" type="sibTrans" cxnId="{18BB55E0-DF9F-49C3-A953-AE62CEE3FEAF}">
      <dgm:prSet/>
      <dgm:spPr/>
      <dgm:t>
        <a:bodyPr/>
        <a:lstStyle/>
        <a:p>
          <a:endParaRPr lang="nl-BE"/>
        </a:p>
      </dgm:t>
    </dgm:pt>
    <dgm:pt modelId="{8F10A15F-13BA-4CF7-BE2D-EF72228D6028}">
      <dgm:prSet phldrT="[Text]"/>
      <dgm:spPr/>
      <dgm:t>
        <a:bodyPr/>
        <a:lstStyle/>
        <a:p>
          <a:r>
            <a:rPr lang="en-US" b="1" dirty="0"/>
            <a:t>2015</a:t>
          </a:r>
          <a:endParaRPr lang="nl-BE" b="1" dirty="0"/>
        </a:p>
      </dgm:t>
    </dgm:pt>
    <dgm:pt modelId="{206F416A-8FBD-4EA1-BC8F-80DE0563D304}" type="parTrans" cxnId="{83CD98D3-20A9-43BB-8907-47D3B8F5BC29}">
      <dgm:prSet/>
      <dgm:spPr/>
      <dgm:t>
        <a:bodyPr/>
        <a:lstStyle/>
        <a:p>
          <a:endParaRPr lang="nl-BE"/>
        </a:p>
      </dgm:t>
    </dgm:pt>
    <dgm:pt modelId="{2BCAB717-055E-4326-9116-2D9C753119DF}" type="sibTrans" cxnId="{83CD98D3-20A9-43BB-8907-47D3B8F5BC29}">
      <dgm:prSet/>
      <dgm:spPr/>
      <dgm:t>
        <a:bodyPr/>
        <a:lstStyle/>
        <a:p>
          <a:endParaRPr lang="nl-BE"/>
        </a:p>
      </dgm:t>
    </dgm:pt>
    <dgm:pt modelId="{0147597F-DDBC-4760-B5C2-C24E084872F0}">
      <dgm:prSet phldrT="[Text]"/>
      <dgm:spPr/>
      <dgm:t>
        <a:bodyPr/>
        <a:lstStyle/>
        <a:p>
          <a:r>
            <a:rPr lang="en-US" dirty="0"/>
            <a:t>2016</a:t>
          </a:r>
          <a:endParaRPr lang="nl-BE" dirty="0"/>
        </a:p>
      </dgm:t>
    </dgm:pt>
    <dgm:pt modelId="{402380C5-3147-40BC-963E-E681BD7F9D07}" type="parTrans" cxnId="{32AD181E-EE83-40AE-85A6-6C7CCC304465}">
      <dgm:prSet/>
      <dgm:spPr/>
      <dgm:t>
        <a:bodyPr/>
        <a:lstStyle/>
        <a:p>
          <a:endParaRPr lang="nl-BE"/>
        </a:p>
      </dgm:t>
    </dgm:pt>
    <dgm:pt modelId="{1B9B9D0D-5061-4EEB-BE97-7EB639FBA4DF}" type="sibTrans" cxnId="{32AD181E-EE83-40AE-85A6-6C7CCC304465}">
      <dgm:prSet/>
      <dgm:spPr/>
      <dgm:t>
        <a:bodyPr/>
        <a:lstStyle/>
        <a:p>
          <a:endParaRPr lang="nl-BE"/>
        </a:p>
      </dgm:t>
    </dgm:pt>
    <dgm:pt modelId="{E84A532E-F564-40A7-AD95-5E827221B754}">
      <dgm:prSet phldrT="[Text]"/>
      <dgm:spPr/>
      <dgm:t>
        <a:bodyPr/>
        <a:lstStyle/>
        <a:p>
          <a:r>
            <a:rPr lang="en-US" dirty="0"/>
            <a:t>2017</a:t>
          </a:r>
          <a:endParaRPr lang="nl-BE" dirty="0"/>
        </a:p>
      </dgm:t>
    </dgm:pt>
    <dgm:pt modelId="{108B2CA4-AB60-41EC-B35B-E9712561174B}" type="parTrans" cxnId="{EF5DC551-7C08-4975-B520-C5CC4FD4358D}">
      <dgm:prSet/>
      <dgm:spPr/>
      <dgm:t>
        <a:bodyPr/>
        <a:lstStyle/>
        <a:p>
          <a:endParaRPr lang="nl-BE"/>
        </a:p>
      </dgm:t>
    </dgm:pt>
    <dgm:pt modelId="{3C4B1EE2-1C5B-4C35-8629-44ED1F30BC66}" type="sibTrans" cxnId="{EF5DC551-7C08-4975-B520-C5CC4FD4358D}">
      <dgm:prSet/>
      <dgm:spPr/>
      <dgm:t>
        <a:bodyPr/>
        <a:lstStyle/>
        <a:p>
          <a:endParaRPr lang="nl-BE"/>
        </a:p>
      </dgm:t>
    </dgm:pt>
    <dgm:pt modelId="{51116741-C451-4136-8662-D2E37E304E02}">
      <dgm:prSet phldrT="[Text]"/>
      <dgm:spPr/>
      <dgm:t>
        <a:bodyPr/>
        <a:lstStyle/>
        <a:p>
          <a:r>
            <a:rPr lang="en-US" dirty="0"/>
            <a:t>2019</a:t>
          </a:r>
          <a:endParaRPr lang="nl-BE" dirty="0"/>
        </a:p>
      </dgm:t>
    </dgm:pt>
    <dgm:pt modelId="{490FDE3A-8D77-476F-BEB5-A6F1510E2E94}" type="parTrans" cxnId="{2A2EB700-B214-4795-B1FE-93387DB5DE3C}">
      <dgm:prSet/>
      <dgm:spPr/>
      <dgm:t>
        <a:bodyPr/>
        <a:lstStyle/>
        <a:p>
          <a:endParaRPr lang="nl-BE"/>
        </a:p>
      </dgm:t>
    </dgm:pt>
    <dgm:pt modelId="{CDD4D28E-639D-4BE4-8234-E6628626CE45}" type="sibTrans" cxnId="{2A2EB700-B214-4795-B1FE-93387DB5DE3C}">
      <dgm:prSet/>
      <dgm:spPr/>
      <dgm:t>
        <a:bodyPr/>
        <a:lstStyle/>
        <a:p>
          <a:endParaRPr lang="nl-BE"/>
        </a:p>
      </dgm:t>
    </dgm:pt>
    <dgm:pt modelId="{F6D96934-F28E-4695-9E5D-872EF84117B9}">
      <dgm:prSet phldrT="[Text]"/>
      <dgm:spPr/>
      <dgm:t>
        <a:bodyPr/>
        <a:lstStyle/>
        <a:p>
          <a:r>
            <a:rPr lang="en-US" dirty="0"/>
            <a:t>2022</a:t>
          </a:r>
          <a:endParaRPr lang="nl-BE" dirty="0"/>
        </a:p>
      </dgm:t>
    </dgm:pt>
    <dgm:pt modelId="{7AE45583-C99C-4B7E-A68D-F9518EBC4DC4}" type="parTrans" cxnId="{9858F887-EBE0-4BA3-ABE2-BD038C40F4FA}">
      <dgm:prSet/>
      <dgm:spPr/>
      <dgm:t>
        <a:bodyPr/>
        <a:lstStyle/>
        <a:p>
          <a:endParaRPr lang="nl-BE"/>
        </a:p>
      </dgm:t>
    </dgm:pt>
    <dgm:pt modelId="{35BE2637-A196-4155-8B03-D6DA09F26137}" type="sibTrans" cxnId="{9858F887-EBE0-4BA3-ABE2-BD038C40F4FA}">
      <dgm:prSet/>
      <dgm:spPr/>
      <dgm:t>
        <a:bodyPr/>
        <a:lstStyle/>
        <a:p>
          <a:endParaRPr lang="nl-BE"/>
        </a:p>
      </dgm:t>
    </dgm:pt>
    <dgm:pt modelId="{0BCB12A0-E147-42C5-B6F1-B3E02AF84A63}">
      <dgm:prSet phldrT="[Text]"/>
      <dgm:spPr/>
      <dgm:t>
        <a:bodyPr/>
        <a:lstStyle/>
        <a:p>
          <a:r>
            <a:rPr lang="en-US" dirty="0"/>
            <a:t>2025</a:t>
          </a:r>
          <a:endParaRPr lang="nl-BE" dirty="0"/>
        </a:p>
      </dgm:t>
    </dgm:pt>
    <dgm:pt modelId="{CC7012EE-1739-44D4-A3F7-CA7193298894}" type="parTrans" cxnId="{63D76613-2497-48D3-ABA4-BB9B19A41AA6}">
      <dgm:prSet/>
      <dgm:spPr/>
      <dgm:t>
        <a:bodyPr/>
        <a:lstStyle/>
        <a:p>
          <a:endParaRPr lang="nl-BE"/>
        </a:p>
      </dgm:t>
    </dgm:pt>
    <dgm:pt modelId="{DF4DD08D-7DBF-4169-8123-E2DBCAB4F508}" type="sibTrans" cxnId="{63D76613-2497-48D3-ABA4-BB9B19A41AA6}">
      <dgm:prSet/>
      <dgm:spPr/>
      <dgm:t>
        <a:bodyPr/>
        <a:lstStyle/>
        <a:p>
          <a:endParaRPr lang="nl-BE"/>
        </a:p>
      </dgm:t>
    </dgm:pt>
    <dgm:pt modelId="{22D8014D-639A-4AE8-B307-9022465D1A29}" type="pres">
      <dgm:prSet presAssocID="{666B451E-139E-41AA-848C-7E44BF765ED7}" presName="Name0" presStyleCnt="0">
        <dgm:presLayoutVars>
          <dgm:dir/>
          <dgm:resizeHandles val="exact"/>
        </dgm:presLayoutVars>
      </dgm:prSet>
      <dgm:spPr/>
    </dgm:pt>
    <dgm:pt modelId="{E622D9A4-B8FC-4822-B6CA-9A5EDEB0192A}" type="pres">
      <dgm:prSet presAssocID="{666B451E-139E-41AA-848C-7E44BF765ED7}" presName="arrow" presStyleLbl="bgShp" presStyleIdx="0" presStyleCnt="1"/>
      <dgm:spPr/>
    </dgm:pt>
    <dgm:pt modelId="{791E3DF2-E9BF-4B15-8784-8A5CFA685452}" type="pres">
      <dgm:prSet presAssocID="{666B451E-139E-41AA-848C-7E44BF765ED7}" presName="points" presStyleCnt="0"/>
      <dgm:spPr/>
    </dgm:pt>
    <dgm:pt modelId="{2C6F55E1-DA9E-4C69-8187-2FE92AD0804B}" type="pres">
      <dgm:prSet presAssocID="{B4F86EF3-1D73-4DBF-997F-68FBFA4F9260}" presName="compositeA" presStyleCnt="0"/>
      <dgm:spPr/>
    </dgm:pt>
    <dgm:pt modelId="{D032E8AB-C707-4ACC-B0A2-8244ED90B95A}" type="pres">
      <dgm:prSet presAssocID="{B4F86EF3-1D73-4DBF-997F-68FBFA4F9260}" presName="textA" presStyleLbl="revTx" presStyleIdx="0" presStyleCnt="7">
        <dgm:presLayoutVars>
          <dgm:bulletEnabled val="1"/>
        </dgm:presLayoutVars>
      </dgm:prSet>
      <dgm:spPr/>
    </dgm:pt>
    <dgm:pt modelId="{C6AE497C-802E-4AEF-ACA1-92460D0CC93A}" type="pres">
      <dgm:prSet presAssocID="{B4F86EF3-1D73-4DBF-997F-68FBFA4F9260}" presName="circleA" presStyleLbl="node1" presStyleIdx="0" presStyleCnt="7"/>
      <dgm:spPr/>
    </dgm:pt>
    <dgm:pt modelId="{032E4049-2E6D-4919-8E6F-2854D0558389}" type="pres">
      <dgm:prSet presAssocID="{B4F86EF3-1D73-4DBF-997F-68FBFA4F9260}" presName="spaceA" presStyleCnt="0"/>
      <dgm:spPr/>
    </dgm:pt>
    <dgm:pt modelId="{CA1D9925-6234-4E6C-B5B5-E9C00BEE008E}" type="pres">
      <dgm:prSet presAssocID="{C52A3FE4-4DF6-44B4-ADB8-C8527BC4079C}" presName="space" presStyleCnt="0"/>
      <dgm:spPr/>
    </dgm:pt>
    <dgm:pt modelId="{59BB8952-E607-4BD3-AA51-092435103438}" type="pres">
      <dgm:prSet presAssocID="{8F10A15F-13BA-4CF7-BE2D-EF72228D6028}" presName="compositeB" presStyleCnt="0"/>
      <dgm:spPr/>
    </dgm:pt>
    <dgm:pt modelId="{211B1C90-AA58-44C2-B9F1-4AECDE1A2672}" type="pres">
      <dgm:prSet presAssocID="{8F10A15F-13BA-4CF7-BE2D-EF72228D6028}" presName="textB" presStyleLbl="revTx" presStyleIdx="1" presStyleCnt="7">
        <dgm:presLayoutVars>
          <dgm:bulletEnabled val="1"/>
        </dgm:presLayoutVars>
      </dgm:prSet>
      <dgm:spPr/>
    </dgm:pt>
    <dgm:pt modelId="{6EC89D24-98F0-4487-851A-C52001C58452}" type="pres">
      <dgm:prSet presAssocID="{8F10A15F-13BA-4CF7-BE2D-EF72228D6028}" presName="circleB" presStyleLbl="node1" presStyleIdx="1" presStyleCnt="7"/>
      <dgm:spPr/>
    </dgm:pt>
    <dgm:pt modelId="{37C3E54B-069F-4302-875F-58FCBBCADE32}" type="pres">
      <dgm:prSet presAssocID="{8F10A15F-13BA-4CF7-BE2D-EF72228D6028}" presName="spaceB" presStyleCnt="0"/>
      <dgm:spPr/>
    </dgm:pt>
    <dgm:pt modelId="{E6841ACA-CD4A-43D5-8B24-33AE274BED6E}" type="pres">
      <dgm:prSet presAssocID="{2BCAB717-055E-4326-9116-2D9C753119DF}" presName="space" presStyleCnt="0"/>
      <dgm:spPr/>
    </dgm:pt>
    <dgm:pt modelId="{391C83D1-CE73-417F-9488-1641018C0876}" type="pres">
      <dgm:prSet presAssocID="{0147597F-DDBC-4760-B5C2-C24E084872F0}" presName="compositeA" presStyleCnt="0"/>
      <dgm:spPr/>
    </dgm:pt>
    <dgm:pt modelId="{69F99460-15E8-4FFA-9DFB-1A5F3F051744}" type="pres">
      <dgm:prSet presAssocID="{0147597F-DDBC-4760-B5C2-C24E084872F0}" presName="textA" presStyleLbl="revTx" presStyleIdx="2" presStyleCnt="7">
        <dgm:presLayoutVars>
          <dgm:bulletEnabled val="1"/>
        </dgm:presLayoutVars>
      </dgm:prSet>
      <dgm:spPr/>
    </dgm:pt>
    <dgm:pt modelId="{EBD315B3-A731-43FA-813C-8DC958FFE4A9}" type="pres">
      <dgm:prSet presAssocID="{0147597F-DDBC-4760-B5C2-C24E084872F0}" presName="circleA" presStyleLbl="node1" presStyleIdx="2" presStyleCnt="7"/>
      <dgm:spPr/>
    </dgm:pt>
    <dgm:pt modelId="{DA37A843-AF35-41B8-8327-6E5D24AC6447}" type="pres">
      <dgm:prSet presAssocID="{0147597F-DDBC-4760-B5C2-C24E084872F0}" presName="spaceA" presStyleCnt="0"/>
      <dgm:spPr/>
    </dgm:pt>
    <dgm:pt modelId="{5AA45076-D5B7-4759-A93B-99F749976A55}" type="pres">
      <dgm:prSet presAssocID="{1B9B9D0D-5061-4EEB-BE97-7EB639FBA4DF}" presName="space" presStyleCnt="0"/>
      <dgm:spPr/>
    </dgm:pt>
    <dgm:pt modelId="{85FE1C11-CA27-419B-AB27-E934C60DC068}" type="pres">
      <dgm:prSet presAssocID="{E84A532E-F564-40A7-AD95-5E827221B754}" presName="compositeB" presStyleCnt="0"/>
      <dgm:spPr/>
    </dgm:pt>
    <dgm:pt modelId="{D1F96D3C-9553-4E5A-981B-04DA50162F59}" type="pres">
      <dgm:prSet presAssocID="{E84A532E-F564-40A7-AD95-5E827221B754}" presName="textB" presStyleLbl="revTx" presStyleIdx="3" presStyleCnt="7">
        <dgm:presLayoutVars>
          <dgm:bulletEnabled val="1"/>
        </dgm:presLayoutVars>
      </dgm:prSet>
      <dgm:spPr/>
    </dgm:pt>
    <dgm:pt modelId="{0726F528-359A-46F4-A6F1-9F163B224302}" type="pres">
      <dgm:prSet presAssocID="{E84A532E-F564-40A7-AD95-5E827221B754}" presName="circleB" presStyleLbl="node1" presStyleIdx="3" presStyleCnt="7"/>
      <dgm:spPr/>
    </dgm:pt>
    <dgm:pt modelId="{65D6B413-FE39-44F2-B4AE-9A918F722592}" type="pres">
      <dgm:prSet presAssocID="{E84A532E-F564-40A7-AD95-5E827221B754}" presName="spaceB" presStyleCnt="0"/>
      <dgm:spPr/>
    </dgm:pt>
    <dgm:pt modelId="{892A56DA-2319-41E2-B834-180D0FD7D73D}" type="pres">
      <dgm:prSet presAssocID="{3C4B1EE2-1C5B-4C35-8629-44ED1F30BC66}" presName="space" presStyleCnt="0"/>
      <dgm:spPr/>
    </dgm:pt>
    <dgm:pt modelId="{89350243-26C6-4082-B0D0-D1968A3740F3}" type="pres">
      <dgm:prSet presAssocID="{51116741-C451-4136-8662-D2E37E304E02}" presName="compositeA" presStyleCnt="0"/>
      <dgm:spPr/>
    </dgm:pt>
    <dgm:pt modelId="{B467B13F-B597-4D00-90D7-9E69E01CF28C}" type="pres">
      <dgm:prSet presAssocID="{51116741-C451-4136-8662-D2E37E304E02}" presName="textA" presStyleLbl="revTx" presStyleIdx="4" presStyleCnt="7">
        <dgm:presLayoutVars>
          <dgm:bulletEnabled val="1"/>
        </dgm:presLayoutVars>
      </dgm:prSet>
      <dgm:spPr/>
    </dgm:pt>
    <dgm:pt modelId="{AEAC7478-564E-4E48-B495-C2101C103B44}" type="pres">
      <dgm:prSet presAssocID="{51116741-C451-4136-8662-D2E37E304E02}" presName="circleA" presStyleLbl="node1" presStyleIdx="4" presStyleCnt="7"/>
      <dgm:spPr/>
    </dgm:pt>
    <dgm:pt modelId="{1ED4092B-0F34-410B-92F7-C3EF4A046802}" type="pres">
      <dgm:prSet presAssocID="{51116741-C451-4136-8662-D2E37E304E02}" presName="spaceA" presStyleCnt="0"/>
      <dgm:spPr/>
    </dgm:pt>
    <dgm:pt modelId="{308559C7-1604-4215-8CFA-DD6974958AF7}" type="pres">
      <dgm:prSet presAssocID="{CDD4D28E-639D-4BE4-8234-E6628626CE45}" presName="space" presStyleCnt="0"/>
      <dgm:spPr/>
    </dgm:pt>
    <dgm:pt modelId="{2B6C45D6-3D87-4D21-B933-4061A03901D2}" type="pres">
      <dgm:prSet presAssocID="{F6D96934-F28E-4695-9E5D-872EF84117B9}" presName="compositeB" presStyleCnt="0"/>
      <dgm:spPr/>
    </dgm:pt>
    <dgm:pt modelId="{7B6FEA8E-7A81-461C-B501-56E1A9A7E955}" type="pres">
      <dgm:prSet presAssocID="{F6D96934-F28E-4695-9E5D-872EF84117B9}" presName="textB" presStyleLbl="revTx" presStyleIdx="5" presStyleCnt="7">
        <dgm:presLayoutVars>
          <dgm:bulletEnabled val="1"/>
        </dgm:presLayoutVars>
      </dgm:prSet>
      <dgm:spPr/>
    </dgm:pt>
    <dgm:pt modelId="{EBAB9E08-1B57-41FA-8F13-07CF9B666BCE}" type="pres">
      <dgm:prSet presAssocID="{F6D96934-F28E-4695-9E5D-872EF84117B9}" presName="circleB" presStyleLbl="node1" presStyleIdx="5" presStyleCnt="7"/>
      <dgm:spPr/>
    </dgm:pt>
    <dgm:pt modelId="{56567CCB-60D4-4A5C-B445-309F21EE61CB}" type="pres">
      <dgm:prSet presAssocID="{F6D96934-F28E-4695-9E5D-872EF84117B9}" presName="spaceB" presStyleCnt="0"/>
      <dgm:spPr/>
    </dgm:pt>
    <dgm:pt modelId="{146B0BBC-F399-45D6-ACA4-E6CCEBEE9288}" type="pres">
      <dgm:prSet presAssocID="{35BE2637-A196-4155-8B03-D6DA09F26137}" presName="space" presStyleCnt="0"/>
      <dgm:spPr/>
    </dgm:pt>
    <dgm:pt modelId="{74ED469E-394F-4E2C-93C5-3DFDD9FD36A3}" type="pres">
      <dgm:prSet presAssocID="{0BCB12A0-E147-42C5-B6F1-B3E02AF84A63}" presName="compositeA" presStyleCnt="0"/>
      <dgm:spPr/>
    </dgm:pt>
    <dgm:pt modelId="{145B2E67-5BFF-4A2E-9816-301F40C3A615}" type="pres">
      <dgm:prSet presAssocID="{0BCB12A0-E147-42C5-B6F1-B3E02AF84A63}" presName="textA" presStyleLbl="revTx" presStyleIdx="6" presStyleCnt="7">
        <dgm:presLayoutVars>
          <dgm:bulletEnabled val="1"/>
        </dgm:presLayoutVars>
      </dgm:prSet>
      <dgm:spPr/>
    </dgm:pt>
    <dgm:pt modelId="{6F18BC16-2AA6-4451-906E-F16D91F4C46C}" type="pres">
      <dgm:prSet presAssocID="{0BCB12A0-E147-42C5-B6F1-B3E02AF84A63}" presName="circleA" presStyleLbl="node1" presStyleIdx="6" presStyleCnt="7"/>
      <dgm:spPr/>
    </dgm:pt>
    <dgm:pt modelId="{30B5BE9E-871A-47F1-8DE4-20A84FE8F720}" type="pres">
      <dgm:prSet presAssocID="{0BCB12A0-E147-42C5-B6F1-B3E02AF84A63}" presName="spaceA" presStyleCnt="0"/>
      <dgm:spPr/>
    </dgm:pt>
  </dgm:ptLst>
  <dgm:cxnLst>
    <dgm:cxn modelId="{2A2EB700-B214-4795-B1FE-93387DB5DE3C}" srcId="{666B451E-139E-41AA-848C-7E44BF765ED7}" destId="{51116741-C451-4136-8662-D2E37E304E02}" srcOrd="4" destOrd="0" parTransId="{490FDE3A-8D77-476F-BEB5-A6F1510E2E94}" sibTransId="{CDD4D28E-639D-4BE4-8234-E6628626CE45}"/>
    <dgm:cxn modelId="{63D76613-2497-48D3-ABA4-BB9B19A41AA6}" srcId="{666B451E-139E-41AA-848C-7E44BF765ED7}" destId="{0BCB12A0-E147-42C5-B6F1-B3E02AF84A63}" srcOrd="6" destOrd="0" parTransId="{CC7012EE-1739-44D4-A3F7-CA7193298894}" sibTransId="{DF4DD08D-7DBF-4169-8123-E2DBCAB4F508}"/>
    <dgm:cxn modelId="{D5022E1C-0C39-4EC6-95BA-D0E98E8DD955}" type="presOf" srcId="{F6D96934-F28E-4695-9E5D-872EF84117B9}" destId="{7B6FEA8E-7A81-461C-B501-56E1A9A7E955}" srcOrd="0" destOrd="0" presId="urn:microsoft.com/office/officeart/2005/8/layout/hProcess11"/>
    <dgm:cxn modelId="{B8701C1D-F758-49B8-9152-EAA6A5147E00}" type="presOf" srcId="{51116741-C451-4136-8662-D2E37E304E02}" destId="{B467B13F-B597-4D00-90D7-9E69E01CF28C}" srcOrd="0" destOrd="0" presId="urn:microsoft.com/office/officeart/2005/8/layout/hProcess11"/>
    <dgm:cxn modelId="{32AD181E-EE83-40AE-85A6-6C7CCC304465}" srcId="{666B451E-139E-41AA-848C-7E44BF765ED7}" destId="{0147597F-DDBC-4760-B5C2-C24E084872F0}" srcOrd="2" destOrd="0" parTransId="{402380C5-3147-40BC-963E-E681BD7F9D07}" sibTransId="{1B9B9D0D-5061-4EEB-BE97-7EB639FBA4DF}"/>
    <dgm:cxn modelId="{AD53882F-41B5-4EE7-AFB1-2D28735ED834}" type="presOf" srcId="{0BCB12A0-E147-42C5-B6F1-B3E02AF84A63}" destId="{145B2E67-5BFF-4A2E-9816-301F40C3A615}" srcOrd="0" destOrd="0" presId="urn:microsoft.com/office/officeart/2005/8/layout/hProcess11"/>
    <dgm:cxn modelId="{9E2ED135-9A5D-4093-87BC-F383BB1BDDBE}" type="presOf" srcId="{8F10A15F-13BA-4CF7-BE2D-EF72228D6028}" destId="{211B1C90-AA58-44C2-B9F1-4AECDE1A2672}" srcOrd="0" destOrd="0" presId="urn:microsoft.com/office/officeart/2005/8/layout/hProcess11"/>
    <dgm:cxn modelId="{E2375B70-638D-4376-8462-5C9EB574AE5C}" type="presOf" srcId="{0147597F-DDBC-4760-B5C2-C24E084872F0}" destId="{69F99460-15E8-4FFA-9DFB-1A5F3F051744}" srcOrd="0" destOrd="0" presId="urn:microsoft.com/office/officeart/2005/8/layout/hProcess11"/>
    <dgm:cxn modelId="{EF5DC551-7C08-4975-B520-C5CC4FD4358D}" srcId="{666B451E-139E-41AA-848C-7E44BF765ED7}" destId="{E84A532E-F564-40A7-AD95-5E827221B754}" srcOrd="3" destOrd="0" parTransId="{108B2CA4-AB60-41EC-B35B-E9712561174B}" sibTransId="{3C4B1EE2-1C5B-4C35-8629-44ED1F30BC66}"/>
    <dgm:cxn modelId="{9858F887-EBE0-4BA3-ABE2-BD038C40F4FA}" srcId="{666B451E-139E-41AA-848C-7E44BF765ED7}" destId="{F6D96934-F28E-4695-9E5D-872EF84117B9}" srcOrd="5" destOrd="0" parTransId="{7AE45583-C99C-4B7E-A68D-F9518EBC4DC4}" sibTransId="{35BE2637-A196-4155-8B03-D6DA09F26137}"/>
    <dgm:cxn modelId="{D8DB0F88-8EA2-4EF8-B6DB-61F6B892231B}" type="presOf" srcId="{B4F86EF3-1D73-4DBF-997F-68FBFA4F9260}" destId="{D032E8AB-C707-4ACC-B0A2-8244ED90B95A}" srcOrd="0" destOrd="0" presId="urn:microsoft.com/office/officeart/2005/8/layout/hProcess11"/>
    <dgm:cxn modelId="{A63679A3-3D30-43C0-8B82-08F5498E3EBF}" type="presOf" srcId="{666B451E-139E-41AA-848C-7E44BF765ED7}" destId="{22D8014D-639A-4AE8-B307-9022465D1A29}" srcOrd="0" destOrd="0" presId="urn:microsoft.com/office/officeart/2005/8/layout/hProcess11"/>
    <dgm:cxn modelId="{641CDBA4-A420-4F5D-A8C7-46BEED3A38F2}" type="presOf" srcId="{E84A532E-F564-40A7-AD95-5E827221B754}" destId="{D1F96D3C-9553-4E5A-981B-04DA50162F59}" srcOrd="0" destOrd="0" presId="urn:microsoft.com/office/officeart/2005/8/layout/hProcess11"/>
    <dgm:cxn modelId="{83CD98D3-20A9-43BB-8907-47D3B8F5BC29}" srcId="{666B451E-139E-41AA-848C-7E44BF765ED7}" destId="{8F10A15F-13BA-4CF7-BE2D-EF72228D6028}" srcOrd="1" destOrd="0" parTransId="{206F416A-8FBD-4EA1-BC8F-80DE0563D304}" sibTransId="{2BCAB717-055E-4326-9116-2D9C753119DF}"/>
    <dgm:cxn modelId="{18BB55E0-DF9F-49C3-A953-AE62CEE3FEAF}" srcId="{666B451E-139E-41AA-848C-7E44BF765ED7}" destId="{B4F86EF3-1D73-4DBF-997F-68FBFA4F9260}" srcOrd="0" destOrd="0" parTransId="{138723C4-36EA-423C-AC5B-55872323FC68}" sibTransId="{C52A3FE4-4DF6-44B4-ADB8-C8527BC4079C}"/>
    <dgm:cxn modelId="{2984E68A-385A-4DCF-B239-38EC39E34326}" type="presParOf" srcId="{22D8014D-639A-4AE8-B307-9022465D1A29}" destId="{E622D9A4-B8FC-4822-B6CA-9A5EDEB0192A}" srcOrd="0" destOrd="0" presId="urn:microsoft.com/office/officeart/2005/8/layout/hProcess11"/>
    <dgm:cxn modelId="{BEE1AE70-C2EE-4262-9B08-A0D07B535198}" type="presParOf" srcId="{22D8014D-639A-4AE8-B307-9022465D1A29}" destId="{791E3DF2-E9BF-4B15-8784-8A5CFA685452}" srcOrd="1" destOrd="0" presId="urn:microsoft.com/office/officeart/2005/8/layout/hProcess11"/>
    <dgm:cxn modelId="{98ED4398-8401-48F8-90EF-10D23068900D}" type="presParOf" srcId="{791E3DF2-E9BF-4B15-8784-8A5CFA685452}" destId="{2C6F55E1-DA9E-4C69-8187-2FE92AD0804B}" srcOrd="0" destOrd="0" presId="urn:microsoft.com/office/officeart/2005/8/layout/hProcess11"/>
    <dgm:cxn modelId="{5F88B37F-08FC-4120-8BD3-89ABC443F0BA}" type="presParOf" srcId="{2C6F55E1-DA9E-4C69-8187-2FE92AD0804B}" destId="{D032E8AB-C707-4ACC-B0A2-8244ED90B95A}" srcOrd="0" destOrd="0" presId="urn:microsoft.com/office/officeart/2005/8/layout/hProcess11"/>
    <dgm:cxn modelId="{2F1336E3-9609-490E-882D-9F316B21F735}" type="presParOf" srcId="{2C6F55E1-DA9E-4C69-8187-2FE92AD0804B}" destId="{C6AE497C-802E-4AEF-ACA1-92460D0CC93A}" srcOrd="1" destOrd="0" presId="urn:microsoft.com/office/officeart/2005/8/layout/hProcess11"/>
    <dgm:cxn modelId="{1F8D4504-0C08-40E5-BB1F-76203BFFEC96}" type="presParOf" srcId="{2C6F55E1-DA9E-4C69-8187-2FE92AD0804B}" destId="{032E4049-2E6D-4919-8E6F-2854D0558389}" srcOrd="2" destOrd="0" presId="urn:microsoft.com/office/officeart/2005/8/layout/hProcess11"/>
    <dgm:cxn modelId="{0219EEC0-0371-4B43-A23B-2AD98E335CDD}" type="presParOf" srcId="{791E3DF2-E9BF-4B15-8784-8A5CFA685452}" destId="{CA1D9925-6234-4E6C-B5B5-E9C00BEE008E}" srcOrd="1" destOrd="0" presId="urn:microsoft.com/office/officeart/2005/8/layout/hProcess11"/>
    <dgm:cxn modelId="{16113E2B-6EF9-4D88-8C38-E9E4482796B8}" type="presParOf" srcId="{791E3DF2-E9BF-4B15-8784-8A5CFA685452}" destId="{59BB8952-E607-4BD3-AA51-092435103438}" srcOrd="2" destOrd="0" presId="urn:microsoft.com/office/officeart/2005/8/layout/hProcess11"/>
    <dgm:cxn modelId="{B0209872-3DEB-4E99-8E9E-EE0E6DB139EC}" type="presParOf" srcId="{59BB8952-E607-4BD3-AA51-092435103438}" destId="{211B1C90-AA58-44C2-B9F1-4AECDE1A2672}" srcOrd="0" destOrd="0" presId="urn:microsoft.com/office/officeart/2005/8/layout/hProcess11"/>
    <dgm:cxn modelId="{12B1B7C4-AA99-4589-A24E-2DDE0EFE63B0}" type="presParOf" srcId="{59BB8952-E607-4BD3-AA51-092435103438}" destId="{6EC89D24-98F0-4487-851A-C52001C58452}" srcOrd="1" destOrd="0" presId="urn:microsoft.com/office/officeart/2005/8/layout/hProcess11"/>
    <dgm:cxn modelId="{E8880102-5567-44C8-88DD-28D3A69D182A}" type="presParOf" srcId="{59BB8952-E607-4BD3-AA51-092435103438}" destId="{37C3E54B-069F-4302-875F-58FCBBCADE32}" srcOrd="2" destOrd="0" presId="urn:microsoft.com/office/officeart/2005/8/layout/hProcess11"/>
    <dgm:cxn modelId="{7C20B85B-D6E5-43E6-8812-936C6A94705A}" type="presParOf" srcId="{791E3DF2-E9BF-4B15-8784-8A5CFA685452}" destId="{E6841ACA-CD4A-43D5-8B24-33AE274BED6E}" srcOrd="3" destOrd="0" presId="urn:microsoft.com/office/officeart/2005/8/layout/hProcess11"/>
    <dgm:cxn modelId="{1823D2A0-5C7E-4494-B9D8-3A884951D5F8}" type="presParOf" srcId="{791E3DF2-E9BF-4B15-8784-8A5CFA685452}" destId="{391C83D1-CE73-417F-9488-1641018C0876}" srcOrd="4" destOrd="0" presId="urn:microsoft.com/office/officeart/2005/8/layout/hProcess11"/>
    <dgm:cxn modelId="{A9112DB9-700E-4FD8-B120-3E96E33F4A93}" type="presParOf" srcId="{391C83D1-CE73-417F-9488-1641018C0876}" destId="{69F99460-15E8-4FFA-9DFB-1A5F3F051744}" srcOrd="0" destOrd="0" presId="urn:microsoft.com/office/officeart/2005/8/layout/hProcess11"/>
    <dgm:cxn modelId="{57B3AC46-057B-495F-9766-1E7BAFECE4E2}" type="presParOf" srcId="{391C83D1-CE73-417F-9488-1641018C0876}" destId="{EBD315B3-A731-43FA-813C-8DC958FFE4A9}" srcOrd="1" destOrd="0" presId="urn:microsoft.com/office/officeart/2005/8/layout/hProcess11"/>
    <dgm:cxn modelId="{F781EADB-AB2C-4E97-B8DF-7FF0AE737A12}" type="presParOf" srcId="{391C83D1-CE73-417F-9488-1641018C0876}" destId="{DA37A843-AF35-41B8-8327-6E5D24AC6447}" srcOrd="2" destOrd="0" presId="urn:microsoft.com/office/officeart/2005/8/layout/hProcess11"/>
    <dgm:cxn modelId="{0F75B61D-1F54-456A-A5DE-F91AA72DD844}" type="presParOf" srcId="{791E3DF2-E9BF-4B15-8784-8A5CFA685452}" destId="{5AA45076-D5B7-4759-A93B-99F749976A55}" srcOrd="5" destOrd="0" presId="urn:microsoft.com/office/officeart/2005/8/layout/hProcess11"/>
    <dgm:cxn modelId="{08C81DC0-9568-481B-80F7-7FC59B918166}" type="presParOf" srcId="{791E3DF2-E9BF-4B15-8784-8A5CFA685452}" destId="{85FE1C11-CA27-419B-AB27-E934C60DC068}" srcOrd="6" destOrd="0" presId="urn:microsoft.com/office/officeart/2005/8/layout/hProcess11"/>
    <dgm:cxn modelId="{94F2CFA9-93EF-43F9-B1B7-BB0E60D37F79}" type="presParOf" srcId="{85FE1C11-CA27-419B-AB27-E934C60DC068}" destId="{D1F96D3C-9553-4E5A-981B-04DA50162F59}" srcOrd="0" destOrd="0" presId="urn:microsoft.com/office/officeart/2005/8/layout/hProcess11"/>
    <dgm:cxn modelId="{3E7B7916-93C3-4F32-AF1C-35D18F4AEEA3}" type="presParOf" srcId="{85FE1C11-CA27-419B-AB27-E934C60DC068}" destId="{0726F528-359A-46F4-A6F1-9F163B224302}" srcOrd="1" destOrd="0" presId="urn:microsoft.com/office/officeart/2005/8/layout/hProcess11"/>
    <dgm:cxn modelId="{A438A323-8F40-4C22-BFAF-58BA827874B2}" type="presParOf" srcId="{85FE1C11-CA27-419B-AB27-E934C60DC068}" destId="{65D6B413-FE39-44F2-B4AE-9A918F722592}" srcOrd="2" destOrd="0" presId="urn:microsoft.com/office/officeart/2005/8/layout/hProcess11"/>
    <dgm:cxn modelId="{E6D105B7-E079-4D18-9026-D1DD0A410019}" type="presParOf" srcId="{791E3DF2-E9BF-4B15-8784-8A5CFA685452}" destId="{892A56DA-2319-41E2-B834-180D0FD7D73D}" srcOrd="7" destOrd="0" presId="urn:microsoft.com/office/officeart/2005/8/layout/hProcess11"/>
    <dgm:cxn modelId="{751A6633-4834-47B0-87BB-934D3472B75C}" type="presParOf" srcId="{791E3DF2-E9BF-4B15-8784-8A5CFA685452}" destId="{89350243-26C6-4082-B0D0-D1968A3740F3}" srcOrd="8" destOrd="0" presId="urn:microsoft.com/office/officeart/2005/8/layout/hProcess11"/>
    <dgm:cxn modelId="{B4195240-4ADD-4EC1-93ED-3B4479AF2BD8}" type="presParOf" srcId="{89350243-26C6-4082-B0D0-D1968A3740F3}" destId="{B467B13F-B597-4D00-90D7-9E69E01CF28C}" srcOrd="0" destOrd="0" presId="urn:microsoft.com/office/officeart/2005/8/layout/hProcess11"/>
    <dgm:cxn modelId="{176EF50C-C11C-4E58-963E-A83C06C25503}" type="presParOf" srcId="{89350243-26C6-4082-B0D0-D1968A3740F3}" destId="{AEAC7478-564E-4E48-B495-C2101C103B44}" srcOrd="1" destOrd="0" presId="urn:microsoft.com/office/officeart/2005/8/layout/hProcess11"/>
    <dgm:cxn modelId="{5F7842FD-6E3C-4D5C-9DEC-F2861720DBF6}" type="presParOf" srcId="{89350243-26C6-4082-B0D0-D1968A3740F3}" destId="{1ED4092B-0F34-410B-92F7-C3EF4A046802}" srcOrd="2" destOrd="0" presId="urn:microsoft.com/office/officeart/2005/8/layout/hProcess11"/>
    <dgm:cxn modelId="{5E5DBD42-E062-441B-B4FE-D792C860BB09}" type="presParOf" srcId="{791E3DF2-E9BF-4B15-8784-8A5CFA685452}" destId="{308559C7-1604-4215-8CFA-DD6974958AF7}" srcOrd="9" destOrd="0" presId="urn:microsoft.com/office/officeart/2005/8/layout/hProcess11"/>
    <dgm:cxn modelId="{665C3947-115C-4B88-A9B5-1FCA56C83A6D}" type="presParOf" srcId="{791E3DF2-E9BF-4B15-8784-8A5CFA685452}" destId="{2B6C45D6-3D87-4D21-B933-4061A03901D2}" srcOrd="10" destOrd="0" presId="urn:microsoft.com/office/officeart/2005/8/layout/hProcess11"/>
    <dgm:cxn modelId="{CAAEA46C-8BB2-4E4C-B08A-72C83679B5DE}" type="presParOf" srcId="{2B6C45D6-3D87-4D21-B933-4061A03901D2}" destId="{7B6FEA8E-7A81-461C-B501-56E1A9A7E955}" srcOrd="0" destOrd="0" presId="urn:microsoft.com/office/officeart/2005/8/layout/hProcess11"/>
    <dgm:cxn modelId="{BF77F45F-C61D-468F-BA39-89E8B141D51E}" type="presParOf" srcId="{2B6C45D6-3D87-4D21-B933-4061A03901D2}" destId="{EBAB9E08-1B57-41FA-8F13-07CF9B666BCE}" srcOrd="1" destOrd="0" presId="urn:microsoft.com/office/officeart/2005/8/layout/hProcess11"/>
    <dgm:cxn modelId="{F8BD6B62-FC6B-479A-BB15-EA393BCC83E1}" type="presParOf" srcId="{2B6C45D6-3D87-4D21-B933-4061A03901D2}" destId="{56567CCB-60D4-4A5C-B445-309F21EE61CB}" srcOrd="2" destOrd="0" presId="urn:microsoft.com/office/officeart/2005/8/layout/hProcess11"/>
    <dgm:cxn modelId="{7E73B9E4-D72E-4DF5-8606-B2B4C8BF1868}" type="presParOf" srcId="{791E3DF2-E9BF-4B15-8784-8A5CFA685452}" destId="{146B0BBC-F399-45D6-ACA4-E6CCEBEE9288}" srcOrd="11" destOrd="0" presId="urn:microsoft.com/office/officeart/2005/8/layout/hProcess11"/>
    <dgm:cxn modelId="{C777797E-CFF8-492A-AC1E-1B1AB877FD58}" type="presParOf" srcId="{791E3DF2-E9BF-4B15-8784-8A5CFA685452}" destId="{74ED469E-394F-4E2C-93C5-3DFDD9FD36A3}" srcOrd="12" destOrd="0" presId="urn:microsoft.com/office/officeart/2005/8/layout/hProcess11"/>
    <dgm:cxn modelId="{1F897594-748C-4C6A-9020-8DA9CFF51388}" type="presParOf" srcId="{74ED469E-394F-4E2C-93C5-3DFDD9FD36A3}" destId="{145B2E67-5BFF-4A2E-9816-301F40C3A615}" srcOrd="0" destOrd="0" presId="urn:microsoft.com/office/officeart/2005/8/layout/hProcess11"/>
    <dgm:cxn modelId="{7BB153E3-6F11-42C2-95F2-69C135433A89}" type="presParOf" srcId="{74ED469E-394F-4E2C-93C5-3DFDD9FD36A3}" destId="{6F18BC16-2AA6-4451-906E-F16D91F4C46C}" srcOrd="1" destOrd="0" presId="urn:microsoft.com/office/officeart/2005/8/layout/hProcess11"/>
    <dgm:cxn modelId="{F6E1CFE4-674F-435C-A411-F3C626EED7CD}" type="presParOf" srcId="{74ED469E-394F-4E2C-93C5-3DFDD9FD36A3}" destId="{30B5BE9E-871A-47F1-8DE4-20A84FE8F720}"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66B451E-139E-41AA-848C-7E44BF765ED7}"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nl-BE"/>
        </a:p>
      </dgm:t>
    </dgm:pt>
    <dgm:pt modelId="{B4F86EF3-1D73-4DBF-997F-68FBFA4F9260}">
      <dgm:prSet phldrT="[Text]"/>
      <dgm:spPr/>
      <dgm:t>
        <a:bodyPr/>
        <a:lstStyle/>
        <a:p>
          <a:r>
            <a:rPr lang="en-US" b="0" dirty="0"/>
            <a:t>2014</a:t>
          </a:r>
          <a:endParaRPr lang="nl-BE" b="0" dirty="0"/>
        </a:p>
      </dgm:t>
    </dgm:pt>
    <dgm:pt modelId="{138723C4-36EA-423C-AC5B-55872323FC68}" type="parTrans" cxnId="{18BB55E0-DF9F-49C3-A953-AE62CEE3FEAF}">
      <dgm:prSet/>
      <dgm:spPr/>
      <dgm:t>
        <a:bodyPr/>
        <a:lstStyle/>
        <a:p>
          <a:endParaRPr lang="nl-BE"/>
        </a:p>
      </dgm:t>
    </dgm:pt>
    <dgm:pt modelId="{C52A3FE4-4DF6-44B4-ADB8-C8527BC4079C}" type="sibTrans" cxnId="{18BB55E0-DF9F-49C3-A953-AE62CEE3FEAF}">
      <dgm:prSet/>
      <dgm:spPr/>
      <dgm:t>
        <a:bodyPr/>
        <a:lstStyle/>
        <a:p>
          <a:endParaRPr lang="nl-BE"/>
        </a:p>
      </dgm:t>
    </dgm:pt>
    <dgm:pt modelId="{8F10A15F-13BA-4CF7-BE2D-EF72228D6028}">
      <dgm:prSet phldrT="[Text]"/>
      <dgm:spPr/>
      <dgm:t>
        <a:bodyPr/>
        <a:lstStyle/>
        <a:p>
          <a:r>
            <a:rPr lang="en-US" dirty="0"/>
            <a:t>2015</a:t>
          </a:r>
          <a:endParaRPr lang="nl-BE" dirty="0"/>
        </a:p>
      </dgm:t>
    </dgm:pt>
    <dgm:pt modelId="{206F416A-8FBD-4EA1-BC8F-80DE0563D304}" type="parTrans" cxnId="{83CD98D3-20A9-43BB-8907-47D3B8F5BC29}">
      <dgm:prSet/>
      <dgm:spPr/>
      <dgm:t>
        <a:bodyPr/>
        <a:lstStyle/>
        <a:p>
          <a:endParaRPr lang="nl-BE"/>
        </a:p>
      </dgm:t>
    </dgm:pt>
    <dgm:pt modelId="{2BCAB717-055E-4326-9116-2D9C753119DF}" type="sibTrans" cxnId="{83CD98D3-20A9-43BB-8907-47D3B8F5BC29}">
      <dgm:prSet/>
      <dgm:spPr/>
      <dgm:t>
        <a:bodyPr/>
        <a:lstStyle/>
        <a:p>
          <a:endParaRPr lang="nl-BE"/>
        </a:p>
      </dgm:t>
    </dgm:pt>
    <dgm:pt modelId="{0147597F-DDBC-4760-B5C2-C24E084872F0}">
      <dgm:prSet phldrT="[Text]"/>
      <dgm:spPr/>
      <dgm:t>
        <a:bodyPr/>
        <a:lstStyle/>
        <a:p>
          <a:r>
            <a:rPr lang="en-US" b="1" dirty="0"/>
            <a:t>2016</a:t>
          </a:r>
          <a:endParaRPr lang="nl-BE" b="1" dirty="0"/>
        </a:p>
      </dgm:t>
    </dgm:pt>
    <dgm:pt modelId="{402380C5-3147-40BC-963E-E681BD7F9D07}" type="parTrans" cxnId="{32AD181E-EE83-40AE-85A6-6C7CCC304465}">
      <dgm:prSet/>
      <dgm:spPr/>
      <dgm:t>
        <a:bodyPr/>
        <a:lstStyle/>
        <a:p>
          <a:endParaRPr lang="nl-BE"/>
        </a:p>
      </dgm:t>
    </dgm:pt>
    <dgm:pt modelId="{1B9B9D0D-5061-4EEB-BE97-7EB639FBA4DF}" type="sibTrans" cxnId="{32AD181E-EE83-40AE-85A6-6C7CCC304465}">
      <dgm:prSet/>
      <dgm:spPr/>
      <dgm:t>
        <a:bodyPr/>
        <a:lstStyle/>
        <a:p>
          <a:endParaRPr lang="nl-BE"/>
        </a:p>
      </dgm:t>
    </dgm:pt>
    <dgm:pt modelId="{E84A532E-F564-40A7-AD95-5E827221B754}">
      <dgm:prSet phldrT="[Text]"/>
      <dgm:spPr/>
      <dgm:t>
        <a:bodyPr/>
        <a:lstStyle/>
        <a:p>
          <a:r>
            <a:rPr lang="en-US" dirty="0"/>
            <a:t>2017</a:t>
          </a:r>
          <a:endParaRPr lang="nl-BE" dirty="0"/>
        </a:p>
      </dgm:t>
    </dgm:pt>
    <dgm:pt modelId="{108B2CA4-AB60-41EC-B35B-E9712561174B}" type="parTrans" cxnId="{EF5DC551-7C08-4975-B520-C5CC4FD4358D}">
      <dgm:prSet/>
      <dgm:spPr/>
      <dgm:t>
        <a:bodyPr/>
        <a:lstStyle/>
        <a:p>
          <a:endParaRPr lang="nl-BE"/>
        </a:p>
      </dgm:t>
    </dgm:pt>
    <dgm:pt modelId="{3C4B1EE2-1C5B-4C35-8629-44ED1F30BC66}" type="sibTrans" cxnId="{EF5DC551-7C08-4975-B520-C5CC4FD4358D}">
      <dgm:prSet/>
      <dgm:spPr/>
      <dgm:t>
        <a:bodyPr/>
        <a:lstStyle/>
        <a:p>
          <a:endParaRPr lang="nl-BE"/>
        </a:p>
      </dgm:t>
    </dgm:pt>
    <dgm:pt modelId="{51116741-C451-4136-8662-D2E37E304E02}">
      <dgm:prSet phldrT="[Text]"/>
      <dgm:spPr/>
      <dgm:t>
        <a:bodyPr/>
        <a:lstStyle/>
        <a:p>
          <a:r>
            <a:rPr lang="en-US" dirty="0"/>
            <a:t>2019</a:t>
          </a:r>
          <a:endParaRPr lang="nl-BE" dirty="0"/>
        </a:p>
      </dgm:t>
    </dgm:pt>
    <dgm:pt modelId="{490FDE3A-8D77-476F-BEB5-A6F1510E2E94}" type="parTrans" cxnId="{2A2EB700-B214-4795-B1FE-93387DB5DE3C}">
      <dgm:prSet/>
      <dgm:spPr/>
      <dgm:t>
        <a:bodyPr/>
        <a:lstStyle/>
        <a:p>
          <a:endParaRPr lang="nl-BE"/>
        </a:p>
      </dgm:t>
    </dgm:pt>
    <dgm:pt modelId="{CDD4D28E-639D-4BE4-8234-E6628626CE45}" type="sibTrans" cxnId="{2A2EB700-B214-4795-B1FE-93387DB5DE3C}">
      <dgm:prSet/>
      <dgm:spPr/>
      <dgm:t>
        <a:bodyPr/>
        <a:lstStyle/>
        <a:p>
          <a:endParaRPr lang="nl-BE"/>
        </a:p>
      </dgm:t>
    </dgm:pt>
    <dgm:pt modelId="{F6D96934-F28E-4695-9E5D-872EF84117B9}">
      <dgm:prSet phldrT="[Text]"/>
      <dgm:spPr/>
      <dgm:t>
        <a:bodyPr/>
        <a:lstStyle/>
        <a:p>
          <a:r>
            <a:rPr lang="en-US" dirty="0"/>
            <a:t>2022</a:t>
          </a:r>
          <a:endParaRPr lang="nl-BE" dirty="0"/>
        </a:p>
      </dgm:t>
    </dgm:pt>
    <dgm:pt modelId="{7AE45583-C99C-4B7E-A68D-F9518EBC4DC4}" type="parTrans" cxnId="{9858F887-EBE0-4BA3-ABE2-BD038C40F4FA}">
      <dgm:prSet/>
      <dgm:spPr/>
      <dgm:t>
        <a:bodyPr/>
        <a:lstStyle/>
        <a:p>
          <a:endParaRPr lang="nl-BE"/>
        </a:p>
      </dgm:t>
    </dgm:pt>
    <dgm:pt modelId="{35BE2637-A196-4155-8B03-D6DA09F26137}" type="sibTrans" cxnId="{9858F887-EBE0-4BA3-ABE2-BD038C40F4FA}">
      <dgm:prSet/>
      <dgm:spPr/>
      <dgm:t>
        <a:bodyPr/>
        <a:lstStyle/>
        <a:p>
          <a:endParaRPr lang="nl-BE"/>
        </a:p>
      </dgm:t>
    </dgm:pt>
    <dgm:pt modelId="{0BCB12A0-E147-42C5-B6F1-B3E02AF84A63}">
      <dgm:prSet phldrT="[Text]"/>
      <dgm:spPr/>
      <dgm:t>
        <a:bodyPr/>
        <a:lstStyle/>
        <a:p>
          <a:r>
            <a:rPr lang="en-US" dirty="0"/>
            <a:t>2025</a:t>
          </a:r>
          <a:endParaRPr lang="nl-BE" dirty="0"/>
        </a:p>
      </dgm:t>
    </dgm:pt>
    <dgm:pt modelId="{CC7012EE-1739-44D4-A3F7-CA7193298894}" type="parTrans" cxnId="{63D76613-2497-48D3-ABA4-BB9B19A41AA6}">
      <dgm:prSet/>
      <dgm:spPr/>
      <dgm:t>
        <a:bodyPr/>
        <a:lstStyle/>
        <a:p>
          <a:endParaRPr lang="nl-BE"/>
        </a:p>
      </dgm:t>
    </dgm:pt>
    <dgm:pt modelId="{DF4DD08D-7DBF-4169-8123-E2DBCAB4F508}" type="sibTrans" cxnId="{63D76613-2497-48D3-ABA4-BB9B19A41AA6}">
      <dgm:prSet/>
      <dgm:spPr/>
      <dgm:t>
        <a:bodyPr/>
        <a:lstStyle/>
        <a:p>
          <a:endParaRPr lang="nl-BE"/>
        </a:p>
      </dgm:t>
    </dgm:pt>
    <dgm:pt modelId="{22D8014D-639A-4AE8-B307-9022465D1A29}" type="pres">
      <dgm:prSet presAssocID="{666B451E-139E-41AA-848C-7E44BF765ED7}" presName="Name0" presStyleCnt="0">
        <dgm:presLayoutVars>
          <dgm:dir/>
          <dgm:resizeHandles val="exact"/>
        </dgm:presLayoutVars>
      </dgm:prSet>
      <dgm:spPr/>
    </dgm:pt>
    <dgm:pt modelId="{E622D9A4-B8FC-4822-B6CA-9A5EDEB0192A}" type="pres">
      <dgm:prSet presAssocID="{666B451E-139E-41AA-848C-7E44BF765ED7}" presName="arrow" presStyleLbl="bgShp" presStyleIdx="0" presStyleCnt="1"/>
      <dgm:spPr/>
    </dgm:pt>
    <dgm:pt modelId="{791E3DF2-E9BF-4B15-8784-8A5CFA685452}" type="pres">
      <dgm:prSet presAssocID="{666B451E-139E-41AA-848C-7E44BF765ED7}" presName="points" presStyleCnt="0"/>
      <dgm:spPr/>
    </dgm:pt>
    <dgm:pt modelId="{2C6F55E1-DA9E-4C69-8187-2FE92AD0804B}" type="pres">
      <dgm:prSet presAssocID="{B4F86EF3-1D73-4DBF-997F-68FBFA4F9260}" presName="compositeA" presStyleCnt="0"/>
      <dgm:spPr/>
    </dgm:pt>
    <dgm:pt modelId="{D032E8AB-C707-4ACC-B0A2-8244ED90B95A}" type="pres">
      <dgm:prSet presAssocID="{B4F86EF3-1D73-4DBF-997F-68FBFA4F9260}" presName="textA" presStyleLbl="revTx" presStyleIdx="0" presStyleCnt="7">
        <dgm:presLayoutVars>
          <dgm:bulletEnabled val="1"/>
        </dgm:presLayoutVars>
      </dgm:prSet>
      <dgm:spPr/>
    </dgm:pt>
    <dgm:pt modelId="{C6AE497C-802E-4AEF-ACA1-92460D0CC93A}" type="pres">
      <dgm:prSet presAssocID="{B4F86EF3-1D73-4DBF-997F-68FBFA4F9260}" presName="circleA" presStyleLbl="node1" presStyleIdx="0" presStyleCnt="7"/>
      <dgm:spPr/>
    </dgm:pt>
    <dgm:pt modelId="{032E4049-2E6D-4919-8E6F-2854D0558389}" type="pres">
      <dgm:prSet presAssocID="{B4F86EF3-1D73-4DBF-997F-68FBFA4F9260}" presName="spaceA" presStyleCnt="0"/>
      <dgm:spPr/>
    </dgm:pt>
    <dgm:pt modelId="{CA1D9925-6234-4E6C-B5B5-E9C00BEE008E}" type="pres">
      <dgm:prSet presAssocID="{C52A3FE4-4DF6-44B4-ADB8-C8527BC4079C}" presName="space" presStyleCnt="0"/>
      <dgm:spPr/>
    </dgm:pt>
    <dgm:pt modelId="{59BB8952-E607-4BD3-AA51-092435103438}" type="pres">
      <dgm:prSet presAssocID="{8F10A15F-13BA-4CF7-BE2D-EF72228D6028}" presName="compositeB" presStyleCnt="0"/>
      <dgm:spPr/>
    </dgm:pt>
    <dgm:pt modelId="{211B1C90-AA58-44C2-B9F1-4AECDE1A2672}" type="pres">
      <dgm:prSet presAssocID="{8F10A15F-13BA-4CF7-BE2D-EF72228D6028}" presName="textB" presStyleLbl="revTx" presStyleIdx="1" presStyleCnt="7">
        <dgm:presLayoutVars>
          <dgm:bulletEnabled val="1"/>
        </dgm:presLayoutVars>
      </dgm:prSet>
      <dgm:spPr/>
    </dgm:pt>
    <dgm:pt modelId="{6EC89D24-98F0-4487-851A-C52001C58452}" type="pres">
      <dgm:prSet presAssocID="{8F10A15F-13BA-4CF7-BE2D-EF72228D6028}" presName="circleB" presStyleLbl="node1" presStyleIdx="1" presStyleCnt="7"/>
      <dgm:spPr/>
    </dgm:pt>
    <dgm:pt modelId="{37C3E54B-069F-4302-875F-58FCBBCADE32}" type="pres">
      <dgm:prSet presAssocID="{8F10A15F-13BA-4CF7-BE2D-EF72228D6028}" presName="spaceB" presStyleCnt="0"/>
      <dgm:spPr/>
    </dgm:pt>
    <dgm:pt modelId="{E6841ACA-CD4A-43D5-8B24-33AE274BED6E}" type="pres">
      <dgm:prSet presAssocID="{2BCAB717-055E-4326-9116-2D9C753119DF}" presName="space" presStyleCnt="0"/>
      <dgm:spPr/>
    </dgm:pt>
    <dgm:pt modelId="{391C83D1-CE73-417F-9488-1641018C0876}" type="pres">
      <dgm:prSet presAssocID="{0147597F-DDBC-4760-B5C2-C24E084872F0}" presName="compositeA" presStyleCnt="0"/>
      <dgm:spPr/>
    </dgm:pt>
    <dgm:pt modelId="{69F99460-15E8-4FFA-9DFB-1A5F3F051744}" type="pres">
      <dgm:prSet presAssocID="{0147597F-DDBC-4760-B5C2-C24E084872F0}" presName="textA" presStyleLbl="revTx" presStyleIdx="2" presStyleCnt="7">
        <dgm:presLayoutVars>
          <dgm:bulletEnabled val="1"/>
        </dgm:presLayoutVars>
      </dgm:prSet>
      <dgm:spPr/>
    </dgm:pt>
    <dgm:pt modelId="{EBD315B3-A731-43FA-813C-8DC958FFE4A9}" type="pres">
      <dgm:prSet presAssocID="{0147597F-DDBC-4760-B5C2-C24E084872F0}" presName="circleA" presStyleLbl="node1" presStyleIdx="2" presStyleCnt="7"/>
      <dgm:spPr/>
    </dgm:pt>
    <dgm:pt modelId="{DA37A843-AF35-41B8-8327-6E5D24AC6447}" type="pres">
      <dgm:prSet presAssocID="{0147597F-DDBC-4760-B5C2-C24E084872F0}" presName="spaceA" presStyleCnt="0"/>
      <dgm:spPr/>
    </dgm:pt>
    <dgm:pt modelId="{5AA45076-D5B7-4759-A93B-99F749976A55}" type="pres">
      <dgm:prSet presAssocID="{1B9B9D0D-5061-4EEB-BE97-7EB639FBA4DF}" presName="space" presStyleCnt="0"/>
      <dgm:spPr/>
    </dgm:pt>
    <dgm:pt modelId="{85FE1C11-CA27-419B-AB27-E934C60DC068}" type="pres">
      <dgm:prSet presAssocID="{E84A532E-F564-40A7-AD95-5E827221B754}" presName="compositeB" presStyleCnt="0"/>
      <dgm:spPr/>
    </dgm:pt>
    <dgm:pt modelId="{D1F96D3C-9553-4E5A-981B-04DA50162F59}" type="pres">
      <dgm:prSet presAssocID="{E84A532E-F564-40A7-AD95-5E827221B754}" presName="textB" presStyleLbl="revTx" presStyleIdx="3" presStyleCnt="7">
        <dgm:presLayoutVars>
          <dgm:bulletEnabled val="1"/>
        </dgm:presLayoutVars>
      </dgm:prSet>
      <dgm:spPr/>
    </dgm:pt>
    <dgm:pt modelId="{0726F528-359A-46F4-A6F1-9F163B224302}" type="pres">
      <dgm:prSet presAssocID="{E84A532E-F564-40A7-AD95-5E827221B754}" presName="circleB" presStyleLbl="node1" presStyleIdx="3" presStyleCnt="7"/>
      <dgm:spPr/>
    </dgm:pt>
    <dgm:pt modelId="{65D6B413-FE39-44F2-B4AE-9A918F722592}" type="pres">
      <dgm:prSet presAssocID="{E84A532E-F564-40A7-AD95-5E827221B754}" presName="spaceB" presStyleCnt="0"/>
      <dgm:spPr/>
    </dgm:pt>
    <dgm:pt modelId="{892A56DA-2319-41E2-B834-180D0FD7D73D}" type="pres">
      <dgm:prSet presAssocID="{3C4B1EE2-1C5B-4C35-8629-44ED1F30BC66}" presName="space" presStyleCnt="0"/>
      <dgm:spPr/>
    </dgm:pt>
    <dgm:pt modelId="{89350243-26C6-4082-B0D0-D1968A3740F3}" type="pres">
      <dgm:prSet presAssocID="{51116741-C451-4136-8662-D2E37E304E02}" presName="compositeA" presStyleCnt="0"/>
      <dgm:spPr/>
    </dgm:pt>
    <dgm:pt modelId="{B467B13F-B597-4D00-90D7-9E69E01CF28C}" type="pres">
      <dgm:prSet presAssocID="{51116741-C451-4136-8662-D2E37E304E02}" presName="textA" presStyleLbl="revTx" presStyleIdx="4" presStyleCnt="7">
        <dgm:presLayoutVars>
          <dgm:bulletEnabled val="1"/>
        </dgm:presLayoutVars>
      </dgm:prSet>
      <dgm:spPr/>
    </dgm:pt>
    <dgm:pt modelId="{AEAC7478-564E-4E48-B495-C2101C103B44}" type="pres">
      <dgm:prSet presAssocID="{51116741-C451-4136-8662-D2E37E304E02}" presName="circleA" presStyleLbl="node1" presStyleIdx="4" presStyleCnt="7"/>
      <dgm:spPr/>
    </dgm:pt>
    <dgm:pt modelId="{1ED4092B-0F34-410B-92F7-C3EF4A046802}" type="pres">
      <dgm:prSet presAssocID="{51116741-C451-4136-8662-D2E37E304E02}" presName="spaceA" presStyleCnt="0"/>
      <dgm:spPr/>
    </dgm:pt>
    <dgm:pt modelId="{308559C7-1604-4215-8CFA-DD6974958AF7}" type="pres">
      <dgm:prSet presAssocID="{CDD4D28E-639D-4BE4-8234-E6628626CE45}" presName="space" presStyleCnt="0"/>
      <dgm:spPr/>
    </dgm:pt>
    <dgm:pt modelId="{2B6C45D6-3D87-4D21-B933-4061A03901D2}" type="pres">
      <dgm:prSet presAssocID="{F6D96934-F28E-4695-9E5D-872EF84117B9}" presName="compositeB" presStyleCnt="0"/>
      <dgm:spPr/>
    </dgm:pt>
    <dgm:pt modelId="{7B6FEA8E-7A81-461C-B501-56E1A9A7E955}" type="pres">
      <dgm:prSet presAssocID="{F6D96934-F28E-4695-9E5D-872EF84117B9}" presName="textB" presStyleLbl="revTx" presStyleIdx="5" presStyleCnt="7">
        <dgm:presLayoutVars>
          <dgm:bulletEnabled val="1"/>
        </dgm:presLayoutVars>
      </dgm:prSet>
      <dgm:spPr/>
    </dgm:pt>
    <dgm:pt modelId="{EBAB9E08-1B57-41FA-8F13-07CF9B666BCE}" type="pres">
      <dgm:prSet presAssocID="{F6D96934-F28E-4695-9E5D-872EF84117B9}" presName="circleB" presStyleLbl="node1" presStyleIdx="5" presStyleCnt="7"/>
      <dgm:spPr/>
    </dgm:pt>
    <dgm:pt modelId="{56567CCB-60D4-4A5C-B445-309F21EE61CB}" type="pres">
      <dgm:prSet presAssocID="{F6D96934-F28E-4695-9E5D-872EF84117B9}" presName="spaceB" presStyleCnt="0"/>
      <dgm:spPr/>
    </dgm:pt>
    <dgm:pt modelId="{146B0BBC-F399-45D6-ACA4-E6CCEBEE9288}" type="pres">
      <dgm:prSet presAssocID="{35BE2637-A196-4155-8B03-D6DA09F26137}" presName="space" presStyleCnt="0"/>
      <dgm:spPr/>
    </dgm:pt>
    <dgm:pt modelId="{74ED469E-394F-4E2C-93C5-3DFDD9FD36A3}" type="pres">
      <dgm:prSet presAssocID="{0BCB12A0-E147-42C5-B6F1-B3E02AF84A63}" presName="compositeA" presStyleCnt="0"/>
      <dgm:spPr/>
    </dgm:pt>
    <dgm:pt modelId="{145B2E67-5BFF-4A2E-9816-301F40C3A615}" type="pres">
      <dgm:prSet presAssocID="{0BCB12A0-E147-42C5-B6F1-B3E02AF84A63}" presName="textA" presStyleLbl="revTx" presStyleIdx="6" presStyleCnt="7">
        <dgm:presLayoutVars>
          <dgm:bulletEnabled val="1"/>
        </dgm:presLayoutVars>
      </dgm:prSet>
      <dgm:spPr/>
    </dgm:pt>
    <dgm:pt modelId="{6F18BC16-2AA6-4451-906E-F16D91F4C46C}" type="pres">
      <dgm:prSet presAssocID="{0BCB12A0-E147-42C5-B6F1-B3E02AF84A63}" presName="circleA" presStyleLbl="node1" presStyleIdx="6" presStyleCnt="7"/>
      <dgm:spPr/>
    </dgm:pt>
    <dgm:pt modelId="{30B5BE9E-871A-47F1-8DE4-20A84FE8F720}" type="pres">
      <dgm:prSet presAssocID="{0BCB12A0-E147-42C5-B6F1-B3E02AF84A63}" presName="spaceA" presStyleCnt="0"/>
      <dgm:spPr/>
    </dgm:pt>
  </dgm:ptLst>
  <dgm:cxnLst>
    <dgm:cxn modelId="{2A2EB700-B214-4795-B1FE-93387DB5DE3C}" srcId="{666B451E-139E-41AA-848C-7E44BF765ED7}" destId="{51116741-C451-4136-8662-D2E37E304E02}" srcOrd="4" destOrd="0" parTransId="{490FDE3A-8D77-476F-BEB5-A6F1510E2E94}" sibTransId="{CDD4D28E-639D-4BE4-8234-E6628626CE45}"/>
    <dgm:cxn modelId="{63D76613-2497-48D3-ABA4-BB9B19A41AA6}" srcId="{666B451E-139E-41AA-848C-7E44BF765ED7}" destId="{0BCB12A0-E147-42C5-B6F1-B3E02AF84A63}" srcOrd="6" destOrd="0" parTransId="{CC7012EE-1739-44D4-A3F7-CA7193298894}" sibTransId="{DF4DD08D-7DBF-4169-8123-E2DBCAB4F508}"/>
    <dgm:cxn modelId="{D5022E1C-0C39-4EC6-95BA-D0E98E8DD955}" type="presOf" srcId="{F6D96934-F28E-4695-9E5D-872EF84117B9}" destId="{7B6FEA8E-7A81-461C-B501-56E1A9A7E955}" srcOrd="0" destOrd="0" presId="urn:microsoft.com/office/officeart/2005/8/layout/hProcess11"/>
    <dgm:cxn modelId="{B8701C1D-F758-49B8-9152-EAA6A5147E00}" type="presOf" srcId="{51116741-C451-4136-8662-D2E37E304E02}" destId="{B467B13F-B597-4D00-90D7-9E69E01CF28C}" srcOrd="0" destOrd="0" presId="urn:microsoft.com/office/officeart/2005/8/layout/hProcess11"/>
    <dgm:cxn modelId="{32AD181E-EE83-40AE-85A6-6C7CCC304465}" srcId="{666B451E-139E-41AA-848C-7E44BF765ED7}" destId="{0147597F-DDBC-4760-B5C2-C24E084872F0}" srcOrd="2" destOrd="0" parTransId="{402380C5-3147-40BC-963E-E681BD7F9D07}" sibTransId="{1B9B9D0D-5061-4EEB-BE97-7EB639FBA4DF}"/>
    <dgm:cxn modelId="{AD53882F-41B5-4EE7-AFB1-2D28735ED834}" type="presOf" srcId="{0BCB12A0-E147-42C5-B6F1-B3E02AF84A63}" destId="{145B2E67-5BFF-4A2E-9816-301F40C3A615}" srcOrd="0" destOrd="0" presId="urn:microsoft.com/office/officeart/2005/8/layout/hProcess11"/>
    <dgm:cxn modelId="{9E2ED135-9A5D-4093-87BC-F383BB1BDDBE}" type="presOf" srcId="{8F10A15F-13BA-4CF7-BE2D-EF72228D6028}" destId="{211B1C90-AA58-44C2-B9F1-4AECDE1A2672}" srcOrd="0" destOrd="0" presId="urn:microsoft.com/office/officeart/2005/8/layout/hProcess11"/>
    <dgm:cxn modelId="{E2375B70-638D-4376-8462-5C9EB574AE5C}" type="presOf" srcId="{0147597F-DDBC-4760-B5C2-C24E084872F0}" destId="{69F99460-15E8-4FFA-9DFB-1A5F3F051744}" srcOrd="0" destOrd="0" presId="urn:microsoft.com/office/officeart/2005/8/layout/hProcess11"/>
    <dgm:cxn modelId="{EF5DC551-7C08-4975-B520-C5CC4FD4358D}" srcId="{666B451E-139E-41AA-848C-7E44BF765ED7}" destId="{E84A532E-F564-40A7-AD95-5E827221B754}" srcOrd="3" destOrd="0" parTransId="{108B2CA4-AB60-41EC-B35B-E9712561174B}" sibTransId="{3C4B1EE2-1C5B-4C35-8629-44ED1F30BC66}"/>
    <dgm:cxn modelId="{9858F887-EBE0-4BA3-ABE2-BD038C40F4FA}" srcId="{666B451E-139E-41AA-848C-7E44BF765ED7}" destId="{F6D96934-F28E-4695-9E5D-872EF84117B9}" srcOrd="5" destOrd="0" parTransId="{7AE45583-C99C-4B7E-A68D-F9518EBC4DC4}" sibTransId="{35BE2637-A196-4155-8B03-D6DA09F26137}"/>
    <dgm:cxn modelId="{D8DB0F88-8EA2-4EF8-B6DB-61F6B892231B}" type="presOf" srcId="{B4F86EF3-1D73-4DBF-997F-68FBFA4F9260}" destId="{D032E8AB-C707-4ACC-B0A2-8244ED90B95A}" srcOrd="0" destOrd="0" presId="urn:microsoft.com/office/officeart/2005/8/layout/hProcess11"/>
    <dgm:cxn modelId="{A63679A3-3D30-43C0-8B82-08F5498E3EBF}" type="presOf" srcId="{666B451E-139E-41AA-848C-7E44BF765ED7}" destId="{22D8014D-639A-4AE8-B307-9022465D1A29}" srcOrd="0" destOrd="0" presId="urn:microsoft.com/office/officeart/2005/8/layout/hProcess11"/>
    <dgm:cxn modelId="{641CDBA4-A420-4F5D-A8C7-46BEED3A38F2}" type="presOf" srcId="{E84A532E-F564-40A7-AD95-5E827221B754}" destId="{D1F96D3C-9553-4E5A-981B-04DA50162F59}" srcOrd="0" destOrd="0" presId="urn:microsoft.com/office/officeart/2005/8/layout/hProcess11"/>
    <dgm:cxn modelId="{83CD98D3-20A9-43BB-8907-47D3B8F5BC29}" srcId="{666B451E-139E-41AA-848C-7E44BF765ED7}" destId="{8F10A15F-13BA-4CF7-BE2D-EF72228D6028}" srcOrd="1" destOrd="0" parTransId="{206F416A-8FBD-4EA1-BC8F-80DE0563D304}" sibTransId="{2BCAB717-055E-4326-9116-2D9C753119DF}"/>
    <dgm:cxn modelId="{18BB55E0-DF9F-49C3-A953-AE62CEE3FEAF}" srcId="{666B451E-139E-41AA-848C-7E44BF765ED7}" destId="{B4F86EF3-1D73-4DBF-997F-68FBFA4F9260}" srcOrd="0" destOrd="0" parTransId="{138723C4-36EA-423C-AC5B-55872323FC68}" sibTransId="{C52A3FE4-4DF6-44B4-ADB8-C8527BC4079C}"/>
    <dgm:cxn modelId="{2984E68A-385A-4DCF-B239-38EC39E34326}" type="presParOf" srcId="{22D8014D-639A-4AE8-B307-9022465D1A29}" destId="{E622D9A4-B8FC-4822-B6CA-9A5EDEB0192A}" srcOrd="0" destOrd="0" presId="urn:microsoft.com/office/officeart/2005/8/layout/hProcess11"/>
    <dgm:cxn modelId="{BEE1AE70-C2EE-4262-9B08-A0D07B535198}" type="presParOf" srcId="{22D8014D-639A-4AE8-B307-9022465D1A29}" destId="{791E3DF2-E9BF-4B15-8784-8A5CFA685452}" srcOrd="1" destOrd="0" presId="urn:microsoft.com/office/officeart/2005/8/layout/hProcess11"/>
    <dgm:cxn modelId="{98ED4398-8401-48F8-90EF-10D23068900D}" type="presParOf" srcId="{791E3DF2-E9BF-4B15-8784-8A5CFA685452}" destId="{2C6F55E1-DA9E-4C69-8187-2FE92AD0804B}" srcOrd="0" destOrd="0" presId="urn:microsoft.com/office/officeart/2005/8/layout/hProcess11"/>
    <dgm:cxn modelId="{5F88B37F-08FC-4120-8BD3-89ABC443F0BA}" type="presParOf" srcId="{2C6F55E1-DA9E-4C69-8187-2FE92AD0804B}" destId="{D032E8AB-C707-4ACC-B0A2-8244ED90B95A}" srcOrd="0" destOrd="0" presId="urn:microsoft.com/office/officeart/2005/8/layout/hProcess11"/>
    <dgm:cxn modelId="{2F1336E3-9609-490E-882D-9F316B21F735}" type="presParOf" srcId="{2C6F55E1-DA9E-4C69-8187-2FE92AD0804B}" destId="{C6AE497C-802E-4AEF-ACA1-92460D0CC93A}" srcOrd="1" destOrd="0" presId="urn:microsoft.com/office/officeart/2005/8/layout/hProcess11"/>
    <dgm:cxn modelId="{1F8D4504-0C08-40E5-BB1F-76203BFFEC96}" type="presParOf" srcId="{2C6F55E1-DA9E-4C69-8187-2FE92AD0804B}" destId="{032E4049-2E6D-4919-8E6F-2854D0558389}" srcOrd="2" destOrd="0" presId="urn:microsoft.com/office/officeart/2005/8/layout/hProcess11"/>
    <dgm:cxn modelId="{0219EEC0-0371-4B43-A23B-2AD98E335CDD}" type="presParOf" srcId="{791E3DF2-E9BF-4B15-8784-8A5CFA685452}" destId="{CA1D9925-6234-4E6C-B5B5-E9C00BEE008E}" srcOrd="1" destOrd="0" presId="urn:microsoft.com/office/officeart/2005/8/layout/hProcess11"/>
    <dgm:cxn modelId="{16113E2B-6EF9-4D88-8C38-E9E4482796B8}" type="presParOf" srcId="{791E3DF2-E9BF-4B15-8784-8A5CFA685452}" destId="{59BB8952-E607-4BD3-AA51-092435103438}" srcOrd="2" destOrd="0" presId="urn:microsoft.com/office/officeart/2005/8/layout/hProcess11"/>
    <dgm:cxn modelId="{B0209872-3DEB-4E99-8E9E-EE0E6DB139EC}" type="presParOf" srcId="{59BB8952-E607-4BD3-AA51-092435103438}" destId="{211B1C90-AA58-44C2-B9F1-4AECDE1A2672}" srcOrd="0" destOrd="0" presId="urn:microsoft.com/office/officeart/2005/8/layout/hProcess11"/>
    <dgm:cxn modelId="{12B1B7C4-AA99-4589-A24E-2DDE0EFE63B0}" type="presParOf" srcId="{59BB8952-E607-4BD3-AA51-092435103438}" destId="{6EC89D24-98F0-4487-851A-C52001C58452}" srcOrd="1" destOrd="0" presId="urn:microsoft.com/office/officeart/2005/8/layout/hProcess11"/>
    <dgm:cxn modelId="{E8880102-5567-44C8-88DD-28D3A69D182A}" type="presParOf" srcId="{59BB8952-E607-4BD3-AA51-092435103438}" destId="{37C3E54B-069F-4302-875F-58FCBBCADE32}" srcOrd="2" destOrd="0" presId="urn:microsoft.com/office/officeart/2005/8/layout/hProcess11"/>
    <dgm:cxn modelId="{7C20B85B-D6E5-43E6-8812-936C6A94705A}" type="presParOf" srcId="{791E3DF2-E9BF-4B15-8784-8A5CFA685452}" destId="{E6841ACA-CD4A-43D5-8B24-33AE274BED6E}" srcOrd="3" destOrd="0" presId="urn:microsoft.com/office/officeart/2005/8/layout/hProcess11"/>
    <dgm:cxn modelId="{1823D2A0-5C7E-4494-B9D8-3A884951D5F8}" type="presParOf" srcId="{791E3DF2-E9BF-4B15-8784-8A5CFA685452}" destId="{391C83D1-CE73-417F-9488-1641018C0876}" srcOrd="4" destOrd="0" presId="urn:microsoft.com/office/officeart/2005/8/layout/hProcess11"/>
    <dgm:cxn modelId="{A9112DB9-700E-4FD8-B120-3E96E33F4A93}" type="presParOf" srcId="{391C83D1-CE73-417F-9488-1641018C0876}" destId="{69F99460-15E8-4FFA-9DFB-1A5F3F051744}" srcOrd="0" destOrd="0" presId="urn:microsoft.com/office/officeart/2005/8/layout/hProcess11"/>
    <dgm:cxn modelId="{57B3AC46-057B-495F-9766-1E7BAFECE4E2}" type="presParOf" srcId="{391C83D1-CE73-417F-9488-1641018C0876}" destId="{EBD315B3-A731-43FA-813C-8DC958FFE4A9}" srcOrd="1" destOrd="0" presId="urn:microsoft.com/office/officeart/2005/8/layout/hProcess11"/>
    <dgm:cxn modelId="{F781EADB-AB2C-4E97-B8DF-7FF0AE737A12}" type="presParOf" srcId="{391C83D1-CE73-417F-9488-1641018C0876}" destId="{DA37A843-AF35-41B8-8327-6E5D24AC6447}" srcOrd="2" destOrd="0" presId="urn:microsoft.com/office/officeart/2005/8/layout/hProcess11"/>
    <dgm:cxn modelId="{0F75B61D-1F54-456A-A5DE-F91AA72DD844}" type="presParOf" srcId="{791E3DF2-E9BF-4B15-8784-8A5CFA685452}" destId="{5AA45076-D5B7-4759-A93B-99F749976A55}" srcOrd="5" destOrd="0" presId="urn:microsoft.com/office/officeart/2005/8/layout/hProcess11"/>
    <dgm:cxn modelId="{08C81DC0-9568-481B-80F7-7FC59B918166}" type="presParOf" srcId="{791E3DF2-E9BF-4B15-8784-8A5CFA685452}" destId="{85FE1C11-CA27-419B-AB27-E934C60DC068}" srcOrd="6" destOrd="0" presId="urn:microsoft.com/office/officeart/2005/8/layout/hProcess11"/>
    <dgm:cxn modelId="{94F2CFA9-93EF-43F9-B1B7-BB0E60D37F79}" type="presParOf" srcId="{85FE1C11-CA27-419B-AB27-E934C60DC068}" destId="{D1F96D3C-9553-4E5A-981B-04DA50162F59}" srcOrd="0" destOrd="0" presId="urn:microsoft.com/office/officeart/2005/8/layout/hProcess11"/>
    <dgm:cxn modelId="{3E7B7916-93C3-4F32-AF1C-35D18F4AEEA3}" type="presParOf" srcId="{85FE1C11-CA27-419B-AB27-E934C60DC068}" destId="{0726F528-359A-46F4-A6F1-9F163B224302}" srcOrd="1" destOrd="0" presId="urn:microsoft.com/office/officeart/2005/8/layout/hProcess11"/>
    <dgm:cxn modelId="{A438A323-8F40-4C22-BFAF-58BA827874B2}" type="presParOf" srcId="{85FE1C11-CA27-419B-AB27-E934C60DC068}" destId="{65D6B413-FE39-44F2-B4AE-9A918F722592}" srcOrd="2" destOrd="0" presId="urn:microsoft.com/office/officeart/2005/8/layout/hProcess11"/>
    <dgm:cxn modelId="{E6D105B7-E079-4D18-9026-D1DD0A410019}" type="presParOf" srcId="{791E3DF2-E9BF-4B15-8784-8A5CFA685452}" destId="{892A56DA-2319-41E2-B834-180D0FD7D73D}" srcOrd="7" destOrd="0" presId="urn:microsoft.com/office/officeart/2005/8/layout/hProcess11"/>
    <dgm:cxn modelId="{751A6633-4834-47B0-87BB-934D3472B75C}" type="presParOf" srcId="{791E3DF2-E9BF-4B15-8784-8A5CFA685452}" destId="{89350243-26C6-4082-B0D0-D1968A3740F3}" srcOrd="8" destOrd="0" presId="urn:microsoft.com/office/officeart/2005/8/layout/hProcess11"/>
    <dgm:cxn modelId="{B4195240-4ADD-4EC1-93ED-3B4479AF2BD8}" type="presParOf" srcId="{89350243-26C6-4082-B0D0-D1968A3740F3}" destId="{B467B13F-B597-4D00-90D7-9E69E01CF28C}" srcOrd="0" destOrd="0" presId="urn:microsoft.com/office/officeart/2005/8/layout/hProcess11"/>
    <dgm:cxn modelId="{176EF50C-C11C-4E58-963E-A83C06C25503}" type="presParOf" srcId="{89350243-26C6-4082-B0D0-D1968A3740F3}" destId="{AEAC7478-564E-4E48-B495-C2101C103B44}" srcOrd="1" destOrd="0" presId="urn:microsoft.com/office/officeart/2005/8/layout/hProcess11"/>
    <dgm:cxn modelId="{5F7842FD-6E3C-4D5C-9DEC-F2861720DBF6}" type="presParOf" srcId="{89350243-26C6-4082-B0D0-D1968A3740F3}" destId="{1ED4092B-0F34-410B-92F7-C3EF4A046802}" srcOrd="2" destOrd="0" presId="urn:microsoft.com/office/officeart/2005/8/layout/hProcess11"/>
    <dgm:cxn modelId="{5E5DBD42-E062-441B-B4FE-D792C860BB09}" type="presParOf" srcId="{791E3DF2-E9BF-4B15-8784-8A5CFA685452}" destId="{308559C7-1604-4215-8CFA-DD6974958AF7}" srcOrd="9" destOrd="0" presId="urn:microsoft.com/office/officeart/2005/8/layout/hProcess11"/>
    <dgm:cxn modelId="{665C3947-115C-4B88-A9B5-1FCA56C83A6D}" type="presParOf" srcId="{791E3DF2-E9BF-4B15-8784-8A5CFA685452}" destId="{2B6C45D6-3D87-4D21-B933-4061A03901D2}" srcOrd="10" destOrd="0" presId="urn:microsoft.com/office/officeart/2005/8/layout/hProcess11"/>
    <dgm:cxn modelId="{CAAEA46C-8BB2-4E4C-B08A-72C83679B5DE}" type="presParOf" srcId="{2B6C45D6-3D87-4D21-B933-4061A03901D2}" destId="{7B6FEA8E-7A81-461C-B501-56E1A9A7E955}" srcOrd="0" destOrd="0" presId="urn:microsoft.com/office/officeart/2005/8/layout/hProcess11"/>
    <dgm:cxn modelId="{BF77F45F-C61D-468F-BA39-89E8B141D51E}" type="presParOf" srcId="{2B6C45D6-3D87-4D21-B933-4061A03901D2}" destId="{EBAB9E08-1B57-41FA-8F13-07CF9B666BCE}" srcOrd="1" destOrd="0" presId="urn:microsoft.com/office/officeart/2005/8/layout/hProcess11"/>
    <dgm:cxn modelId="{F8BD6B62-FC6B-479A-BB15-EA393BCC83E1}" type="presParOf" srcId="{2B6C45D6-3D87-4D21-B933-4061A03901D2}" destId="{56567CCB-60D4-4A5C-B445-309F21EE61CB}" srcOrd="2" destOrd="0" presId="urn:microsoft.com/office/officeart/2005/8/layout/hProcess11"/>
    <dgm:cxn modelId="{7E73B9E4-D72E-4DF5-8606-B2B4C8BF1868}" type="presParOf" srcId="{791E3DF2-E9BF-4B15-8784-8A5CFA685452}" destId="{146B0BBC-F399-45D6-ACA4-E6CCEBEE9288}" srcOrd="11" destOrd="0" presId="urn:microsoft.com/office/officeart/2005/8/layout/hProcess11"/>
    <dgm:cxn modelId="{C777797E-CFF8-492A-AC1E-1B1AB877FD58}" type="presParOf" srcId="{791E3DF2-E9BF-4B15-8784-8A5CFA685452}" destId="{74ED469E-394F-4E2C-93C5-3DFDD9FD36A3}" srcOrd="12" destOrd="0" presId="urn:microsoft.com/office/officeart/2005/8/layout/hProcess11"/>
    <dgm:cxn modelId="{1F897594-748C-4C6A-9020-8DA9CFF51388}" type="presParOf" srcId="{74ED469E-394F-4E2C-93C5-3DFDD9FD36A3}" destId="{145B2E67-5BFF-4A2E-9816-301F40C3A615}" srcOrd="0" destOrd="0" presId="urn:microsoft.com/office/officeart/2005/8/layout/hProcess11"/>
    <dgm:cxn modelId="{7BB153E3-6F11-42C2-95F2-69C135433A89}" type="presParOf" srcId="{74ED469E-394F-4E2C-93C5-3DFDD9FD36A3}" destId="{6F18BC16-2AA6-4451-906E-F16D91F4C46C}" srcOrd="1" destOrd="0" presId="urn:microsoft.com/office/officeart/2005/8/layout/hProcess11"/>
    <dgm:cxn modelId="{F6E1CFE4-674F-435C-A411-F3C626EED7CD}" type="presParOf" srcId="{74ED469E-394F-4E2C-93C5-3DFDD9FD36A3}" destId="{30B5BE9E-871A-47F1-8DE4-20A84FE8F720}"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6B451E-139E-41AA-848C-7E44BF765ED7}"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nl-BE"/>
        </a:p>
      </dgm:t>
    </dgm:pt>
    <dgm:pt modelId="{B4F86EF3-1D73-4DBF-997F-68FBFA4F9260}">
      <dgm:prSet phldrT="[Text]"/>
      <dgm:spPr/>
      <dgm:t>
        <a:bodyPr/>
        <a:lstStyle/>
        <a:p>
          <a:r>
            <a:rPr lang="en-US" b="0" dirty="0"/>
            <a:t>2014</a:t>
          </a:r>
          <a:endParaRPr lang="nl-BE" b="0" dirty="0"/>
        </a:p>
      </dgm:t>
    </dgm:pt>
    <dgm:pt modelId="{138723C4-36EA-423C-AC5B-55872323FC68}" type="parTrans" cxnId="{18BB55E0-DF9F-49C3-A953-AE62CEE3FEAF}">
      <dgm:prSet/>
      <dgm:spPr/>
      <dgm:t>
        <a:bodyPr/>
        <a:lstStyle/>
        <a:p>
          <a:endParaRPr lang="nl-BE"/>
        </a:p>
      </dgm:t>
    </dgm:pt>
    <dgm:pt modelId="{C52A3FE4-4DF6-44B4-ADB8-C8527BC4079C}" type="sibTrans" cxnId="{18BB55E0-DF9F-49C3-A953-AE62CEE3FEAF}">
      <dgm:prSet/>
      <dgm:spPr/>
      <dgm:t>
        <a:bodyPr/>
        <a:lstStyle/>
        <a:p>
          <a:endParaRPr lang="nl-BE"/>
        </a:p>
      </dgm:t>
    </dgm:pt>
    <dgm:pt modelId="{8F10A15F-13BA-4CF7-BE2D-EF72228D6028}">
      <dgm:prSet phldrT="[Text]"/>
      <dgm:spPr/>
      <dgm:t>
        <a:bodyPr/>
        <a:lstStyle/>
        <a:p>
          <a:r>
            <a:rPr lang="en-US" dirty="0"/>
            <a:t>2015</a:t>
          </a:r>
          <a:endParaRPr lang="nl-BE" dirty="0"/>
        </a:p>
      </dgm:t>
    </dgm:pt>
    <dgm:pt modelId="{206F416A-8FBD-4EA1-BC8F-80DE0563D304}" type="parTrans" cxnId="{83CD98D3-20A9-43BB-8907-47D3B8F5BC29}">
      <dgm:prSet/>
      <dgm:spPr/>
      <dgm:t>
        <a:bodyPr/>
        <a:lstStyle/>
        <a:p>
          <a:endParaRPr lang="nl-BE"/>
        </a:p>
      </dgm:t>
    </dgm:pt>
    <dgm:pt modelId="{2BCAB717-055E-4326-9116-2D9C753119DF}" type="sibTrans" cxnId="{83CD98D3-20A9-43BB-8907-47D3B8F5BC29}">
      <dgm:prSet/>
      <dgm:spPr/>
      <dgm:t>
        <a:bodyPr/>
        <a:lstStyle/>
        <a:p>
          <a:endParaRPr lang="nl-BE"/>
        </a:p>
      </dgm:t>
    </dgm:pt>
    <dgm:pt modelId="{0147597F-DDBC-4760-B5C2-C24E084872F0}">
      <dgm:prSet phldrT="[Text]"/>
      <dgm:spPr/>
      <dgm:t>
        <a:bodyPr/>
        <a:lstStyle/>
        <a:p>
          <a:r>
            <a:rPr lang="en-US" dirty="0"/>
            <a:t>2016</a:t>
          </a:r>
          <a:endParaRPr lang="nl-BE" dirty="0"/>
        </a:p>
      </dgm:t>
    </dgm:pt>
    <dgm:pt modelId="{402380C5-3147-40BC-963E-E681BD7F9D07}" type="parTrans" cxnId="{32AD181E-EE83-40AE-85A6-6C7CCC304465}">
      <dgm:prSet/>
      <dgm:spPr/>
      <dgm:t>
        <a:bodyPr/>
        <a:lstStyle/>
        <a:p>
          <a:endParaRPr lang="nl-BE"/>
        </a:p>
      </dgm:t>
    </dgm:pt>
    <dgm:pt modelId="{1B9B9D0D-5061-4EEB-BE97-7EB639FBA4DF}" type="sibTrans" cxnId="{32AD181E-EE83-40AE-85A6-6C7CCC304465}">
      <dgm:prSet/>
      <dgm:spPr/>
      <dgm:t>
        <a:bodyPr/>
        <a:lstStyle/>
        <a:p>
          <a:endParaRPr lang="nl-BE"/>
        </a:p>
      </dgm:t>
    </dgm:pt>
    <dgm:pt modelId="{E84A532E-F564-40A7-AD95-5E827221B754}">
      <dgm:prSet phldrT="[Text]"/>
      <dgm:spPr/>
      <dgm:t>
        <a:bodyPr/>
        <a:lstStyle/>
        <a:p>
          <a:r>
            <a:rPr lang="en-US" b="1" dirty="0"/>
            <a:t>2017</a:t>
          </a:r>
          <a:endParaRPr lang="nl-BE" b="1" dirty="0"/>
        </a:p>
      </dgm:t>
    </dgm:pt>
    <dgm:pt modelId="{108B2CA4-AB60-41EC-B35B-E9712561174B}" type="parTrans" cxnId="{EF5DC551-7C08-4975-B520-C5CC4FD4358D}">
      <dgm:prSet/>
      <dgm:spPr/>
      <dgm:t>
        <a:bodyPr/>
        <a:lstStyle/>
        <a:p>
          <a:endParaRPr lang="nl-BE"/>
        </a:p>
      </dgm:t>
    </dgm:pt>
    <dgm:pt modelId="{3C4B1EE2-1C5B-4C35-8629-44ED1F30BC66}" type="sibTrans" cxnId="{EF5DC551-7C08-4975-B520-C5CC4FD4358D}">
      <dgm:prSet/>
      <dgm:spPr/>
      <dgm:t>
        <a:bodyPr/>
        <a:lstStyle/>
        <a:p>
          <a:endParaRPr lang="nl-BE"/>
        </a:p>
      </dgm:t>
    </dgm:pt>
    <dgm:pt modelId="{51116741-C451-4136-8662-D2E37E304E02}">
      <dgm:prSet phldrT="[Text]"/>
      <dgm:spPr/>
      <dgm:t>
        <a:bodyPr/>
        <a:lstStyle/>
        <a:p>
          <a:r>
            <a:rPr lang="en-US" dirty="0"/>
            <a:t>2019</a:t>
          </a:r>
          <a:endParaRPr lang="nl-BE" dirty="0"/>
        </a:p>
      </dgm:t>
    </dgm:pt>
    <dgm:pt modelId="{490FDE3A-8D77-476F-BEB5-A6F1510E2E94}" type="parTrans" cxnId="{2A2EB700-B214-4795-B1FE-93387DB5DE3C}">
      <dgm:prSet/>
      <dgm:spPr/>
      <dgm:t>
        <a:bodyPr/>
        <a:lstStyle/>
        <a:p>
          <a:endParaRPr lang="nl-BE"/>
        </a:p>
      </dgm:t>
    </dgm:pt>
    <dgm:pt modelId="{CDD4D28E-639D-4BE4-8234-E6628626CE45}" type="sibTrans" cxnId="{2A2EB700-B214-4795-B1FE-93387DB5DE3C}">
      <dgm:prSet/>
      <dgm:spPr/>
      <dgm:t>
        <a:bodyPr/>
        <a:lstStyle/>
        <a:p>
          <a:endParaRPr lang="nl-BE"/>
        </a:p>
      </dgm:t>
    </dgm:pt>
    <dgm:pt modelId="{F6D96934-F28E-4695-9E5D-872EF84117B9}">
      <dgm:prSet phldrT="[Text]"/>
      <dgm:spPr/>
      <dgm:t>
        <a:bodyPr/>
        <a:lstStyle/>
        <a:p>
          <a:r>
            <a:rPr lang="en-US" dirty="0"/>
            <a:t>2022</a:t>
          </a:r>
          <a:endParaRPr lang="nl-BE" dirty="0"/>
        </a:p>
      </dgm:t>
    </dgm:pt>
    <dgm:pt modelId="{7AE45583-C99C-4B7E-A68D-F9518EBC4DC4}" type="parTrans" cxnId="{9858F887-EBE0-4BA3-ABE2-BD038C40F4FA}">
      <dgm:prSet/>
      <dgm:spPr/>
      <dgm:t>
        <a:bodyPr/>
        <a:lstStyle/>
        <a:p>
          <a:endParaRPr lang="nl-BE"/>
        </a:p>
      </dgm:t>
    </dgm:pt>
    <dgm:pt modelId="{35BE2637-A196-4155-8B03-D6DA09F26137}" type="sibTrans" cxnId="{9858F887-EBE0-4BA3-ABE2-BD038C40F4FA}">
      <dgm:prSet/>
      <dgm:spPr/>
      <dgm:t>
        <a:bodyPr/>
        <a:lstStyle/>
        <a:p>
          <a:endParaRPr lang="nl-BE"/>
        </a:p>
      </dgm:t>
    </dgm:pt>
    <dgm:pt modelId="{0BCB12A0-E147-42C5-B6F1-B3E02AF84A63}">
      <dgm:prSet phldrT="[Text]"/>
      <dgm:spPr/>
      <dgm:t>
        <a:bodyPr/>
        <a:lstStyle/>
        <a:p>
          <a:r>
            <a:rPr lang="en-US" dirty="0"/>
            <a:t>2025</a:t>
          </a:r>
          <a:endParaRPr lang="nl-BE" dirty="0"/>
        </a:p>
      </dgm:t>
    </dgm:pt>
    <dgm:pt modelId="{CC7012EE-1739-44D4-A3F7-CA7193298894}" type="parTrans" cxnId="{63D76613-2497-48D3-ABA4-BB9B19A41AA6}">
      <dgm:prSet/>
      <dgm:spPr/>
      <dgm:t>
        <a:bodyPr/>
        <a:lstStyle/>
        <a:p>
          <a:endParaRPr lang="nl-BE"/>
        </a:p>
      </dgm:t>
    </dgm:pt>
    <dgm:pt modelId="{DF4DD08D-7DBF-4169-8123-E2DBCAB4F508}" type="sibTrans" cxnId="{63D76613-2497-48D3-ABA4-BB9B19A41AA6}">
      <dgm:prSet/>
      <dgm:spPr/>
      <dgm:t>
        <a:bodyPr/>
        <a:lstStyle/>
        <a:p>
          <a:endParaRPr lang="nl-BE"/>
        </a:p>
      </dgm:t>
    </dgm:pt>
    <dgm:pt modelId="{22D8014D-639A-4AE8-B307-9022465D1A29}" type="pres">
      <dgm:prSet presAssocID="{666B451E-139E-41AA-848C-7E44BF765ED7}" presName="Name0" presStyleCnt="0">
        <dgm:presLayoutVars>
          <dgm:dir/>
          <dgm:resizeHandles val="exact"/>
        </dgm:presLayoutVars>
      </dgm:prSet>
      <dgm:spPr/>
    </dgm:pt>
    <dgm:pt modelId="{E622D9A4-B8FC-4822-B6CA-9A5EDEB0192A}" type="pres">
      <dgm:prSet presAssocID="{666B451E-139E-41AA-848C-7E44BF765ED7}" presName="arrow" presStyleLbl="bgShp" presStyleIdx="0" presStyleCnt="1"/>
      <dgm:spPr/>
    </dgm:pt>
    <dgm:pt modelId="{791E3DF2-E9BF-4B15-8784-8A5CFA685452}" type="pres">
      <dgm:prSet presAssocID="{666B451E-139E-41AA-848C-7E44BF765ED7}" presName="points" presStyleCnt="0"/>
      <dgm:spPr/>
    </dgm:pt>
    <dgm:pt modelId="{2C6F55E1-DA9E-4C69-8187-2FE92AD0804B}" type="pres">
      <dgm:prSet presAssocID="{B4F86EF3-1D73-4DBF-997F-68FBFA4F9260}" presName="compositeA" presStyleCnt="0"/>
      <dgm:spPr/>
    </dgm:pt>
    <dgm:pt modelId="{D032E8AB-C707-4ACC-B0A2-8244ED90B95A}" type="pres">
      <dgm:prSet presAssocID="{B4F86EF3-1D73-4DBF-997F-68FBFA4F9260}" presName="textA" presStyleLbl="revTx" presStyleIdx="0" presStyleCnt="7">
        <dgm:presLayoutVars>
          <dgm:bulletEnabled val="1"/>
        </dgm:presLayoutVars>
      </dgm:prSet>
      <dgm:spPr/>
    </dgm:pt>
    <dgm:pt modelId="{C6AE497C-802E-4AEF-ACA1-92460D0CC93A}" type="pres">
      <dgm:prSet presAssocID="{B4F86EF3-1D73-4DBF-997F-68FBFA4F9260}" presName="circleA" presStyleLbl="node1" presStyleIdx="0" presStyleCnt="7"/>
      <dgm:spPr/>
    </dgm:pt>
    <dgm:pt modelId="{032E4049-2E6D-4919-8E6F-2854D0558389}" type="pres">
      <dgm:prSet presAssocID="{B4F86EF3-1D73-4DBF-997F-68FBFA4F9260}" presName="spaceA" presStyleCnt="0"/>
      <dgm:spPr/>
    </dgm:pt>
    <dgm:pt modelId="{CA1D9925-6234-4E6C-B5B5-E9C00BEE008E}" type="pres">
      <dgm:prSet presAssocID="{C52A3FE4-4DF6-44B4-ADB8-C8527BC4079C}" presName="space" presStyleCnt="0"/>
      <dgm:spPr/>
    </dgm:pt>
    <dgm:pt modelId="{59BB8952-E607-4BD3-AA51-092435103438}" type="pres">
      <dgm:prSet presAssocID="{8F10A15F-13BA-4CF7-BE2D-EF72228D6028}" presName="compositeB" presStyleCnt="0"/>
      <dgm:spPr/>
    </dgm:pt>
    <dgm:pt modelId="{211B1C90-AA58-44C2-B9F1-4AECDE1A2672}" type="pres">
      <dgm:prSet presAssocID="{8F10A15F-13BA-4CF7-BE2D-EF72228D6028}" presName="textB" presStyleLbl="revTx" presStyleIdx="1" presStyleCnt="7">
        <dgm:presLayoutVars>
          <dgm:bulletEnabled val="1"/>
        </dgm:presLayoutVars>
      </dgm:prSet>
      <dgm:spPr/>
    </dgm:pt>
    <dgm:pt modelId="{6EC89D24-98F0-4487-851A-C52001C58452}" type="pres">
      <dgm:prSet presAssocID="{8F10A15F-13BA-4CF7-BE2D-EF72228D6028}" presName="circleB" presStyleLbl="node1" presStyleIdx="1" presStyleCnt="7"/>
      <dgm:spPr/>
    </dgm:pt>
    <dgm:pt modelId="{37C3E54B-069F-4302-875F-58FCBBCADE32}" type="pres">
      <dgm:prSet presAssocID="{8F10A15F-13BA-4CF7-BE2D-EF72228D6028}" presName="spaceB" presStyleCnt="0"/>
      <dgm:spPr/>
    </dgm:pt>
    <dgm:pt modelId="{E6841ACA-CD4A-43D5-8B24-33AE274BED6E}" type="pres">
      <dgm:prSet presAssocID="{2BCAB717-055E-4326-9116-2D9C753119DF}" presName="space" presStyleCnt="0"/>
      <dgm:spPr/>
    </dgm:pt>
    <dgm:pt modelId="{391C83D1-CE73-417F-9488-1641018C0876}" type="pres">
      <dgm:prSet presAssocID="{0147597F-DDBC-4760-B5C2-C24E084872F0}" presName="compositeA" presStyleCnt="0"/>
      <dgm:spPr/>
    </dgm:pt>
    <dgm:pt modelId="{69F99460-15E8-4FFA-9DFB-1A5F3F051744}" type="pres">
      <dgm:prSet presAssocID="{0147597F-DDBC-4760-B5C2-C24E084872F0}" presName="textA" presStyleLbl="revTx" presStyleIdx="2" presStyleCnt="7">
        <dgm:presLayoutVars>
          <dgm:bulletEnabled val="1"/>
        </dgm:presLayoutVars>
      </dgm:prSet>
      <dgm:spPr/>
    </dgm:pt>
    <dgm:pt modelId="{EBD315B3-A731-43FA-813C-8DC958FFE4A9}" type="pres">
      <dgm:prSet presAssocID="{0147597F-DDBC-4760-B5C2-C24E084872F0}" presName="circleA" presStyleLbl="node1" presStyleIdx="2" presStyleCnt="7"/>
      <dgm:spPr/>
    </dgm:pt>
    <dgm:pt modelId="{DA37A843-AF35-41B8-8327-6E5D24AC6447}" type="pres">
      <dgm:prSet presAssocID="{0147597F-DDBC-4760-B5C2-C24E084872F0}" presName="spaceA" presStyleCnt="0"/>
      <dgm:spPr/>
    </dgm:pt>
    <dgm:pt modelId="{5AA45076-D5B7-4759-A93B-99F749976A55}" type="pres">
      <dgm:prSet presAssocID="{1B9B9D0D-5061-4EEB-BE97-7EB639FBA4DF}" presName="space" presStyleCnt="0"/>
      <dgm:spPr/>
    </dgm:pt>
    <dgm:pt modelId="{85FE1C11-CA27-419B-AB27-E934C60DC068}" type="pres">
      <dgm:prSet presAssocID="{E84A532E-F564-40A7-AD95-5E827221B754}" presName="compositeB" presStyleCnt="0"/>
      <dgm:spPr/>
    </dgm:pt>
    <dgm:pt modelId="{D1F96D3C-9553-4E5A-981B-04DA50162F59}" type="pres">
      <dgm:prSet presAssocID="{E84A532E-F564-40A7-AD95-5E827221B754}" presName="textB" presStyleLbl="revTx" presStyleIdx="3" presStyleCnt="7">
        <dgm:presLayoutVars>
          <dgm:bulletEnabled val="1"/>
        </dgm:presLayoutVars>
      </dgm:prSet>
      <dgm:spPr/>
    </dgm:pt>
    <dgm:pt modelId="{0726F528-359A-46F4-A6F1-9F163B224302}" type="pres">
      <dgm:prSet presAssocID="{E84A532E-F564-40A7-AD95-5E827221B754}" presName="circleB" presStyleLbl="node1" presStyleIdx="3" presStyleCnt="7"/>
      <dgm:spPr/>
    </dgm:pt>
    <dgm:pt modelId="{65D6B413-FE39-44F2-B4AE-9A918F722592}" type="pres">
      <dgm:prSet presAssocID="{E84A532E-F564-40A7-AD95-5E827221B754}" presName="spaceB" presStyleCnt="0"/>
      <dgm:spPr/>
    </dgm:pt>
    <dgm:pt modelId="{892A56DA-2319-41E2-B834-180D0FD7D73D}" type="pres">
      <dgm:prSet presAssocID="{3C4B1EE2-1C5B-4C35-8629-44ED1F30BC66}" presName="space" presStyleCnt="0"/>
      <dgm:spPr/>
    </dgm:pt>
    <dgm:pt modelId="{89350243-26C6-4082-B0D0-D1968A3740F3}" type="pres">
      <dgm:prSet presAssocID="{51116741-C451-4136-8662-D2E37E304E02}" presName="compositeA" presStyleCnt="0"/>
      <dgm:spPr/>
    </dgm:pt>
    <dgm:pt modelId="{B467B13F-B597-4D00-90D7-9E69E01CF28C}" type="pres">
      <dgm:prSet presAssocID="{51116741-C451-4136-8662-D2E37E304E02}" presName="textA" presStyleLbl="revTx" presStyleIdx="4" presStyleCnt="7">
        <dgm:presLayoutVars>
          <dgm:bulletEnabled val="1"/>
        </dgm:presLayoutVars>
      </dgm:prSet>
      <dgm:spPr/>
    </dgm:pt>
    <dgm:pt modelId="{AEAC7478-564E-4E48-B495-C2101C103B44}" type="pres">
      <dgm:prSet presAssocID="{51116741-C451-4136-8662-D2E37E304E02}" presName="circleA" presStyleLbl="node1" presStyleIdx="4" presStyleCnt="7"/>
      <dgm:spPr/>
    </dgm:pt>
    <dgm:pt modelId="{1ED4092B-0F34-410B-92F7-C3EF4A046802}" type="pres">
      <dgm:prSet presAssocID="{51116741-C451-4136-8662-D2E37E304E02}" presName="spaceA" presStyleCnt="0"/>
      <dgm:spPr/>
    </dgm:pt>
    <dgm:pt modelId="{308559C7-1604-4215-8CFA-DD6974958AF7}" type="pres">
      <dgm:prSet presAssocID="{CDD4D28E-639D-4BE4-8234-E6628626CE45}" presName="space" presStyleCnt="0"/>
      <dgm:spPr/>
    </dgm:pt>
    <dgm:pt modelId="{2B6C45D6-3D87-4D21-B933-4061A03901D2}" type="pres">
      <dgm:prSet presAssocID="{F6D96934-F28E-4695-9E5D-872EF84117B9}" presName="compositeB" presStyleCnt="0"/>
      <dgm:spPr/>
    </dgm:pt>
    <dgm:pt modelId="{7B6FEA8E-7A81-461C-B501-56E1A9A7E955}" type="pres">
      <dgm:prSet presAssocID="{F6D96934-F28E-4695-9E5D-872EF84117B9}" presName="textB" presStyleLbl="revTx" presStyleIdx="5" presStyleCnt="7">
        <dgm:presLayoutVars>
          <dgm:bulletEnabled val="1"/>
        </dgm:presLayoutVars>
      </dgm:prSet>
      <dgm:spPr/>
    </dgm:pt>
    <dgm:pt modelId="{EBAB9E08-1B57-41FA-8F13-07CF9B666BCE}" type="pres">
      <dgm:prSet presAssocID="{F6D96934-F28E-4695-9E5D-872EF84117B9}" presName="circleB" presStyleLbl="node1" presStyleIdx="5" presStyleCnt="7"/>
      <dgm:spPr/>
    </dgm:pt>
    <dgm:pt modelId="{56567CCB-60D4-4A5C-B445-309F21EE61CB}" type="pres">
      <dgm:prSet presAssocID="{F6D96934-F28E-4695-9E5D-872EF84117B9}" presName="spaceB" presStyleCnt="0"/>
      <dgm:spPr/>
    </dgm:pt>
    <dgm:pt modelId="{146B0BBC-F399-45D6-ACA4-E6CCEBEE9288}" type="pres">
      <dgm:prSet presAssocID="{35BE2637-A196-4155-8B03-D6DA09F26137}" presName="space" presStyleCnt="0"/>
      <dgm:spPr/>
    </dgm:pt>
    <dgm:pt modelId="{74ED469E-394F-4E2C-93C5-3DFDD9FD36A3}" type="pres">
      <dgm:prSet presAssocID="{0BCB12A0-E147-42C5-B6F1-B3E02AF84A63}" presName="compositeA" presStyleCnt="0"/>
      <dgm:spPr/>
    </dgm:pt>
    <dgm:pt modelId="{145B2E67-5BFF-4A2E-9816-301F40C3A615}" type="pres">
      <dgm:prSet presAssocID="{0BCB12A0-E147-42C5-B6F1-B3E02AF84A63}" presName="textA" presStyleLbl="revTx" presStyleIdx="6" presStyleCnt="7">
        <dgm:presLayoutVars>
          <dgm:bulletEnabled val="1"/>
        </dgm:presLayoutVars>
      </dgm:prSet>
      <dgm:spPr/>
    </dgm:pt>
    <dgm:pt modelId="{6F18BC16-2AA6-4451-906E-F16D91F4C46C}" type="pres">
      <dgm:prSet presAssocID="{0BCB12A0-E147-42C5-B6F1-B3E02AF84A63}" presName="circleA" presStyleLbl="node1" presStyleIdx="6" presStyleCnt="7"/>
      <dgm:spPr/>
    </dgm:pt>
    <dgm:pt modelId="{30B5BE9E-871A-47F1-8DE4-20A84FE8F720}" type="pres">
      <dgm:prSet presAssocID="{0BCB12A0-E147-42C5-B6F1-B3E02AF84A63}" presName="spaceA" presStyleCnt="0"/>
      <dgm:spPr/>
    </dgm:pt>
  </dgm:ptLst>
  <dgm:cxnLst>
    <dgm:cxn modelId="{2A2EB700-B214-4795-B1FE-93387DB5DE3C}" srcId="{666B451E-139E-41AA-848C-7E44BF765ED7}" destId="{51116741-C451-4136-8662-D2E37E304E02}" srcOrd="4" destOrd="0" parTransId="{490FDE3A-8D77-476F-BEB5-A6F1510E2E94}" sibTransId="{CDD4D28E-639D-4BE4-8234-E6628626CE45}"/>
    <dgm:cxn modelId="{63D76613-2497-48D3-ABA4-BB9B19A41AA6}" srcId="{666B451E-139E-41AA-848C-7E44BF765ED7}" destId="{0BCB12A0-E147-42C5-B6F1-B3E02AF84A63}" srcOrd="6" destOrd="0" parTransId="{CC7012EE-1739-44D4-A3F7-CA7193298894}" sibTransId="{DF4DD08D-7DBF-4169-8123-E2DBCAB4F508}"/>
    <dgm:cxn modelId="{D5022E1C-0C39-4EC6-95BA-D0E98E8DD955}" type="presOf" srcId="{F6D96934-F28E-4695-9E5D-872EF84117B9}" destId="{7B6FEA8E-7A81-461C-B501-56E1A9A7E955}" srcOrd="0" destOrd="0" presId="urn:microsoft.com/office/officeart/2005/8/layout/hProcess11"/>
    <dgm:cxn modelId="{B8701C1D-F758-49B8-9152-EAA6A5147E00}" type="presOf" srcId="{51116741-C451-4136-8662-D2E37E304E02}" destId="{B467B13F-B597-4D00-90D7-9E69E01CF28C}" srcOrd="0" destOrd="0" presId="urn:microsoft.com/office/officeart/2005/8/layout/hProcess11"/>
    <dgm:cxn modelId="{32AD181E-EE83-40AE-85A6-6C7CCC304465}" srcId="{666B451E-139E-41AA-848C-7E44BF765ED7}" destId="{0147597F-DDBC-4760-B5C2-C24E084872F0}" srcOrd="2" destOrd="0" parTransId="{402380C5-3147-40BC-963E-E681BD7F9D07}" sibTransId="{1B9B9D0D-5061-4EEB-BE97-7EB639FBA4DF}"/>
    <dgm:cxn modelId="{AD53882F-41B5-4EE7-AFB1-2D28735ED834}" type="presOf" srcId="{0BCB12A0-E147-42C5-B6F1-B3E02AF84A63}" destId="{145B2E67-5BFF-4A2E-9816-301F40C3A615}" srcOrd="0" destOrd="0" presId="urn:microsoft.com/office/officeart/2005/8/layout/hProcess11"/>
    <dgm:cxn modelId="{9E2ED135-9A5D-4093-87BC-F383BB1BDDBE}" type="presOf" srcId="{8F10A15F-13BA-4CF7-BE2D-EF72228D6028}" destId="{211B1C90-AA58-44C2-B9F1-4AECDE1A2672}" srcOrd="0" destOrd="0" presId="urn:microsoft.com/office/officeart/2005/8/layout/hProcess11"/>
    <dgm:cxn modelId="{E2375B70-638D-4376-8462-5C9EB574AE5C}" type="presOf" srcId="{0147597F-DDBC-4760-B5C2-C24E084872F0}" destId="{69F99460-15E8-4FFA-9DFB-1A5F3F051744}" srcOrd="0" destOrd="0" presId="urn:microsoft.com/office/officeart/2005/8/layout/hProcess11"/>
    <dgm:cxn modelId="{EF5DC551-7C08-4975-B520-C5CC4FD4358D}" srcId="{666B451E-139E-41AA-848C-7E44BF765ED7}" destId="{E84A532E-F564-40A7-AD95-5E827221B754}" srcOrd="3" destOrd="0" parTransId="{108B2CA4-AB60-41EC-B35B-E9712561174B}" sibTransId="{3C4B1EE2-1C5B-4C35-8629-44ED1F30BC66}"/>
    <dgm:cxn modelId="{9858F887-EBE0-4BA3-ABE2-BD038C40F4FA}" srcId="{666B451E-139E-41AA-848C-7E44BF765ED7}" destId="{F6D96934-F28E-4695-9E5D-872EF84117B9}" srcOrd="5" destOrd="0" parTransId="{7AE45583-C99C-4B7E-A68D-F9518EBC4DC4}" sibTransId="{35BE2637-A196-4155-8B03-D6DA09F26137}"/>
    <dgm:cxn modelId="{D8DB0F88-8EA2-4EF8-B6DB-61F6B892231B}" type="presOf" srcId="{B4F86EF3-1D73-4DBF-997F-68FBFA4F9260}" destId="{D032E8AB-C707-4ACC-B0A2-8244ED90B95A}" srcOrd="0" destOrd="0" presId="urn:microsoft.com/office/officeart/2005/8/layout/hProcess11"/>
    <dgm:cxn modelId="{A63679A3-3D30-43C0-8B82-08F5498E3EBF}" type="presOf" srcId="{666B451E-139E-41AA-848C-7E44BF765ED7}" destId="{22D8014D-639A-4AE8-B307-9022465D1A29}" srcOrd="0" destOrd="0" presId="urn:microsoft.com/office/officeart/2005/8/layout/hProcess11"/>
    <dgm:cxn modelId="{641CDBA4-A420-4F5D-A8C7-46BEED3A38F2}" type="presOf" srcId="{E84A532E-F564-40A7-AD95-5E827221B754}" destId="{D1F96D3C-9553-4E5A-981B-04DA50162F59}" srcOrd="0" destOrd="0" presId="urn:microsoft.com/office/officeart/2005/8/layout/hProcess11"/>
    <dgm:cxn modelId="{83CD98D3-20A9-43BB-8907-47D3B8F5BC29}" srcId="{666B451E-139E-41AA-848C-7E44BF765ED7}" destId="{8F10A15F-13BA-4CF7-BE2D-EF72228D6028}" srcOrd="1" destOrd="0" parTransId="{206F416A-8FBD-4EA1-BC8F-80DE0563D304}" sibTransId="{2BCAB717-055E-4326-9116-2D9C753119DF}"/>
    <dgm:cxn modelId="{18BB55E0-DF9F-49C3-A953-AE62CEE3FEAF}" srcId="{666B451E-139E-41AA-848C-7E44BF765ED7}" destId="{B4F86EF3-1D73-4DBF-997F-68FBFA4F9260}" srcOrd="0" destOrd="0" parTransId="{138723C4-36EA-423C-AC5B-55872323FC68}" sibTransId="{C52A3FE4-4DF6-44B4-ADB8-C8527BC4079C}"/>
    <dgm:cxn modelId="{2984E68A-385A-4DCF-B239-38EC39E34326}" type="presParOf" srcId="{22D8014D-639A-4AE8-B307-9022465D1A29}" destId="{E622D9A4-B8FC-4822-B6CA-9A5EDEB0192A}" srcOrd="0" destOrd="0" presId="urn:microsoft.com/office/officeart/2005/8/layout/hProcess11"/>
    <dgm:cxn modelId="{BEE1AE70-C2EE-4262-9B08-A0D07B535198}" type="presParOf" srcId="{22D8014D-639A-4AE8-B307-9022465D1A29}" destId="{791E3DF2-E9BF-4B15-8784-8A5CFA685452}" srcOrd="1" destOrd="0" presId="urn:microsoft.com/office/officeart/2005/8/layout/hProcess11"/>
    <dgm:cxn modelId="{98ED4398-8401-48F8-90EF-10D23068900D}" type="presParOf" srcId="{791E3DF2-E9BF-4B15-8784-8A5CFA685452}" destId="{2C6F55E1-DA9E-4C69-8187-2FE92AD0804B}" srcOrd="0" destOrd="0" presId="urn:microsoft.com/office/officeart/2005/8/layout/hProcess11"/>
    <dgm:cxn modelId="{5F88B37F-08FC-4120-8BD3-89ABC443F0BA}" type="presParOf" srcId="{2C6F55E1-DA9E-4C69-8187-2FE92AD0804B}" destId="{D032E8AB-C707-4ACC-B0A2-8244ED90B95A}" srcOrd="0" destOrd="0" presId="urn:microsoft.com/office/officeart/2005/8/layout/hProcess11"/>
    <dgm:cxn modelId="{2F1336E3-9609-490E-882D-9F316B21F735}" type="presParOf" srcId="{2C6F55E1-DA9E-4C69-8187-2FE92AD0804B}" destId="{C6AE497C-802E-4AEF-ACA1-92460D0CC93A}" srcOrd="1" destOrd="0" presId="urn:microsoft.com/office/officeart/2005/8/layout/hProcess11"/>
    <dgm:cxn modelId="{1F8D4504-0C08-40E5-BB1F-76203BFFEC96}" type="presParOf" srcId="{2C6F55E1-DA9E-4C69-8187-2FE92AD0804B}" destId="{032E4049-2E6D-4919-8E6F-2854D0558389}" srcOrd="2" destOrd="0" presId="urn:microsoft.com/office/officeart/2005/8/layout/hProcess11"/>
    <dgm:cxn modelId="{0219EEC0-0371-4B43-A23B-2AD98E335CDD}" type="presParOf" srcId="{791E3DF2-E9BF-4B15-8784-8A5CFA685452}" destId="{CA1D9925-6234-4E6C-B5B5-E9C00BEE008E}" srcOrd="1" destOrd="0" presId="urn:microsoft.com/office/officeart/2005/8/layout/hProcess11"/>
    <dgm:cxn modelId="{16113E2B-6EF9-4D88-8C38-E9E4482796B8}" type="presParOf" srcId="{791E3DF2-E9BF-4B15-8784-8A5CFA685452}" destId="{59BB8952-E607-4BD3-AA51-092435103438}" srcOrd="2" destOrd="0" presId="urn:microsoft.com/office/officeart/2005/8/layout/hProcess11"/>
    <dgm:cxn modelId="{B0209872-3DEB-4E99-8E9E-EE0E6DB139EC}" type="presParOf" srcId="{59BB8952-E607-4BD3-AA51-092435103438}" destId="{211B1C90-AA58-44C2-B9F1-4AECDE1A2672}" srcOrd="0" destOrd="0" presId="urn:microsoft.com/office/officeart/2005/8/layout/hProcess11"/>
    <dgm:cxn modelId="{12B1B7C4-AA99-4589-A24E-2DDE0EFE63B0}" type="presParOf" srcId="{59BB8952-E607-4BD3-AA51-092435103438}" destId="{6EC89D24-98F0-4487-851A-C52001C58452}" srcOrd="1" destOrd="0" presId="urn:microsoft.com/office/officeart/2005/8/layout/hProcess11"/>
    <dgm:cxn modelId="{E8880102-5567-44C8-88DD-28D3A69D182A}" type="presParOf" srcId="{59BB8952-E607-4BD3-AA51-092435103438}" destId="{37C3E54B-069F-4302-875F-58FCBBCADE32}" srcOrd="2" destOrd="0" presId="urn:microsoft.com/office/officeart/2005/8/layout/hProcess11"/>
    <dgm:cxn modelId="{7C20B85B-D6E5-43E6-8812-936C6A94705A}" type="presParOf" srcId="{791E3DF2-E9BF-4B15-8784-8A5CFA685452}" destId="{E6841ACA-CD4A-43D5-8B24-33AE274BED6E}" srcOrd="3" destOrd="0" presId="urn:microsoft.com/office/officeart/2005/8/layout/hProcess11"/>
    <dgm:cxn modelId="{1823D2A0-5C7E-4494-B9D8-3A884951D5F8}" type="presParOf" srcId="{791E3DF2-E9BF-4B15-8784-8A5CFA685452}" destId="{391C83D1-CE73-417F-9488-1641018C0876}" srcOrd="4" destOrd="0" presId="urn:microsoft.com/office/officeart/2005/8/layout/hProcess11"/>
    <dgm:cxn modelId="{A9112DB9-700E-4FD8-B120-3E96E33F4A93}" type="presParOf" srcId="{391C83D1-CE73-417F-9488-1641018C0876}" destId="{69F99460-15E8-4FFA-9DFB-1A5F3F051744}" srcOrd="0" destOrd="0" presId="urn:microsoft.com/office/officeart/2005/8/layout/hProcess11"/>
    <dgm:cxn modelId="{57B3AC46-057B-495F-9766-1E7BAFECE4E2}" type="presParOf" srcId="{391C83D1-CE73-417F-9488-1641018C0876}" destId="{EBD315B3-A731-43FA-813C-8DC958FFE4A9}" srcOrd="1" destOrd="0" presId="urn:microsoft.com/office/officeart/2005/8/layout/hProcess11"/>
    <dgm:cxn modelId="{F781EADB-AB2C-4E97-B8DF-7FF0AE737A12}" type="presParOf" srcId="{391C83D1-CE73-417F-9488-1641018C0876}" destId="{DA37A843-AF35-41B8-8327-6E5D24AC6447}" srcOrd="2" destOrd="0" presId="urn:microsoft.com/office/officeart/2005/8/layout/hProcess11"/>
    <dgm:cxn modelId="{0F75B61D-1F54-456A-A5DE-F91AA72DD844}" type="presParOf" srcId="{791E3DF2-E9BF-4B15-8784-8A5CFA685452}" destId="{5AA45076-D5B7-4759-A93B-99F749976A55}" srcOrd="5" destOrd="0" presId="urn:microsoft.com/office/officeart/2005/8/layout/hProcess11"/>
    <dgm:cxn modelId="{08C81DC0-9568-481B-80F7-7FC59B918166}" type="presParOf" srcId="{791E3DF2-E9BF-4B15-8784-8A5CFA685452}" destId="{85FE1C11-CA27-419B-AB27-E934C60DC068}" srcOrd="6" destOrd="0" presId="urn:microsoft.com/office/officeart/2005/8/layout/hProcess11"/>
    <dgm:cxn modelId="{94F2CFA9-93EF-43F9-B1B7-BB0E60D37F79}" type="presParOf" srcId="{85FE1C11-CA27-419B-AB27-E934C60DC068}" destId="{D1F96D3C-9553-4E5A-981B-04DA50162F59}" srcOrd="0" destOrd="0" presId="urn:microsoft.com/office/officeart/2005/8/layout/hProcess11"/>
    <dgm:cxn modelId="{3E7B7916-93C3-4F32-AF1C-35D18F4AEEA3}" type="presParOf" srcId="{85FE1C11-CA27-419B-AB27-E934C60DC068}" destId="{0726F528-359A-46F4-A6F1-9F163B224302}" srcOrd="1" destOrd="0" presId="urn:microsoft.com/office/officeart/2005/8/layout/hProcess11"/>
    <dgm:cxn modelId="{A438A323-8F40-4C22-BFAF-58BA827874B2}" type="presParOf" srcId="{85FE1C11-CA27-419B-AB27-E934C60DC068}" destId="{65D6B413-FE39-44F2-B4AE-9A918F722592}" srcOrd="2" destOrd="0" presId="urn:microsoft.com/office/officeart/2005/8/layout/hProcess11"/>
    <dgm:cxn modelId="{E6D105B7-E079-4D18-9026-D1DD0A410019}" type="presParOf" srcId="{791E3DF2-E9BF-4B15-8784-8A5CFA685452}" destId="{892A56DA-2319-41E2-B834-180D0FD7D73D}" srcOrd="7" destOrd="0" presId="urn:microsoft.com/office/officeart/2005/8/layout/hProcess11"/>
    <dgm:cxn modelId="{751A6633-4834-47B0-87BB-934D3472B75C}" type="presParOf" srcId="{791E3DF2-E9BF-4B15-8784-8A5CFA685452}" destId="{89350243-26C6-4082-B0D0-D1968A3740F3}" srcOrd="8" destOrd="0" presId="urn:microsoft.com/office/officeart/2005/8/layout/hProcess11"/>
    <dgm:cxn modelId="{B4195240-4ADD-4EC1-93ED-3B4479AF2BD8}" type="presParOf" srcId="{89350243-26C6-4082-B0D0-D1968A3740F3}" destId="{B467B13F-B597-4D00-90D7-9E69E01CF28C}" srcOrd="0" destOrd="0" presId="urn:microsoft.com/office/officeart/2005/8/layout/hProcess11"/>
    <dgm:cxn modelId="{176EF50C-C11C-4E58-963E-A83C06C25503}" type="presParOf" srcId="{89350243-26C6-4082-B0D0-D1968A3740F3}" destId="{AEAC7478-564E-4E48-B495-C2101C103B44}" srcOrd="1" destOrd="0" presId="urn:microsoft.com/office/officeart/2005/8/layout/hProcess11"/>
    <dgm:cxn modelId="{5F7842FD-6E3C-4D5C-9DEC-F2861720DBF6}" type="presParOf" srcId="{89350243-26C6-4082-B0D0-D1968A3740F3}" destId="{1ED4092B-0F34-410B-92F7-C3EF4A046802}" srcOrd="2" destOrd="0" presId="urn:microsoft.com/office/officeart/2005/8/layout/hProcess11"/>
    <dgm:cxn modelId="{5E5DBD42-E062-441B-B4FE-D792C860BB09}" type="presParOf" srcId="{791E3DF2-E9BF-4B15-8784-8A5CFA685452}" destId="{308559C7-1604-4215-8CFA-DD6974958AF7}" srcOrd="9" destOrd="0" presId="urn:microsoft.com/office/officeart/2005/8/layout/hProcess11"/>
    <dgm:cxn modelId="{665C3947-115C-4B88-A9B5-1FCA56C83A6D}" type="presParOf" srcId="{791E3DF2-E9BF-4B15-8784-8A5CFA685452}" destId="{2B6C45D6-3D87-4D21-B933-4061A03901D2}" srcOrd="10" destOrd="0" presId="urn:microsoft.com/office/officeart/2005/8/layout/hProcess11"/>
    <dgm:cxn modelId="{CAAEA46C-8BB2-4E4C-B08A-72C83679B5DE}" type="presParOf" srcId="{2B6C45D6-3D87-4D21-B933-4061A03901D2}" destId="{7B6FEA8E-7A81-461C-B501-56E1A9A7E955}" srcOrd="0" destOrd="0" presId="urn:microsoft.com/office/officeart/2005/8/layout/hProcess11"/>
    <dgm:cxn modelId="{BF77F45F-C61D-468F-BA39-89E8B141D51E}" type="presParOf" srcId="{2B6C45D6-3D87-4D21-B933-4061A03901D2}" destId="{EBAB9E08-1B57-41FA-8F13-07CF9B666BCE}" srcOrd="1" destOrd="0" presId="urn:microsoft.com/office/officeart/2005/8/layout/hProcess11"/>
    <dgm:cxn modelId="{F8BD6B62-FC6B-479A-BB15-EA393BCC83E1}" type="presParOf" srcId="{2B6C45D6-3D87-4D21-B933-4061A03901D2}" destId="{56567CCB-60D4-4A5C-B445-309F21EE61CB}" srcOrd="2" destOrd="0" presId="urn:microsoft.com/office/officeart/2005/8/layout/hProcess11"/>
    <dgm:cxn modelId="{7E73B9E4-D72E-4DF5-8606-B2B4C8BF1868}" type="presParOf" srcId="{791E3DF2-E9BF-4B15-8784-8A5CFA685452}" destId="{146B0BBC-F399-45D6-ACA4-E6CCEBEE9288}" srcOrd="11" destOrd="0" presId="urn:microsoft.com/office/officeart/2005/8/layout/hProcess11"/>
    <dgm:cxn modelId="{C777797E-CFF8-492A-AC1E-1B1AB877FD58}" type="presParOf" srcId="{791E3DF2-E9BF-4B15-8784-8A5CFA685452}" destId="{74ED469E-394F-4E2C-93C5-3DFDD9FD36A3}" srcOrd="12" destOrd="0" presId="urn:microsoft.com/office/officeart/2005/8/layout/hProcess11"/>
    <dgm:cxn modelId="{1F897594-748C-4C6A-9020-8DA9CFF51388}" type="presParOf" srcId="{74ED469E-394F-4E2C-93C5-3DFDD9FD36A3}" destId="{145B2E67-5BFF-4A2E-9816-301F40C3A615}" srcOrd="0" destOrd="0" presId="urn:microsoft.com/office/officeart/2005/8/layout/hProcess11"/>
    <dgm:cxn modelId="{7BB153E3-6F11-42C2-95F2-69C135433A89}" type="presParOf" srcId="{74ED469E-394F-4E2C-93C5-3DFDD9FD36A3}" destId="{6F18BC16-2AA6-4451-906E-F16D91F4C46C}" srcOrd="1" destOrd="0" presId="urn:microsoft.com/office/officeart/2005/8/layout/hProcess11"/>
    <dgm:cxn modelId="{F6E1CFE4-674F-435C-A411-F3C626EED7CD}" type="presParOf" srcId="{74ED469E-394F-4E2C-93C5-3DFDD9FD36A3}" destId="{30B5BE9E-871A-47F1-8DE4-20A84FE8F720}"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66B451E-139E-41AA-848C-7E44BF765ED7}"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nl-BE"/>
        </a:p>
      </dgm:t>
    </dgm:pt>
    <dgm:pt modelId="{B4F86EF3-1D73-4DBF-997F-68FBFA4F9260}">
      <dgm:prSet phldrT="[Text]"/>
      <dgm:spPr/>
      <dgm:t>
        <a:bodyPr/>
        <a:lstStyle/>
        <a:p>
          <a:r>
            <a:rPr lang="en-US" b="0" dirty="0"/>
            <a:t>2014</a:t>
          </a:r>
          <a:endParaRPr lang="nl-BE" b="0" dirty="0"/>
        </a:p>
      </dgm:t>
    </dgm:pt>
    <dgm:pt modelId="{138723C4-36EA-423C-AC5B-55872323FC68}" type="parTrans" cxnId="{18BB55E0-DF9F-49C3-A953-AE62CEE3FEAF}">
      <dgm:prSet/>
      <dgm:spPr/>
      <dgm:t>
        <a:bodyPr/>
        <a:lstStyle/>
        <a:p>
          <a:endParaRPr lang="nl-BE"/>
        </a:p>
      </dgm:t>
    </dgm:pt>
    <dgm:pt modelId="{C52A3FE4-4DF6-44B4-ADB8-C8527BC4079C}" type="sibTrans" cxnId="{18BB55E0-DF9F-49C3-A953-AE62CEE3FEAF}">
      <dgm:prSet/>
      <dgm:spPr/>
      <dgm:t>
        <a:bodyPr/>
        <a:lstStyle/>
        <a:p>
          <a:endParaRPr lang="nl-BE"/>
        </a:p>
      </dgm:t>
    </dgm:pt>
    <dgm:pt modelId="{8F10A15F-13BA-4CF7-BE2D-EF72228D6028}">
      <dgm:prSet phldrT="[Text]"/>
      <dgm:spPr/>
      <dgm:t>
        <a:bodyPr/>
        <a:lstStyle/>
        <a:p>
          <a:r>
            <a:rPr lang="en-US" dirty="0"/>
            <a:t>2015</a:t>
          </a:r>
          <a:endParaRPr lang="nl-BE" dirty="0"/>
        </a:p>
      </dgm:t>
    </dgm:pt>
    <dgm:pt modelId="{206F416A-8FBD-4EA1-BC8F-80DE0563D304}" type="parTrans" cxnId="{83CD98D3-20A9-43BB-8907-47D3B8F5BC29}">
      <dgm:prSet/>
      <dgm:spPr/>
      <dgm:t>
        <a:bodyPr/>
        <a:lstStyle/>
        <a:p>
          <a:endParaRPr lang="nl-BE"/>
        </a:p>
      </dgm:t>
    </dgm:pt>
    <dgm:pt modelId="{2BCAB717-055E-4326-9116-2D9C753119DF}" type="sibTrans" cxnId="{83CD98D3-20A9-43BB-8907-47D3B8F5BC29}">
      <dgm:prSet/>
      <dgm:spPr/>
      <dgm:t>
        <a:bodyPr/>
        <a:lstStyle/>
        <a:p>
          <a:endParaRPr lang="nl-BE"/>
        </a:p>
      </dgm:t>
    </dgm:pt>
    <dgm:pt modelId="{0147597F-DDBC-4760-B5C2-C24E084872F0}">
      <dgm:prSet phldrT="[Text]"/>
      <dgm:spPr/>
      <dgm:t>
        <a:bodyPr/>
        <a:lstStyle/>
        <a:p>
          <a:r>
            <a:rPr lang="en-US" dirty="0"/>
            <a:t>2016</a:t>
          </a:r>
          <a:endParaRPr lang="nl-BE" dirty="0"/>
        </a:p>
      </dgm:t>
    </dgm:pt>
    <dgm:pt modelId="{402380C5-3147-40BC-963E-E681BD7F9D07}" type="parTrans" cxnId="{32AD181E-EE83-40AE-85A6-6C7CCC304465}">
      <dgm:prSet/>
      <dgm:spPr/>
      <dgm:t>
        <a:bodyPr/>
        <a:lstStyle/>
        <a:p>
          <a:endParaRPr lang="nl-BE"/>
        </a:p>
      </dgm:t>
    </dgm:pt>
    <dgm:pt modelId="{1B9B9D0D-5061-4EEB-BE97-7EB639FBA4DF}" type="sibTrans" cxnId="{32AD181E-EE83-40AE-85A6-6C7CCC304465}">
      <dgm:prSet/>
      <dgm:spPr/>
      <dgm:t>
        <a:bodyPr/>
        <a:lstStyle/>
        <a:p>
          <a:endParaRPr lang="nl-BE"/>
        </a:p>
      </dgm:t>
    </dgm:pt>
    <dgm:pt modelId="{E84A532E-F564-40A7-AD95-5E827221B754}">
      <dgm:prSet phldrT="[Text]"/>
      <dgm:spPr/>
      <dgm:t>
        <a:bodyPr/>
        <a:lstStyle/>
        <a:p>
          <a:r>
            <a:rPr lang="en-US" dirty="0"/>
            <a:t>2017</a:t>
          </a:r>
          <a:endParaRPr lang="nl-BE" dirty="0"/>
        </a:p>
      </dgm:t>
    </dgm:pt>
    <dgm:pt modelId="{108B2CA4-AB60-41EC-B35B-E9712561174B}" type="parTrans" cxnId="{EF5DC551-7C08-4975-B520-C5CC4FD4358D}">
      <dgm:prSet/>
      <dgm:spPr/>
      <dgm:t>
        <a:bodyPr/>
        <a:lstStyle/>
        <a:p>
          <a:endParaRPr lang="nl-BE"/>
        </a:p>
      </dgm:t>
    </dgm:pt>
    <dgm:pt modelId="{3C4B1EE2-1C5B-4C35-8629-44ED1F30BC66}" type="sibTrans" cxnId="{EF5DC551-7C08-4975-B520-C5CC4FD4358D}">
      <dgm:prSet/>
      <dgm:spPr/>
      <dgm:t>
        <a:bodyPr/>
        <a:lstStyle/>
        <a:p>
          <a:endParaRPr lang="nl-BE"/>
        </a:p>
      </dgm:t>
    </dgm:pt>
    <dgm:pt modelId="{51116741-C451-4136-8662-D2E37E304E02}">
      <dgm:prSet phldrT="[Text]"/>
      <dgm:spPr/>
      <dgm:t>
        <a:bodyPr/>
        <a:lstStyle/>
        <a:p>
          <a:r>
            <a:rPr lang="en-US" b="1" dirty="0"/>
            <a:t>2019</a:t>
          </a:r>
          <a:endParaRPr lang="nl-BE" b="1" dirty="0"/>
        </a:p>
      </dgm:t>
    </dgm:pt>
    <dgm:pt modelId="{490FDE3A-8D77-476F-BEB5-A6F1510E2E94}" type="parTrans" cxnId="{2A2EB700-B214-4795-B1FE-93387DB5DE3C}">
      <dgm:prSet/>
      <dgm:spPr/>
      <dgm:t>
        <a:bodyPr/>
        <a:lstStyle/>
        <a:p>
          <a:endParaRPr lang="nl-BE"/>
        </a:p>
      </dgm:t>
    </dgm:pt>
    <dgm:pt modelId="{CDD4D28E-639D-4BE4-8234-E6628626CE45}" type="sibTrans" cxnId="{2A2EB700-B214-4795-B1FE-93387DB5DE3C}">
      <dgm:prSet/>
      <dgm:spPr/>
      <dgm:t>
        <a:bodyPr/>
        <a:lstStyle/>
        <a:p>
          <a:endParaRPr lang="nl-BE"/>
        </a:p>
      </dgm:t>
    </dgm:pt>
    <dgm:pt modelId="{F6D96934-F28E-4695-9E5D-872EF84117B9}">
      <dgm:prSet phldrT="[Text]"/>
      <dgm:spPr/>
      <dgm:t>
        <a:bodyPr/>
        <a:lstStyle/>
        <a:p>
          <a:r>
            <a:rPr lang="en-US" dirty="0"/>
            <a:t>2022</a:t>
          </a:r>
          <a:endParaRPr lang="nl-BE" dirty="0"/>
        </a:p>
      </dgm:t>
    </dgm:pt>
    <dgm:pt modelId="{7AE45583-C99C-4B7E-A68D-F9518EBC4DC4}" type="parTrans" cxnId="{9858F887-EBE0-4BA3-ABE2-BD038C40F4FA}">
      <dgm:prSet/>
      <dgm:spPr/>
      <dgm:t>
        <a:bodyPr/>
        <a:lstStyle/>
        <a:p>
          <a:endParaRPr lang="nl-BE"/>
        </a:p>
      </dgm:t>
    </dgm:pt>
    <dgm:pt modelId="{35BE2637-A196-4155-8B03-D6DA09F26137}" type="sibTrans" cxnId="{9858F887-EBE0-4BA3-ABE2-BD038C40F4FA}">
      <dgm:prSet/>
      <dgm:spPr/>
      <dgm:t>
        <a:bodyPr/>
        <a:lstStyle/>
        <a:p>
          <a:endParaRPr lang="nl-BE"/>
        </a:p>
      </dgm:t>
    </dgm:pt>
    <dgm:pt modelId="{0BCB12A0-E147-42C5-B6F1-B3E02AF84A63}">
      <dgm:prSet phldrT="[Text]"/>
      <dgm:spPr/>
      <dgm:t>
        <a:bodyPr/>
        <a:lstStyle/>
        <a:p>
          <a:r>
            <a:rPr lang="en-US" dirty="0"/>
            <a:t>2025</a:t>
          </a:r>
          <a:endParaRPr lang="nl-BE" dirty="0"/>
        </a:p>
      </dgm:t>
    </dgm:pt>
    <dgm:pt modelId="{CC7012EE-1739-44D4-A3F7-CA7193298894}" type="parTrans" cxnId="{63D76613-2497-48D3-ABA4-BB9B19A41AA6}">
      <dgm:prSet/>
      <dgm:spPr/>
      <dgm:t>
        <a:bodyPr/>
        <a:lstStyle/>
        <a:p>
          <a:endParaRPr lang="nl-BE"/>
        </a:p>
      </dgm:t>
    </dgm:pt>
    <dgm:pt modelId="{DF4DD08D-7DBF-4169-8123-E2DBCAB4F508}" type="sibTrans" cxnId="{63D76613-2497-48D3-ABA4-BB9B19A41AA6}">
      <dgm:prSet/>
      <dgm:spPr/>
      <dgm:t>
        <a:bodyPr/>
        <a:lstStyle/>
        <a:p>
          <a:endParaRPr lang="nl-BE"/>
        </a:p>
      </dgm:t>
    </dgm:pt>
    <dgm:pt modelId="{22D8014D-639A-4AE8-B307-9022465D1A29}" type="pres">
      <dgm:prSet presAssocID="{666B451E-139E-41AA-848C-7E44BF765ED7}" presName="Name0" presStyleCnt="0">
        <dgm:presLayoutVars>
          <dgm:dir/>
          <dgm:resizeHandles val="exact"/>
        </dgm:presLayoutVars>
      </dgm:prSet>
      <dgm:spPr/>
    </dgm:pt>
    <dgm:pt modelId="{E622D9A4-B8FC-4822-B6CA-9A5EDEB0192A}" type="pres">
      <dgm:prSet presAssocID="{666B451E-139E-41AA-848C-7E44BF765ED7}" presName="arrow" presStyleLbl="bgShp" presStyleIdx="0" presStyleCnt="1"/>
      <dgm:spPr/>
    </dgm:pt>
    <dgm:pt modelId="{791E3DF2-E9BF-4B15-8784-8A5CFA685452}" type="pres">
      <dgm:prSet presAssocID="{666B451E-139E-41AA-848C-7E44BF765ED7}" presName="points" presStyleCnt="0"/>
      <dgm:spPr/>
    </dgm:pt>
    <dgm:pt modelId="{2C6F55E1-DA9E-4C69-8187-2FE92AD0804B}" type="pres">
      <dgm:prSet presAssocID="{B4F86EF3-1D73-4DBF-997F-68FBFA4F9260}" presName="compositeA" presStyleCnt="0"/>
      <dgm:spPr/>
    </dgm:pt>
    <dgm:pt modelId="{D032E8AB-C707-4ACC-B0A2-8244ED90B95A}" type="pres">
      <dgm:prSet presAssocID="{B4F86EF3-1D73-4DBF-997F-68FBFA4F9260}" presName="textA" presStyleLbl="revTx" presStyleIdx="0" presStyleCnt="7">
        <dgm:presLayoutVars>
          <dgm:bulletEnabled val="1"/>
        </dgm:presLayoutVars>
      </dgm:prSet>
      <dgm:spPr/>
    </dgm:pt>
    <dgm:pt modelId="{C6AE497C-802E-4AEF-ACA1-92460D0CC93A}" type="pres">
      <dgm:prSet presAssocID="{B4F86EF3-1D73-4DBF-997F-68FBFA4F9260}" presName="circleA" presStyleLbl="node1" presStyleIdx="0" presStyleCnt="7"/>
      <dgm:spPr/>
    </dgm:pt>
    <dgm:pt modelId="{032E4049-2E6D-4919-8E6F-2854D0558389}" type="pres">
      <dgm:prSet presAssocID="{B4F86EF3-1D73-4DBF-997F-68FBFA4F9260}" presName="spaceA" presStyleCnt="0"/>
      <dgm:spPr/>
    </dgm:pt>
    <dgm:pt modelId="{CA1D9925-6234-4E6C-B5B5-E9C00BEE008E}" type="pres">
      <dgm:prSet presAssocID="{C52A3FE4-4DF6-44B4-ADB8-C8527BC4079C}" presName="space" presStyleCnt="0"/>
      <dgm:spPr/>
    </dgm:pt>
    <dgm:pt modelId="{59BB8952-E607-4BD3-AA51-092435103438}" type="pres">
      <dgm:prSet presAssocID="{8F10A15F-13BA-4CF7-BE2D-EF72228D6028}" presName="compositeB" presStyleCnt="0"/>
      <dgm:spPr/>
    </dgm:pt>
    <dgm:pt modelId="{211B1C90-AA58-44C2-B9F1-4AECDE1A2672}" type="pres">
      <dgm:prSet presAssocID="{8F10A15F-13BA-4CF7-BE2D-EF72228D6028}" presName="textB" presStyleLbl="revTx" presStyleIdx="1" presStyleCnt="7">
        <dgm:presLayoutVars>
          <dgm:bulletEnabled val="1"/>
        </dgm:presLayoutVars>
      </dgm:prSet>
      <dgm:spPr/>
    </dgm:pt>
    <dgm:pt modelId="{6EC89D24-98F0-4487-851A-C52001C58452}" type="pres">
      <dgm:prSet presAssocID="{8F10A15F-13BA-4CF7-BE2D-EF72228D6028}" presName="circleB" presStyleLbl="node1" presStyleIdx="1" presStyleCnt="7"/>
      <dgm:spPr/>
    </dgm:pt>
    <dgm:pt modelId="{37C3E54B-069F-4302-875F-58FCBBCADE32}" type="pres">
      <dgm:prSet presAssocID="{8F10A15F-13BA-4CF7-BE2D-EF72228D6028}" presName="spaceB" presStyleCnt="0"/>
      <dgm:spPr/>
    </dgm:pt>
    <dgm:pt modelId="{E6841ACA-CD4A-43D5-8B24-33AE274BED6E}" type="pres">
      <dgm:prSet presAssocID="{2BCAB717-055E-4326-9116-2D9C753119DF}" presName="space" presStyleCnt="0"/>
      <dgm:spPr/>
    </dgm:pt>
    <dgm:pt modelId="{391C83D1-CE73-417F-9488-1641018C0876}" type="pres">
      <dgm:prSet presAssocID="{0147597F-DDBC-4760-B5C2-C24E084872F0}" presName="compositeA" presStyleCnt="0"/>
      <dgm:spPr/>
    </dgm:pt>
    <dgm:pt modelId="{69F99460-15E8-4FFA-9DFB-1A5F3F051744}" type="pres">
      <dgm:prSet presAssocID="{0147597F-DDBC-4760-B5C2-C24E084872F0}" presName="textA" presStyleLbl="revTx" presStyleIdx="2" presStyleCnt="7">
        <dgm:presLayoutVars>
          <dgm:bulletEnabled val="1"/>
        </dgm:presLayoutVars>
      </dgm:prSet>
      <dgm:spPr/>
    </dgm:pt>
    <dgm:pt modelId="{EBD315B3-A731-43FA-813C-8DC958FFE4A9}" type="pres">
      <dgm:prSet presAssocID="{0147597F-DDBC-4760-B5C2-C24E084872F0}" presName="circleA" presStyleLbl="node1" presStyleIdx="2" presStyleCnt="7"/>
      <dgm:spPr/>
    </dgm:pt>
    <dgm:pt modelId="{DA37A843-AF35-41B8-8327-6E5D24AC6447}" type="pres">
      <dgm:prSet presAssocID="{0147597F-DDBC-4760-B5C2-C24E084872F0}" presName="spaceA" presStyleCnt="0"/>
      <dgm:spPr/>
    </dgm:pt>
    <dgm:pt modelId="{5AA45076-D5B7-4759-A93B-99F749976A55}" type="pres">
      <dgm:prSet presAssocID="{1B9B9D0D-5061-4EEB-BE97-7EB639FBA4DF}" presName="space" presStyleCnt="0"/>
      <dgm:spPr/>
    </dgm:pt>
    <dgm:pt modelId="{85FE1C11-CA27-419B-AB27-E934C60DC068}" type="pres">
      <dgm:prSet presAssocID="{E84A532E-F564-40A7-AD95-5E827221B754}" presName="compositeB" presStyleCnt="0"/>
      <dgm:spPr/>
    </dgm:pt>
    <dgm:pt modelId="{D1F96D3C-9553-4E5A-981B-04DA50162F59}" type="pres">
      <dgm:prSet presAssocID="{E84A532E-F564-40A7-AD95-5E827221B754}" presName="textB" presStyleLbl="revTx" presStyleIdx="3" presStyleCnt="7">
        <dgm:presLayoutVars>
          <dgm:bulletEnabled val="1"/>
        </dgm:presLayoutVars>
      </dgm:prSet>
      <dgm:spPr/>
    </dgm:pt>
    <dgm:pt modelId="{0726F528-359A-46F4-A6F1-9F163B224302}" type="pres">
      <dgm:prSet presAssocID="{E84A532E-F564-40A7-AD95-5E827221B754}" presName="circleB" presStyleLbl="node1" presStyleIdx="3" presStyleCnt="7"/>
      <dgm:spPr/>
    </dgm:pt>
    <dgm:pt modelId="{65D6B413-FE39-44F2-B4AE-9A918F722592}" type="pres">
      <dgm:prSet presAssocID="{E84A532E-F564-40A7-AD95-5E827221B754}" presName="spaceB" presStyleCnt="0"/>
      <dgm:spPr/>
    </dgm:pt>
    <dgm:pt modelId="{892A56DA-2319-41E2-B834-180D0FD7D73D}" type="pres">
      <dgm:prSet presAssocID="{3C4B1EE2-1C5B-4C35-8629-44ED1F30BC66}" presName="space" presStyleCnt="0"/>
      <dgm:spPr/>
    </dgm:pt>
    <dgm:pt modelId="{89350243-26C6-4082-B0D0-D1968A3740F3}" type="pres">
      <dgm:prSet presAssocID="{51116741-C451-4136-8662-D2E37E304E02}" presName="compositeA" presStyleCnt="0"/>
      <dgm:spPr/>
    </dgm:pt>
    <dgm:pt modelId="{B467B13F-B597-4D00-90D7-9E69E01CF28C}" type="pres">
      <dgm:prSet presAssocID="{51116741-C451-4136-8662-D2E37E304E02}" presName="textA" presStyleLbl="revTx" presStyleIdx="4" presStyleCnt="7">
        <dgm:presLayoutVars>
          <dgm:bulletEnabled val="1"/>
        </dgm:presLayoutVars>
      </dgm:prSet>
      <dgm:spPr/>
    </dgm:pt>
    <dgm:pt modelId="{AEAC7478-564E-4E48-B495-C2101C103B44}" type="pres">
      <dgm:prSet presAssocID="{51116741-C451-4136-8662-D2E37E304E02}" presName="circleA" presStyleLbl="node1" presStyleIdx="4" presStyleCnt="7"/>
      <dgm:spPr/>
    </dgm:pt>
    <dgm:pt modelId="{1ED4092B-0F34-410B-92F7-C3EF4A046802}" type="pres">
      <dgm:prSet presAssocID="{51116741-C451-4136-8662-D2E37E304E02}" presName="spaceA" presStyleCnt="0"/>
      <dgm:spPr/>
    </dgm:pt>
    <dgm:pt modelId="{308559C7-1604-4215-8CFA-DD6974958AF7}" type="pres">
      <dgm:prSet presAssocID="{CDD4D28E-639D-4BE4-8234-E6628626CE45}" presName="space" presStyleCnt="0"/>
      <dgm:spPr/>
    </dgm:pt>
    <dgm:pt modelId="{2B6C45D6-3D87-4D21-B933-4061A03901D2}" type="pres">
      <dgm:prSet presAssocID="{F6D96934-F28E-4695-9E5D-872EF84117B9}" presName="compositeB" presStyleCnt="0"/>
      <dgm:spPr/>
    </dgm:pt>
    <dgm:pt modelId="{7B6FEA8E-7A81-461C-B501-56E1A9A7E955}" type="pres">
      <dgm:prSet presAssocID="{F6D96934-F28E-4695-9E5D-872EF84117B9}" presName="textB" presStyleLbl="revTx" presStyleIdx="5" presStyleCnt="7">
        <dgm:presLayoutVars>
          <dgm:bulletEnabled val="1"/>
        </dgm:presLayoutVars>
      </dgm:prSet>
      <dgm:spPr/>
    </dgm:pt>
    <dgm:pt modelId="{EBAB9E08-1B57-41FA-8F13-07CF9B666BCE}" type="pres">
      <dgm:prSet presAssocID="{F6D96934-F28E-4695-9E5D-872EF84117B9}" presName="circleB" presStyleLbl="node1" presStyleIdx="5" presStyleCnt="7"/>
      <dgm:spPr/>
    </dgm:pt>
    <dgm:pt modelId="{56567CCB-60D4-4A5C-B445-309F21EE61CB}" type="pres">
      <dgm:prSet presAssocID="{F6D96934-F28E-4695-9E5D-872EF84117B9}" presName="spaceB" presStyleCnt="0"/>
      <dgm:spPr/>
    </dgm:pt>
    <dgm:pt modelId="{146B0BBC-F399-45D6-ACA4-E6CCEBEE9288}" type="pres">
      <dgm:prSet presAssocID="{35BE2637-A196-4155-8B03-D6DA09F26137}" presName="space" presStyleCnt="0"/>
      <dgm:spPr/>
    </dgm:pt>
    <dgm:pt modelId="{74ED469E-394F-4E2C-93C5-3DFDD9FD36A3}" type="pres">
      <dgm:prSet presAssocID="{0BCB12A0-E147-42C5-B6F1-B3E02AF84A63}" presName="compositeA" presStyleCnt="0"/>
      <dgm:spPr/>
    </dgm:pt>
    <dgm:pt modelId="{145B2E67-5BFF-4A2E-9816-301F40C3A615}" type="pres">
      <dgm:prSet presAssocID="{0BCB12A0-E147-42C5-B6F1-B3E02AF84A63}" presName="textA" presStyleLbl="revTx" presStyleIdx="6" presStyleCnt="7">
        <dgm:presLayoutVars>
          <dgm:bulletEnabled val="1"/>
        </dgm:presLayoutVars>
      </dgm:prSet>
      <dgm:spPr/>
    </dgm:pt>
    <dgm:pt modelId="{6F18BC16-2AA6-4451-906E-F16D91F4C46C}" type="pres">
      <dgm:prSet presAssocID="{0BCB12A0-E147-42C5-B6F1-B3E02AF84A63}" presName="circleA" presStyleLbl="node1" presStyleIdx="6" presStyleCnt="7"/>
      <dgm:spPr/>
    </dgm:pt>
    <dgm:pt modelId="{30B5BE9E-871A-47F1-8DE4-20A84FE8F720}" type="pres">
      <dgm:prSet presAssocID="{0BCB12A0-E147-42C5-B6F1-B3E02AF84A63}" presName="spaceA" presStyleCnt="0"/>
      <dgm:spPr/>
    </dgm:pt>
  </dgm:ptLst>
  <dgm:cxnLst>
    <dgm:cxn modelId="{2A2EB700-B214-4795-B1FE-93387DB5DE3C}" srcId="{666B451E-139E-41AA-848C-7E44BF765ED7}" destId="{51116741-C451-4136-8662-D2E37E304E02}" srcOrd="4" destOrd="0" parTransId="{490FDE3A-8D77-476F-BEB5-A6F1510E2E94}" sibTransId="{CDD4D28E-639D-4BE4-8234-E6628626CE45}"/>
    <dgm:cxn modelId="{63D76613-2497-48D3-ABA4-BB9B19A41AA6}" srcId="{666B451E-139E-41AA-848C-7E44BF765ED7}" destId="{0BCB12A0-E147-42C5-B6F1-B3E02AF84A63}" srcOrd="6" destOrd="0" parTransId="{CC7012EE-1739-44D4-A3F7-CA7193298894}" sibTransId="{DF4DD08D-7DBF-4169-8123-E2DBCAB4F508}"/>
    <dgm:cxn modelId="{D5022E1C-0C39-4EC6-95BA-D0E98E8DD955}" type="presOf" srcId="{F6D96934-F28E-4695-9E5D-872EF84117B9}" destId="{7B6FEA8E-7A81-461C-B501-56E1A9A7E955}" srcOrd="0" destOrd="0" presId="urn:microsoft.com/office/officeart/2005/8/layout/hProcess11"/>
    <dgm:cxn modelId="{B8701C1D-F758-49B8-9152-EAA6A5147E00}" type="presOf" srcId="{51116741-C451-4136-8662-D2E37E304E02}" destId="{B467B13F-B597-4D00-90D7-9E69E01CF28C}" srcOrd="0" destOrd="0" presId="urn:microsoft.com/office/officeart/2005/8/layout/hProcess11"/>
    <dgm:cxn modelId="{32AD181E-EE83-40AE-85A6-6C7CCC304465}" srcId="{666B451E-139E-41AA-848C-7E44BF765ED7}" destId="{0147597F-DDBC-4760-B5C2-C24E084872F0}" srcOrd="2" destOrd="0" parTransId="{402380C5-3147-40BC-963E-E681BD7F9D07}" sibTransId="{1B9B9D0D-5061-4EEB-BE97-7EB639FBA4DF}"/>
    <dgm:cxn modelId="{AD53882F-41B5-4EE7-AFB1-2D28735ED834}" type="presOf" srcId="{0BCB12A0-E147-42C5-B6F1-B3E02AF84A63}" destId="{145B2E67-5BFF-4A2E-9816-301F40C3A615}" srcOrd="0" destOrd="0" presId="urn:microsoft.com/office/officeart/2005/8/layout/hProcess11"/>
    <dgm:cxn modelId="{9E2ED135-9A5D-4093-87BC-F383BB1BDDBE}" type="presOf" srcId="{8F10A15F-13BA-4CF7-BE2D-EF72228D6028}" destId="{211B1C90-AA58-44C2-B9F1-4AECDE1A2672}" srcOrd="0" destOrd="0" presId="urn:microsoft.com/office/officeart/2005/8/layout/hProcess11"/>
    <dgm:cxn modelId="{E2375B70-638D-4376-8462-5C9EB574AE5C}" type="presOf" srcId="{0147597F-DDBC-4760-B5C2-C24E084872F0}" destId="{69F99460-15E8-4FFA-9DFB-1A5F3F051744}" srcOrd="0" destOrd="0" presId="urn:microsoft.com/office/officeart/2005/8/layout/hProcess11"/>
    <dgm:cxn modelId="{EF5DC551-7C08-4975-B520-C5CC4FD4358D}" srcId="{666B451E-139E-41AA-848C-7E44BF765ED7}" destId="{E84A532E-F564-40A7-AD95-5E827221B754}" srcOrd="3" destOrd="0" parTransId="{108B2CA4-AB60-41EC-B35B-E9712561174B}" sibTransId="{3C4B1EE2-1C5B-4C35-8629-44ED1F30BC66}"/>
    <dgm:cxn modelId="{9858F887-EBE0-4BA3-ABE2-BD038C40F4FA}" srcId="{666B451E-139E-41AA-848C-7E44BF765ED7}" destId="{F6D96934-F28E-4695-9E5D-872EF84117B9}" srcOrd="5" destOrd="0" parTransId="{7AE45583-C99C-4B7E-A68D-F9518EBC4DC4}" sibTransId="{35BE2637-A196-4155-8B03-D6DA09F26137}"/>
    <dgm:cxn modelId="{D8DB0F88-8EA2-4EF8-B6DB-61F6B892231B}" type="presOf" srcId="{B4F86EF3-1D73-4DBF-997F-68FBFA4F9260}" destId="{D032E8AB-C707-4ACC-B0A2-8244ED90B95A}" srcOrd="0" destOrd="0" presId="urn:microsoft.com/office/officeart/2005/8/layout/hProcess11"/>
    <dgm:cxn modelId="{A63679A3-3D30-43C0-8B82-08F5498E3EBF}" type="presOf" srcId="{666B451E-139E-41AA-848C-7E44BF765ED7}" destId="{22D8014D-639A-4AE8-B307-9022465D1A29}" srcOrd="0" destOrd="0" presId="urn:microsoft.com/office/officeart/2005/8/layout/hProcess11"/>
    <dgm:cxn modelId="{641CDBA4-A420-4F5D-A8C7-46BEED3A38F2}" type="presOf" srcId="{E84A532E-F564-40A7-AD95-5E827221B754}" destId="{D1F96D3C-9553-4E5A-981B-04DA50162F59}" srcOrd="0" destOrd="0" presId="urn:microsoft.com/office/officeart/2005/8/layout/hProcess11"/>
    <dgm:cxn modelId="{83CD98D3-20A9-43BB-8907-47D3B8F5BC29}" srcId="{666B451E-139E-41AA-848C-7E44BF765ED7}" destId="{8F10A15F-13BA-4CF7-BE2D-EF72228D6028}" srcOrd="1" destOrd="0" parTransId="{206F416A-8FBD-4EA1-BC8F-80DE0563D304}" sibTransId="{2BCAB717-055E-4326-9116-2D9C753119DF}"/>
    <dgm:cxn modelId="{18BB55E0-DF9F-49C3-A953-AE62CEE3FEAF}" srcId="{666B451E-139E-41AA-848C-7E44BF765ED7}" destId="{B4F86EF3-1D73-4DBF-997F-68FBFA4F9260}" srcOrd="0" destOrd="0" parTransId="{138723C4-36EA-423C-AC5B-55872323FC68}" sibTransId="{C52A3FE4-4DF6-44B4-ADB8-C8527BC4079C}"/>
    <dgm:cxn modelId="{2984E68A-385A-4DCF-B239-38EC39E34326}" type="presParOf" srcId="{22D8014D-639A-4AE8-B307-9022465D1A29}" destId="{E622D9A4-B8FC-4822-B6CA-9A5EDEB0192A}" srcOrd="0" destOrd="0" presId="urn:microsoft.com/office/officeart/2005/8/layout/hProcess11"/>
    <dgm:cxn modelId="{BEE1AE70-C2EE-4262-9B08-A0D07B535198}" type="presParOf" srcId="{22D8014D-639A-4AE8-B307-9022465D1A29}" destId="{791E3DF2-E9BF-4B15-8784-8A5CFA685452}" srcOrd="1" destOrd="0" presId="urn:microsoft.com/office/officeart/2005/8/layout/hProcess11"/>
    <dgm:cxn modelId="{98ED4398-8401-48F8-90EF-10D23068900D}" type="presParOf" srcId="{791E3DF2-E9BF-4B15-8784-8A5CFA685452}" destId="{2C6F55E1-DA9E-4C69-8187-2FE92AD0804B}" srcOrd="0" destOrd="0" presId="urn:microsoft.com/office/officeart/2005/8/layout/hProcess11"/>
    <dgm:cxn modelId="{5F88B37F-08FC-4120-8BD3-89ABC443F0BA}" type="presParOf" srcId="{2C6F55E1-DA9E-4C69-8187-2FE92AD0804B}" destId="{D032E8AB-C707-4ACC-B0A2-8244ED90B95A}" srcOrd="0" destOrd="0" presId="urn:microsoft.com/office/officeart/2005/8/layout/hProcess11"/>
    <dgm:cxn modelId="{2F1336E3-9609-490E-882D-9F316B21F735}" type="presParOf" srcId="{2C6F55E1-DA9E-4C69-8187-2FE92AD0804B}" destId="{C6AE497C-802E-4AEF-ACA1-92460D0CC93A}" srcOrd="1" destOrd="0" presId="urn:microsoft.com/office/officeart/2005/8/layout/hProcess11"/>
    <dgm:cxn modelId="{1F8D4504-0C08-40E5-BB1F-76203BFFEC96}" type="presParOf" srcId="{2C6F55E1-DA9E-4C69-8187-2FE92AD0804B}" destId="{032E4049-2E6D-4919-8E6F-2854D0558389}" srcOrd="2" destOrd="0" presId="urn:microsoft.com/office/officeart/2005/8/layout/hProcess11"/>
    <dgm:cxn modelId="{0219EEC0-0371-4B43-A23B-2AD98E335CDD}" type="presParOf" srcId="{791E3DF2-E9BF-4B15-8784-8A5CFA685452}" destId="{CA1D9925-6234-4E6C-B5B5-E9C00BEE008E}" srcOrd="1" destOrd="0" presId="urn:microsoft.com/office/officeart/2005/8/layout/hProcess11"/>
    <dgm:cxn modelId="{16113E2B-6EF9-4D88-8C38-E9E4482796B8}" type="presParOf" srcId="{791E3DF2-E9BF-4B15-8784-8A5CFA685452}" destId="{59BB8952-E607-4BD3-AA51-092435103438}" srcOrd="2" destOrd="0" presId="urn:microsoft.com/office/officeart/2005/8/layout/hProcess11"/>
    <dgm:cxn modelId="{B0209872-3DEB-4E99-8E9E-EE0E6DB139EC}" type="presParOf" srcId="{59BB8952-E607-4BD3-AA51-092435103438}" destId="{211B1C90-AA58-44C2-B9F1-4AECDE1A2672}" srcOrd="0" destOrd="0" presId="urn:microsoft.com/office/officeart/2005/8/layout/hProcess11"/>
    <dgm:cxn modelId="{12B1B7C4-AA99-4589-A24E-2DDE0EFE63B0}" type="presParOf" srcId="{59BB8952-E607-4BD3-AA51-092435103438}" destId="{6EC89D24-98F0-4487-851A-C52001C58452}" srcOrd="1" destOrd="0" presId="urn:microsoft.com/office/officeart/2005/8/layout/hProcess11"/>
    <dgm:cxn modelId="{E8880102-5567-44C8-88DD-28D3A69D182A}" type="presParOf" srcId="{59BB8952-E607-4BD3-AA51-092435103438}" destId="{37C3E54B-069F-4302-875F-58FCBBCADE32}" srcOrd="2" destOrd="0" presId="urn:microsoft.com/office/officeart/2005/8/layout/hProcess11"/>
    <dgm:cxn modelId="{7C20B85B-D6E5-43E6-8812-936C6A94705A}" type="presParOf" srcId="{791E3DF2-E9BF-4B15-8784-8A5CFA685452}" destId="{E6841ACA-CD4A-43D5-8B24-33AE274BED6E}" srcOrd="3" destOrd="0" presId="urn:microsoft.com/office/officeart/2005/8/layout/hProcess11"/>
    <dgm:cxn modelId="{1823D2A0-5C7E-4494-B9D8-3A884951D5F8}" type="presParOf" srcId="{791E3DF2-E9BF-4B15-8784-8A5CFA685452}" destId="{391C83D1-CE73-417F-9488-1641018C0876}" srcOrd="4" destOrd="0" presId="urn:microsoft.com/office/officeart/2005/8/layout/hProcess11"/>
    <dgm:cxn modelId="{A9112DB9-700E-4FD8-B120-3E96E33F4A93}" type="presParOf" srcId="{391C83D1-CE73-417F-9488-1641018C0876}" destId="{69F99460-15E8-4FFA-9DFB-1A5F3F051744}" srcOrd="0" destOrd="0" presId="urn:microsoft.com/office/officeart/2005/8/layout/hProcess11"/>
    <dgm:cxn modelId="{57B3AC46-057B-495F-9766-1E7BAFECE4E2}" type="presParOf" srcId="{391C83D1-CE73-417F-9488-1641018C0876}" destId="{EBD315B3-A731-43FA-813C-8DC958FFE4A9}" srcOrd="1" destOrd="0" presId="urn:microsoft.com/office/officeart/2005/8/layout/hProcess11"/>
    <dgm:cxn modelId="{F781EADB-AB2C-4E97-B8DF-7FF0AE737A12}" type="presParOf" srcId="{391C83D1-CE73-417F-9488-1641018C0876}" destId="{DA37A843-AF35-41B8-8327-6E5D24AC6447}" srcOrd="2" destOrd="0" presId="urn:microsoft.com/office/officeart/2005/8/layout/hProcess11"/>
    <dgm:cxn modelId="{0F75B61D-1F54-456A-A5DE-F91AA72DD844}" type="presParOf" srcId="{791E3DF2-E9BF-4B15-8784-8A5CFA685452}" destId="{5AA45076-D5B7-4759-A93B-99F749976A55}" srcOrd="5" destOrd="0" presId="urn:microsoft.com/office/officeart/2005/8/layout/hProcess11"/>
    <dgm:cxn modelId="{08C81DC0-9568-481B-80F7-7FC59B918166}" type="presParOf" srcId="{791E3DF2-E9BF-4B15-8784-8A5CFA685452}" destId="{85FE1C11-CA27-419B-AB27-E934C60DC068}" srcOrd="6" destOrd="0" presId="urn:microsoft.com/office/officeart/2005/8/layout/hProcess11"/>
    <dgm:cxn modelId="{94F2CFA9-93EF-43F9-B1B7-BB0E60D37F79}" type="presParOf" srcId="{85FE1C11-CA27-419B-AB27-E934C60DC068}" destId="{D1F96D3C-9553-4E5A-981B-04DA50162F59}" srcOrd="0" destOrd="0" presId="urn:microsoft.com/office/officeart/2005/8/layout/hProcess11"/>
    <dgm:cxn modelId="{3E7B7916-93C3-4F32-AF1C-35D18F4AEEA3}" type="presParOf" srcId="{85FE1C11-CA27-419B-AB27-E934C60DC068}" destId="{0726F528-359A-46F4-A6F1-9F163B224302}" srcOrd="1" destOrd="0" presId="urn:microsoft.com/office/officeart/2005/8/layout/hProcess11"/>
    <dgm:cxn modelId="{A438A323-8F40-4C22-BFAF-58BA827874B2}" type="presParOf" srcId="{85FE1C11-CA27-419B-AB27-E934C60DC068}" destId="{65D6B413-FE39-44F2-B4AE-9A918F722592}" srcOrd="2" destOrd="0" presId="urn:microsoft.com/office/officeart/2005/8/layout/hProcess11"/>
    <dgm:cxn modelId="{E6D105B7-E079-4D18-9026-D1DD0A410019}" type="presParOf" srcId="{791E3DF2-E9BF-4B15-8784-8A5CFA685452}" destId="{892A56DA-2319-41E2-B834-180D0FD7D73D}" srcOrd="7" destOrd="0" presId="urn:microsoft.com/office/officeart/2005/8/layout/hProcess11"/>
    <dgm:cxn modelId="{751A6633-4834-47B0-87BB-934D3472B75C}" type="presParOf" srcId="{791E3DF2-E9BF-4B15-8784-8A5CFA685452}" destId="{89350243-26C6-4082-B0D0-D1968A3740F3}" srcOrd="8" destOrd="0" presId="urn:microsoft.com/office/officeart/2005/8/layout/hProcess11"/>
    <dgm:cxn modelId="{B4195240-4ADD-4EC1-93ED-3B4479AF2BD8}" type="presParOf" srcId="{89350243-26C6-4082-B0D0-D1968A3740F3}" destId="{B467B13F-B597-4D00-90D7-9E69E01CF28C}" srcOrd="0" destOrd="0" presId="urn:microsoft.com/office/officeart/2005/8/layout/hProcess11"/>
    <dgm:cxn modelId="{176EF50C-C11C-4E58-963E-A83C06C25503}" type="presParOf" srcId="{89350243-26C6-4082-B0D0-D1968A3740F3}" destId="{AEAC7478-564E-4E48-B495-C2101C103B44}" srcOrd="1" destOrd="0" presId="urn:microsoft.com/office/officeart/2005/8/layout/hProcess11"/>
    <dgm:cxn modelId="{5F7842FD-6E3C-4D5C-9DEC-F2861720DBF6}" type="presParOf" srcId="{89350243-26C6-4082-B0D0-D1968A3740F3}" destId="{1ED4092B-0F34-410B-92F7-C3EF4A046802}" srcOrd="2" destOrd="0" presId="urn:microsoft.com/office/officeart/2005/8/layout/hProcess11"/>
    <dgm:cxn modelId="{5E5DBD42-E062-441B-B4FE-D792C860BB09}" type="presParOf" srcId="{791E3DF2-E9BF-4B15-8784-8A5CFA685452}" destId="{308559C7-1604-4215-8CFA-DD6974958AF7}" srcOrd="9" destOrd="0" presId="urn:microsoft.com/office/officeart/2005/8/layout/hProcess11"/>
    <dgm:cxn modelId="{665C3947-115C-4B88-A9B5-1FCA56C83A6D}" type="presParOf" srcId="{791E3DF2-E9BF-4B15-8784-8A5CFA685452}" destId="{2B6C45D6-3D87-4D21-B933-4061A03901D2}" srcOrd="10" destOrd="0" presId="urn:microsoft.com/office/officeart/2005/8/layout/hProcess11"/>
    <dgm:cxn modelId="{CAAEA46C-8BB2-4E4C-B08A-72C83679B5DE}" type="presParOf" srcId="{2B6C45D6-3D87-4D21-B933-4061A03901D2}" destId="{7B6FEA8E-7A81-461C-B501-56E1A9A7E955}" srcOrd="0" destOrd="0" presId="urn:microsoft.com/office/officeart/2005/8/layout/hProcess11"/>
    <dgm:cxn modelId="{BF77F45F-C61D-468F-BA39-89E8B141D51E}" type="presParOf" srcId="{2B6C45D6-3D87-4D21-B933-4061A03901D2}" destId="{EBAB9E08-1B57-41FA-8F13-07CF9B666BCE}" srcOrd="1" destOrd="0" presId="urn:microsoft.com/office/officeart/2005/8/layout/hProcess11"/>
    <dgm:cxn modelId="{F8BD6B62-FC6B-479A-BB15-EA393BCC83E1}" type="presParOf" srcId="{2B6C45D6-3D87-4D21-B933-4061A03901D2}" destId="{56567CCB-60D4-4A5C-B445-309F21EE61CB}" srcOrd="2" destOrd="0" presId="urn:microsoft.com/office/officeart/2005/8/layout/hProcess11"/>
    <dgm:cxn modelId="{7E73B9E4-D72E-4DF5-8606-B2B4C8BF1868}" type="presParOf" srcId="{791E3DF2-E9BF-4B15-8784-8A5CFA685452}" destId="{146B0BBC-F399-45D6-ACA4-E6CCEBEE9288}" srcOrd="11" destOrd="0" presId="urn:microsoft.com/office/officeart/2005/8/layout/hProcess11"/>
    <dgm:cxn modelId="{C777797E-CFF8-492A-AC1E-1B1AB877FD58}" type="presParOf" srcId="{791E3DF2-E9BF-4B15-8784-8A5CFA685452}" destId="{74ED469E-394F-4E2C-93C5-3DFDD9FD36A3}" srcOrd="12" destOrd="0" presId="urn:microsoft.com/office/officeart/2005/8/layout/hProcess11"/>
    <dgm:cxn modelId="{1F897594-748C-4C6A-9020-8DA9CFF51388}" type="presParOf" srcId="{74ED469E-394F-4E2C-93C5-3DFDD9FD36A3}" destId="{145B2E67-5BFF-4A2E-9816-301F40C3A615}" srcOrd="0" destOrd="0" presId="urn:microsoft.com/office/officeart/2005/8/layout/hProcess11"/>
    <dgm:cxn modelId="{7BB153E3-6F11-42C2-95F2-69C135433A89}" type="presParOf" srcId="{74ED469E-394F-4E2C-93C5-3DFDD9FD36A3}" destId="{6F18BC16-2AA6-4451-906E-F16D91F4C46C}" srcOrd="1" destOrd="0" presId="urn:microsoft.com/office/officeart/2005/8/layout/hProcess11"/>
    <dgm:cxn modelId="{F6E1CFE4-674F-435C-A411-F3C626EED7CD}" type="presParOf" srcId="{74ED469E-394F-4E2C-93C5-3DFDD9FD36A3}" destId="{30B5BE9E-871A-47F1-8DE4-20A84FE8F720}"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6B451E-139E-41AA-848C-7E44BF765ED7}"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nl-BE"/>
        </a:p>
      </dgm:t>
    </dgm:pt>
    <dgm:pt modelId="{B4F86EF3-1D73-4DBF-997F-68FBFA4F9260}">
      <dgm:prSet phldrT="[Text]"/>
      <dgm:spPr/>
      <dgm:t>
        <a:bodyPr/>
        <a:lstStyle/>
        <a:p>
          <a:r>
            <a:rPr lang="en-US" b="0" dirty="0"/>
            <a:t>2014</a:t>
          </a:r>
          <a:endParaRPr lang="nl-BE" b="0" dirty="0"/>
        </a:p>
      </dgm:t>
    </dgm:pt>
    <dgm:pt modelId="{138723C4-36EA-423C-AC5B-55872323FC68}" type="parTrans" cxnId="{18BB55E0-DF9F-49C3-A953-AE62CEE3FEAF}">
      <dgm:prSet/>
      <dgm:spPr/>
      <dgm:t>
        <a:bodyPr/>
        <a:lstStyle/>
        <a:p>
          <a:endParaRPr lang="nl-BE"/>
        </a:p>
      </dgm:t>
    </dgm:pt>
    <dgm:pt modelId="{C52A3FE4-4DF6-44B4-ADB8-C8527BC4079C}" type="sibTrans" cxnId="{18BB55E0-DF9F-49C3-A953-AE62CEE3FEAF}">
      <dgm:prSet/>
      <dgm:spPr/>
      <dgm:t>
        <a:bodyPr/>
        <a:lstStyle/>
        <a:p>
          <a:endParaRPr lang="nl-BE"/>
        </a:p>
      </dgm:t>
    </dgm:pt>
    <dgm:pt modelId="{8F10A15F-13BA-4CF7-BE2D-EF72228D6028}">
      <dgm:prSet phldrT="[Text]"/>
      <dgm:spPr/>
      <dgm:t>
        <a:bodyPr/>
        <a:lstStyle/>
        <a:p>
          <a:r>
            <a:rPr lang="en-US" dirty="0"/>
            <a:t>2015</a:t>
          </a:r>
          <a:endParaRPr lang="nl-BE" dirty="0"/>
        </a:p>
      </dgm:t>
    </dgm:pt>
    <dgm:pt modelId="{206F416A-8FBD-4EA1-BC8F-80DE0563D304}" type="parTrans" cxnId="{83CD98D3-20A9-43BB-8907-47D3B8F5BC29}">
      <dgm:prSet/>
      <dgm:spPr/>
      <dgm:t>
        <a:bodyPr/>
        <a:lstStyle/>
        <a:p>
          <a:endParaRPr lang="nl-BE"/>
        </a:p>
      </dgm:t>
    </dgm:pt>
    <dgm:pt modelId="{2BCAB717-055E-4326-9116-2D9C753119DF}" type="sibTrans" cxnId="{83CD98D3-20A9-43BB-8907-47D3B8F5BC29}">
      <dgm:prSet/>
      <dgm:spPr/>
      <dgm:t>
        <a:bodyPr/>
        <a:lstStyle/>
        <a:p>
          <a:endParaRPr lang="nl-BE"/>
        </a:p>
      </dgm:t>
    </dgm:pt>
    <dgm:pt modelId="{0147597F-DDBC-4760-B5C2-C24E084872F0}">
      <dgm:prSet phldrT="[Text]"/>
      <dgm:spPr/>
      <dgm:t>
        <a:bodyPr/>
        <a:lstStyle/>
        <a:p>
          <a:r>
            <a:rPr lang="en-US" dirty="0"/>
            <a:t>2016</a:t>
          </a:r>
          <a:endParaRPr lang="nl-BE" dirty="0"/>
        </a:p>
      </dgm:t>
    </dgm:pt>
    <dgm:pt modelId="{402380C5-3147-40BC-963E-E681BD7F9D07}" type="parTrans" cxnId="{32AD181E-EE83-40AE-85A6-6C7CCC304465}">
      <dgm:prSet/>
      <dgm:spPr/>
      <dgm:t>
        <a:bodyPr/>
        <a:lstStyle/>
        <a:p>
          <a:endParaRPr lang="nl-BE"/>
        </a:p>
      </dgm:t>
    </dgm:pt>
    <dgm:pt modelId="{1B9B9D0D-5061-4EEB-BE97-7EB639FBA4DF}" type="sibTrans" cxnId="{32AD181E-EE83-40AE-85A6-6C7CCC304465}">
      <dgm:prSet/>
      <dgm:spPr/>
      <dgm:t>
        <a:bodyPr/>
        <a:lstStyle/>
        <a:p>
          <a:endParaRPr lang="nl-BE"/>
        </a:p>
      </dgm:t>
    </dgm:pt>
    <dgm:pt modelId="{E84A532E-F564-40A7-AD95-5E827221B754}">
      <dgm:prSet phldrT="[Text]"/>
      <dgm:spPr/>
      <dgm:t>
        <a:bodyPr/>
        <a:lstStyle/>
        <a:p>
          <a:r>
            <a:rPr lang="en-US" dirty="0"/>
            <a:t>2017</a:t>
          </a:r>
          <a:endParaRPr lang="nl-BE" dirty="0"/>
        </a:p>
      </dgm:t>
    </dgm:pt>
    <dgm:pt modelId="{108B2CA4-AB60-41EC-B35B-E9712561174B}" type="parTrans" cxnId="{EF5DC551-7C08-4975-B520-C5CC4FD4358D}">
      <dgm:prSet/>
      <dgm:spPr/>
      <dgm:t>
        <a:bodyPr/>
        <a:lstStyle/>
        <a:p>
          <a:endParaRPr lang="nl-BE"/>
        </a:p>
      </dgm:t>
    </dgm:pt>
    <dgm:pt modelId="{3C4B1EE2-1C5B-4C35-8629-44ED1F30BC66}" type="sibTrans" cxnId="{EF5DC551-7C08-4975-B520-C5CC4FD4358D}">
      <dgm:prSet/>
      <dgm:spPr/>
      <dgm:t>
        <a:bodyPr/>
        <a:lstStyle/>
        <a:p>
          <a:endParaRPr lang="nl-BE"/>
        </a:p>
      </dgm:t>
    </dgm:pt>
    <dgm:pt modelId="{51116741-C451-4136-8662-D2E37E304E02}">
      <dgm:prSet phldrT="[Text]"/>
      <dgm:spPr/>
      <dgm:t>
        <a:bodyPr/>
        <a:lstStyle/>
        <a:p>
          <a:r>
            <a:rPr lang="en-US" dirty="0"/>
            <a:t>2019</a:t>
          </a:r>
          <a:endParaRPr lang="nl-BE" dirty="0"/>
        </a:p>
      </dgm:t>
    </dgm:pt>
    <dgm:pt modelId="{490FDE3A-8D77-476F-BEB5-A6F1510E2E94}" type="parTrans" cxnId="{2A2EB700-B214-4795-B1FE-93387DB5DE3C}">
      <dgm:prSet/>
      <dgm:spPr/>
      <dgm:t>
        <a:bodyPr/>
        <a:lstStyle/>
        <a:p>
          <a:endParaRPr lang="nl-BE"/>
        </a:p>
      </dgm:t>
    </dgm:pt>
    <dgm:pt modelId="{CDD4D28E-639D-4BE4-8234-E6628626CE45}" type="sibTrans" cxnId="{2A2EB700-B214-4795-B1FE-93387DB5DE3C}">
      <dgm:prSet/>
      <dgm:spPr/>
      <dgm:t>
        <a:bodyPr/>
        <a:lstStyle/>
        <a:p>
          <a:endParaRPr lang="nl-BE"/>
        </a:p>
      </dgm:t>
    </dgm:pt>
    <dgm:pt modelId="{F6D96934-F28E-4695-9E5D-872EF84117B9}">
      <dgm:prSet phldrT="[Text]"/>
      <dgm:spPr/>
      <dgm:t>
        <a:bodyPr/>
        <a:lstStyle/>
        <a:p>
          <a:r>
            <a:rPr lang="en-US" b="1" dirty="0"/>
            <a:t>2022</a:t>
          </a:r>
          <a:endParaRPr lang="nl-BE" b="1" dirty="0"/>
        </a:p>
      </dgm:t>
    </dgm:pt>
    <dgm:pt modelId="{7AE45583-C99C-4B7E-A68D-F9518EBC4DC4}" type="parTrans" cxnId="{9858F887-EBE0-4BA3-ABE2-BD038C40F4FA}">
      <dgm:prSet/>
      <dgm:spPr/>
      <dgm:t>
        <a:bodyPr/>
        <a:lstStyle/>
        <a:p>
          <a:endParaRPr lang="nl-BE"/>
        </a:p>
      </dgm:t>
    </dgm:pt>
    <dgm:pt modelId="{35BE2637-A196-4155-8B03-D6DA09F26137}" type="sibTrans" cxnId="{9858F887-EBE0-4BA3-ABE2-BD038C40F4FA}">
      <dgm:prSet/>
      <dgm:spPr/>
      <dgm:t>
        <a:bodyPr/>
        <a:lstStyle/>
        <a:p>
          <a:endParaRPr lang="nl-BE"/>
        </a:p>
      </dgm:t>
    </dgm:pt>
    <dgm:pt modelId="{0BCB12A0-E147-42C5-B6F1-B3E02AF84A63}">
      <dgm:prSet phldrT="[Text]"/>
      <dgm:spPr/>
      <dgm:t>
        <a:bodyPr/>
        <a:lstStyle/>
        <a:p>
          <a:r>
            <a:rPr lang="en-US" dirty="0"/>
            <a:t>2025</a:t>
          </a:r>
          <a:endParaRPr lang="nl-BE" dirty="0"/>
        </a:p>
      </dgm:t>
    </dgm:pt>
    <dgm:pt modelId="{CC7012EE-1739-44D4-A3F7-CA7193298894}" type="parTrans" cxnId="{63D76613-2497-48D3-ABA4-BB9B19A41AA6}">
      <dgm:prSet/>
      <dgm:spPr/>
      <dgm:t>
        <a:bodyPr/>
        <a:lstStyle/>
        <a:p>
          <a:endParaRPr lang="nl-BE"/>
        </a:p>
      </dgm:t>
    </dgm:pt>
    <dgm:pt modelId="{DF4DD08D-7DBF-4169-8123-E2DBCAB4F508}" type="sibTrans" cxnId="{63D76613-2497-48D3-ABA4-BB9B19A41AA6}">
      <dgm:prSet/>
      <dgm:spPr/>
      <dgm:t>
        <a:bodyPr/>
        <a:lstStyle/>
        <a:p>
          <a:endParaRPr lang="nl-BE"/>
        </a:p>
      </dgm:t>
    </dgm:pt>
    <dgm:pt modelId="{22D8014D-639A-4AE8-B307-9022465D1A29}" type="pres">
      <dgm:prSet presAssocID="{666B451E-139E-41AA-848C-7E44BF765ED7}" presName="Name0" presStyleCnt="0">
        <dgm:presLayoutVars>
          <dgm:dir/>
          <dgm:resizeHandles val="exact"/>
        </dgm:presLayoutVars>
      </dgm:prSet>
      <dgm:spPr/>
    </dgm:pt>
    <dgm:pt modelId="{E622D9A4-B8FC-4822-B6CA-9A5EDEB0192A}" type="pres">
      <dgm:prSet presAssocID="{666B451E-139E-41AA-848C-7E44BF765ED7}" presName="arrow" presStyleLbl="bgShp" presStyleIdx="0" presStyleCnt="1"/>
      <dgm:spPr/>
    </dgm:pt>
    <dgm:pt modelId="{791E3DF2-E9BF-4B15-8784-8A5CFA685452}" type="pres">
      <dgm:prSet presAssocID="{666B451E-139E-41AA-848C-7E44BF765ED7}" presName="points" presStyleCnt="0"/>
      <dgm:spPr/>
    </dgm:pt>
    <dgm:pt modelId="{2C6F55E1-DA9E-4C69-8187-2FE92AD0804B}" type="pres">
      <dgm:prSet presAssocID="{B4F86EF3-1D73-4DBF-997F-68FBFA4F9260}" presName="compositeA" presStyleCnt="0"/>
      <dgm:spPr/>
    </dgm:pt>
    <dgm:pt modelId="{D032E8AB-C707-4ACC-B0A2-8244ED90B95A}" type="pres">
      <dgm:prSet presAssocID="{B4F86EF3-1D73-4DBF-997F-68FBFA4F9260}" presName="textA" presStyleLbl="revTx" presStyleIdx="0" presStyleCnt="7">
        <dgm:presLayoutVars>
          <dgm:bulletEnabled val="1"/>
        </dgm:presLayoutVars>
      </dgm:prSet>
      <dgm:spPr/>
    </dgm:pt>
    <dgm:pt modelId="{C6AE497C-802E-4AEF-ACA1-92460D0CC93A}" type="pres">
      <dgm:prSet presAssocID="{B4F86EF3-1D73-4DBF-997F-68FBFA4F9260}" presName="circleA" presStyleLbl="node1" presStyleIdx="0" presStyleCnt="7"/>
      <dgm:spPr/>
    </dgm:pt>
    <dgm:pt modelId="{032E4049-2E6D-4919-8E6F-2854D0558389}" type="pres">
      <dgm:prSet presAssocID="{B4F86EF3-1D73-4DBF-997F-68FBFA4F9260}" presName="spaceA" presStyleCnt="0"/>
      <dgm:spPr/>
    </dgm:pt>
    <dgm:pt modelId="{CA1D9925-6234-4E6C-B5B5-E9C00BEE008E}" type="pres">
      <dgm:prSet presAssocID="{C52A3FE4-4DF6-44B4-ADB8-C8527BC4079C}" presName="space" presStyleCnt="0"/>
      <dgm:spPr/>
    </dgm:pt>
    <dgm:pt modelId="{59BB8952-E607-4BD3-AA51-092435103438}" type="pres">
      <dgm:prSet presAssocID="{8F10A15F-13BA-4CF7-BE2D-EF72228D6028}" presName="compositeB" presStyleCnt="0"/>
      <dgm:spPr/>
    </dgm:pt>
    <dgm:pt modelId="{211B1C90-AA58-44C2-B9F1-4AECDE1A2672}" type="pres">
      <dgm:prSet presAssocID="{8F10A15F-13BA-4CF7-BE2D-EF72228D6028}" presName="textB" presStyleLbl="revTx" presStyleIdx="1" presStyleCnt="7">
        <dgm:presLayoutVars>
          <dgm:bulletEnabled val="1"/>
        </dgm:presLayoutVars>
      </dgm:prSet>
      <dgm:spPr/>
    </dgm:pt>
    <dgm:pt modelId="{6EC89D24-98F0-4487-851A-C52001C58452}" type="pres">
      <dgm:prSet presAssocID="{8F10A15F-13BA-4CF7-BE2D-EF72228D6028}" presName="circleB" presStyleLbl="node1" presStyleIdx="1" presStyleCnt="7"/>
      <dgm:spPr/>
    </dgm:pt>
    <dgm:pt modelId="{37C3E54B-069F-4302-875F-58FCBBCADE32}" type="pres">
      <dgm:prSet presAssocID="{8F10A15F-13BA-4CF7-BE2D-EF72228D6028}" presName="spaceB" presStyleCnt="0"/>
      <dgm:spPr/>
    </dgm:pt>
    <dgm:pt modelId="{E6841ACA-CD4A-43D5-8B24-33AE274BED6E}" type="pres">
      <dgm:prSet presAssocID="{2BCAB717-055E-4326-9116-2D9C753119DF}" presName="space" presStyleCnt="0"/>
      <dgm:spPr/>
    </dgm:pt>
    <dgm:pt modelId="{391C83D1-CE73-417F-9488-1641018C0876}" type="pres">
      <dgm:prSet presAssocID="{0147597F-DDBC-4760-B5C2-C24E084872F0}" presName="compositeA" presStyleCnt="0"/>
      <dgm:spPr/>
    </dgm:pt>
    <dgm:pt modelId="{69F99460-15E8-4FFA-9DFB-1A5F3F051744}" type="pres">
      <dgm:prSet presAssocID="{0147597F-DDBC-4760-B5C2-C24E084872F0}" presName="textA" presStyleLbl="revTx" presStyleIdx="2" presStyleCnt="7">
        <dgm:presLayoutVars>
          <dgm:bulletEnabled val="1"/>
        </dgm:presLayoutVars>
      </dgm:prSet>
      <dgm:spPr/>
    </dgm:pt>
    <dgm:pt modelId="{EBD315B3-A731-43FA-813C-8DC958FFE4A9}" type="pres">
      <dgm:prSet presAssocID="{0147597F-DDBC-4760-B5C2-C24E084872F0}" presName="circleA" presStyleLbl="node1" presStyleIdx="2" presStyleCnt="7"/>
      <dgm:spPr/>
    </dgm:pt>
    <dgm:pt modelId="{DA37A843-AF35-41B8-8327-6E5D24AC6447}" type="pres">
      <dgm:prSet presAssocID="{0147597F-DDBC-4760-B5C2-C24E084872F0}" presName="spaceA" presStyleCnt="0"/>
      <dgm:spPr/>
    </dgm:pt>
    <dgm:pt modelId="{5AA45076-D5B7-4759-A93B-99F749976A55}" type="pres">
      <dgm:prSet presAssocID="{1B9B9D0D-5061-4EEB-BE97-7EB639FBA4DF}" presName="space" presStyleCnt="0"/>
      <dgm:spPr/>
    </dgm:pt>
    <dgm:pt modelId="{85FE1C11-CA27-419B-AB27-E934C60DC068}" type="pres">
      <dgm:prSet presAssocID="{E84A532E-F564-40A7-AD95-5E827221B754}" presName="compositeB" presStyleCnt="0"/>
      <dgm:spPr/>
    </dgm:pt>
    <dgm:pt modelId="{D1F96D3C-9553-4E5A-981B-04DA50162F59}" type="pres">
      <dgm:prSet presAssocID="{E84A532E-F564-40A7-AD95-5E827221B754}" presName="textB" presStyleLbl="revTx" presStyleIdx="3" presStyleCnt="7">
        <dgm:presLayoutVars>
          <dgm:bulletEnabled val="1"/>
        </dgm:presLayoutVars>
      </dgm:prSet>
      <dgm:spPr/>
    </dgm:pt>
    <dgm:pt modelId="{0726F528-359A-46F4-A6F1-9F163B224302}" type="pres">
      <dgm:prSet presAssocID="{E84A532E-F564-40A7-AD95-5E827221B754}" presName="circleB" presStyleLbl="node1" presStyleIdx="3" presStyleCnt="7"/>
      <dgm:spPr/>
    </dgm:pt>
    <dgm:pt modelId="{65D6B413-FE39-44F2-B4AE-9A918F722592}" type="pres">
      <dgm:prSet presAssocID="{E84A532E-F564-40A7-AD95-5E827221B754}" presName="spaceB" presStyleCnt="0"/>
      <dgm:spPr/>
    </dgm:pt>
    <dgm:pt modelId="{892A56DA-2319-41E2-B834-180D0FD7D73D}" type="pres">
      <dgm:prSet presAssocID="{3C4B1EE2-1C5B-4C35-8629-44ED1F30BC66}" presName="space" presStyleCnt="0"/>
      <dgm:spPr/>
    </dgm:pt>
    <dgm:pt modelId="{89350243-26C6-4082-B0D0-D1968A3740F3}" type="pres">
      <dgm:prSet presAssocID="{51116741-C451-4136-8662-D2E37E304E02}" presName="compositeA" presStyleCnt="0"/>
      <dgm:spPr/>
    </dgm:pt>
    <dgm:pt modelId="{B467B13F-B597-4D00-90D7-9E69E01CF28C}" type="pres">
      <dgm:prSet presAssocID="{51116741-C451-4136-8662-D2E37E304E02}" presName="textA" presStyleLbl="revTx" presStyleIdx="4" presStyleCnt="7">
        <dgm:presLayoutVars>
          <dgm:bulletEnabled val="1"/>
        </dgm:presLayoutVars>
      </dgm:prSet>
      <dgm:spPr/>
    </dgm:pt>
    <dgm:pt modelId="{AEAC7478-564E-4E48-B495-C2101C103B44}" type="pres">
      <dgm:prSet presAssocID="{51116741-C451-4136-8662-D2E37E304E02}" presName="circleA" presStyleLbl="node1" presStyleIdx="4" presStyleCnt="7"/>
      <dgm:spPr/>
    </dgm:pt>
    <dgm:pt modelId="{1ED4092B-0F34-410B-92F7-C3EF4A046802}" type="pres">
      <dgm:prSet presAssocID="{51116741-C451-4136-8662-D2E37E304E02}" presName="spaceA" presStyleCnt="0"/>
      <dgm:spPr/>
    </dgm:pt>
    <dgm:pt modelId="{308559C7-1604-4215-8CFA-DD6974958AF7}" type="pres">
      <dgm:prSet presAssocID="{CDD4D28E-639D-4BE4-8234-E6628626CE45}" presName="space" presStyleCnt="0"/>
      <dgm:spPr/>
    </dgm:pt>
    <dgm:pt modelId="{2B6C45D6-3D87-4D21-B933-4061A03901D2}" type="pres">
      <dgm:prSet presAssocID="{F6D96934-F28E-4695-9E5D-872EF84117B9}" presName="compositeB" presStyleCnt="0"/>
      <dgm:spPr/>
    </dgm:pt>
    <dgm:pt modelId="{7B6FEA8E-7A81-461C-B501-56E1A9A7E955}" type="pres">
      <dgm:prSet presAssocID="{F6D96934-F28E-4695-9E5D-872EF84117B9}" presName="textB" presStyleLbl="revTx" presStyleIdx="5" presStyleCnt="7">
        <dgm:presLayoutVars>
          <dgm:bulletEnabled val="1"/>
        </dgm:presLayoutVars>
      </dgm:prSet>
      <dgm:spPr/>
    </dgm:pt>
    <dgm:pt modelId="{EBAB9E08-1B57-41FA-8F13-07CF9B666BCE}" type="pres">
      <dgm:prSet presAssocID="{F6D96934-F28E-4695-9E5D-872EF84117B9}" presName="circleB" presStyleLbl="node1" presStyleIdx="5" presStyleCnt="7"/>
      <dgm:spPr/>
    </dgm:pt>
    <dgm:pt modelId="{56567CCB-60D4-4A5C-B445-309F21EE61CB}" type="pres">
      <dgm:prSet presAssocID="{F6D96934-F28E-4695-9E5D-872EF84117B9}" presName="spaceB" presStyleCnt="0"/>
      <dgm:spPr/>
    </dgm:pt>
    <dgm:pt modelId="{146B0BBC-F399-45D6-ACA4-E6CCEBEE9288}" type="pres">
      <dgm:prSet presAssocID="{35BE2637-A196-4155-8B03-D6DA09F26137}" presName="space" presStyleCnt="0"/>
      <dgm:spPr/>
    </dgm:pt>
    <dgm:pt modelId="{74ED469E-394F-4E2C-93C5-3DFDD9FD36A3}" type="pres">
      <dgm:prSet presAssocID="{0BCB12A0-E147-42C5-B6F1-B3E02AF84A63}" presName="compositeA" presStyleCnt="0"/>
      <dgm:spPr/>
    </dgm:pt>
    <dgm:pt modelId="{145B2E67-5BFF-4A2E-9816-301F40C3A615}" type="pres">
      <dgm:prSet presAssocID="{0BCB12A0-E147-42C5-B6F1-B3E02AF84A63}" presName="textA" presStyleLbl="revTx" presStyleIdx="6" presStyleCnt="7">
        <dgm:presLayoutVars>
          <dgm:bulletEnabled val="1"/>
        </dgm:presLayoutVars>
      </dgm:prSet>
      <dgm:spPr/>
    </dgm:pt>
    <dgm:pt modelId="{6F18BC16-2AA6-4451-906E-F16D91F4C46C}" type="pres">
      <dgm:prSet presAssocID="{0BCB12A0-E147-42C5-B6F1-B3E02AF84A63}" presName="circleA" presStyleLbl="node1" presStyleIdx="6" presStyleCnt="7"/>
      <dgm:spPr/>
    </dgm:pt>
    <dgm:pt modelId="{30B5BE9E-871A-47F1-8DE4-20A84FE8F720}" type="pres">
      <dgm:prSet presAssocID="{0BCB12A0-E147-42C5-B6F1-B3E02AF84A63}" presName="spaceA" presStyleCnt="0"/>
      <dgm:spPr/>
    </dgm:pt>
  </dgm:ptLst>
  <dgm:cxnLst>
    <dgm:cxn modelId="{2A2EB700-B214-4795-B1FE-93387DB5DE3C}" srcId="{666B451E-139E-41AA-848C-7E44BF765ED7}" destId="{51116741-C451-4136-8662-D2E37E304E02}" srcOrd="4" destOrd="0" parTransId="{490FDE3A-8D77-476F-BEB5-A6F1510E2E94}" sibTransId="{CDD4D28E-639D-4BE4-8234-E6628626CE45}"/>
    <dgm:cxn modelId="{63D76613-2497-48D3-ABA4-BB9B19A41AA6}" srcId="{666B451E-139E-41AA-848C-7E44BF765ED7}" destId="{0BCB12A0-E147-42C5-B6F1-B3E02AF84A63}" srcOrd="6" destOrd="0" parTransId="{CC7012EE-1739-44D4-A3F7-CA7193298894}" sibTransId="{DF4DD08D-7DBF-4169-8123-E2DBCAB4F508}"/>
    <dgm:cxn modelId="{D5022E1C-0C39-4EC6-95BA-D0E98E8DD955}" type="presOf" srcId="{F6D96934-F28E-4695-9E5D-872EF84117B9}" destId="{7B6FEA8E-7A81-461C-B501-56E1A9A7E955}" srcOrd="0" destOrd="0" presId="urn:microsoft.com/office/officeart/2005/8/layout/hProcess11"/>
    <dgm:cxn modelId="{B8701C1D-F758-49B8-9152-EAA6A5147E00}" type="presOf" srcId="{51116741-C451-4136-8662-D2E37E304E02}" destId="{B467B13F-B597-4D00-90D7-9E69E01CF28C}" srcOrd="0" destOrd="0" presId="urn:microsoft.com/office/officeart/2005/8/layout/hProcess11"/>
    <dgm:cxn modelId="{32AD181E-EE83-40AE-85A6-6C7CCC304465}" srcId="{666B451E-139E-41AA-848C-7E44BF765ED7}" destId="{0147597F-DDBC-4760-B5C2-C24E084872F0}" srcOrd="2" destOrd="0" parTransId="{402380C5-3147-40BC-963E-E681BD7F9D07}" sibTransId="{1B9B9D0D-5061-4EEB-BE97-7EB639FBA4DF}"/>
    <dgm:cxn modelId="{AD53882F-41B5-4EE7-AFB1-2D28735ED834}" type="presOf" srcId="{0BCB12A0-E147-42C5-B6F1-B3E02AF84A63}" destId="{145B2E67-5BFF-4A2E-9816-301F40C3A615}" srcOrd="0" destOrd="0" presId="urn:microsoft.com/office/officeart/2005/8/layout/hProcess11"/>
    <dgm:cxn modelId="{9E2ED135-9A5D-4093-87BC-F383BB1BDDBE}" type="presOf" srcId="{8F10A15F-13BA-4CF7-BE2D-EF72228D6028}" destId="{211B1C90-AA58-44C2-B9F1-4AECDE1A2672}" srcOrd="0" destOrd="0" presId="urn:microsoft.com/office/officeart/2005/8/layout/hProcess11"/>
    <dgm:cxn modelId="{E2375B70-638D-4376-8462-5C9EB574AE5C}" type="presOf" srcId="{0147597F-DDBC-4760-B5C2-C24E084872F0}" destId="{69F99460-15E8-4FFA-9DFB-1A5F3F051744}" srcOrd="0" destOrd="0" presId="urn:microsoft.com/office/officeart/2005/8/layout/hProcess11"/>
    <dgm:cxn modelId="{EF5DC551-7C08-4975-B520-C5CC4FD4358D}" srcId="{666B451E-139E-41AA-848C-7E44BF765ED7}" destId="{E84A532E-F564-40A7-AD95-5E827221B754}" srcOrd="3" destOrd="0" parTransId="{108B2CA4-AB60-41EC-B35B-E9712561174B}" sibTransId="{3C4B1EE2-1C5B-4C35-8629-44ED1F30BC66}"/>
    <dgm:cxn modelId="{9858F887-EBE0-4BA3-ABE2-BD038C40F4FA}" srcId="{666B451E-139E-41AA-848C-7E44BF765ED7}" destId="{F6D96934-F28E-4695-9E5D-872EF84117B9}" srcOrd="5" destOrd="0" parTransId="{7AE45583-C99C-4B7E-A68D-F9518EBC4DC4}" sibTransId="{35BE2637-A196-4155-8B03-D6DA09F26137}"/>
    <dgm:cxn modelId="{D8DB0F88-8EA2-4EF8-B6DB-61F6B892231B}" type="presOf" srcId="{B4F86EF3-1D73-4DBF-997F-68FBFA4F9260}" destId="{D032E8AB-C707-4ACC-B0A2-8244ED90B95A}" srcOrd="0" destOrd="0" presId="urn:microsoft.com/office/officeart/2005/8/layout/hProcess11"/>
    <dgm:cxn modelId="{A63679A3-3D30-43C0-8B82-08F5498E3EBF}" type="presOf" srcId="{666B451E-139E-41AA-848C-7E44BF765ED7}" destId="{22D8014D-639A-4AE8-B307-9022465D1A29}" srcOrd="0" destOrd="0" presId="urn:microsoft.com/office/officeart/2005/8/layout/hProcess11"/>
    <dgm:cxn modelId="{641CDBA4-A420-4F5D-A8C7-46BEED3A38F2}" type="presOf" srcId="{E84A532E-F564-40A7-AD95-5E827221B754}" destId="{D1F96D3C-9553-4E5A-981B-04DA50162F59}" srcOrd="0" destOrd="0" presId="urn:microsoft.com/office/officeart/2005/8/layout/hProcess11"/>
    <dgm:cxn modelId="{83CD98D3-20A9-43BB-8907-47D3B8F5BC29}" srcId="{666B451E-139E-41AA-848C-7E44BF765ED7}" destId="{8F10A15F-13BA-4CF7-BE2D-EF72228D6028}" srcOrd="1" destOrd="0" parTransId="{206F416A-8FBD-4EA1-BC8F-80DE0563D304}" sibTransId="{2BCAB717-055E-4326-9116-2D9C753119DF}"/>
    <dgm:cxn modelId="{18BB55E0-DF9F-49C3-A953-AE62CEE3FEAF}" srcId="{666B451E-139E-41AA-848C-7E44BF765ED7}" destId="{B4F86EF3-1D73-4DBF-997F-68FBFA4F9260}" srcOrd="0" destOrd="0" parTransId="{138723C4-36EA-423C-AC5B-55872323FC68}" sibTransId="{C52A3FE4-4DF6-44B4-ADB8-C8527BC4079C}"/>
    <dgm:cxn modelId="{2984E68A-385A-4DCF-B239-38EC39E34326}" type="presParOf" srcId="{22D8014D-639A-4AE8-B307-9022465D1A29}" destId="{E622D9A4-B8FC-4822-B6CA-9A5EDEB0192A}" srcOrd="0" destOrd="0" presId="urn:microsoft.com/office/officeart/2005/8/layout/hProcess11"/>
    <dgm:cxn modelId="{BEE1AE70-C2EE-4262-9B08-A0D07B535198}" type="presParOf" srcId="{22D8014D-639A-4AE8-B307-9022465D1A29}" destId="{791E3DF2-E9BF-4B15-8784-8A5CFA685452}" srcOrd="1" destOrd="0" presId="urn:microsoft.com/office/officeart/2005/8/layout/hProcess11"/>
    <dgm:cxn modelId="{98ED4398-8401-48F8-90EF-10D23068900D}" type="presParOf" srcId="{791E3DF2-E9BF-4B15-8784-8A5CFA685452}" destId="{2C6F55E1-DA9E-4C69-8187-2FE92AD0804B}" srcOrd="0" destOrd="0" presId="urn:microsoft.com/office/officeart/2005/8/layout/hProcess11"/>
    <dgm:cxn modelId="{5F88B37F-08FC-4120-8BD3-89ABC443F0BA}" type="presParOf" srcId="{2C6F55E1-DA9E-4C69-8187-2FE92AD0804B}" destId="{D032E8AB-C707-4ACC-B0A2-8244ED90B95A}" srcOrd="0" destOrd="0" presId="urn:microsoft.com/office/officeart/2005/8/layout/hProcess11"/>
    <dgm:cxn modelId="{2F1336E3-9609-490E-882D-9F316B21F735}" type="presParOf" srcId="{2C6F55E1-DA9E-4C69-8187-2FE92AD0804B}" destId="{C6AE497C-802E-4AEF-ACA1-92460D0CC93A}" srcOrd="1" destOrd="0" presId="urn:microsoft.com/office/officeart/2005/8/layout/hProcess11"/>
    <dgm:cxn modelId="{1F8D4504-0C08-40E5-BB1F-76203BFFEC96}" type="presParOf" srcId="{2C6F55E1-DA9E-4C69-8187-2FE92AD0804B}" destId="{032E4049-2E6D-4919-8E6F-2854D0558389}" srcOrd="2" destOrd="0" presId="urn:microsoft.com/office/officeart/2005/8/layout/hProcess11"/>
    <dgm:cxn modelId="{0219EEC0-0371-4B43-A23B-2AD98E335CDD}" type="presParOf" srcId="{791E3DF2-E9BF-4B15-8784-8A5CFA685452}" destId="{CA1D9925-6234-4E6C-B5B5-E9C00BEE008E}" srcOrd="1" destOrd="0" presId="urn:microsoft.com/office/officeart/2005/8/layout/hProcess11"/>
    <dgm:cxn modelId="{16113E2B-6EF9-4D88-8C38-E9E4482796B8}" type="presParOf" srcId="{791E3DF2-E9BF-4B15-8784-8A5CFA685452}" destId="{59BB8952-E607-4BD3-AA51-092435103438}" srcOrd="2" destOrd="0" presId="urn:microsoft.com/office/officeart/2005/8/layout/hProcess11"/>
    <dgm:cxn modelId="{B0209872-3DEB-4E99-8E9E-EE0E6DB139EC}" type="presParOf" srcId="{59BB8952-E607-4BD3-AA51-092435103438}" destId="{211B1C90-AA58-44C2-B9F1-4AECDE1A2672}" srcOrd="0" destOrd="0" presId="urn:microsoft.com/office/officeart/2005/8/layout/hProcess11"/>
    <dgm:cxn modelId="{12B1B7C4-AA99-4589-A24E-2DDE0EFE63B0}" type="presParOf" srcId="{59BB8952-E607-4BD3-AA51-092435103438}" destId="{6EC89D24-98F0-4487-851A-C52001C58452}" srcOrd="1" destOrd="0" presId="urn:microsoft.com/office/officeart/2005/8/layout/hProcess11"/>
    <dgm:cxn modelId="{E8880102-5567-44C8-88DD-28D3A69D182A}" type="presParOf" srcId="{59BB8952-E607-4BD3-AA51-092435103438}" destId="{37C3E54B-069F-4302-875F-58FCBBCADE32}" srcOrd="2" destOrd="0" presId="urn:microsoft.com/office/officeart/2005/8/layout/hProcess11"/>
    <dgm:cxn modelId="{7C20B85B-D6E5-43E6-8812-936C6A94705A}" type="presParOf" srcId="{791E3DF2-E9BF-4B15-8784-8A5CFA685452}" destId="{E6841ACA-CD4A-43D5-8B24-33AE274BED6E}" srcOrd="3" destOrd="0" presId="urn:microsoft.com/office/officeart/2005/8/layout/hProcess11"/>
    <dgm:cxn modelId="{1823D2A0-5C7E-4494-B9D8-3A884951D5F8}" type="presParOf" srcId="{791E3DF2-E9BF-4B15-8784-8A5CFA685452}" destId="{391C83D1-CE73-417F-9488-1641018C0876}" srcOrd="4" destOrd="0" presId="urn:microsoft.com/office/officeart/2005/8/layout/hProcess11"/>
    <dgm:cxn modelId="{A9112DB9-700E-4FD8-B120-3E96E33F4A93}" type="presParOf" srcId="{391C83D1-CE73-417F-9488-1641018C0876}" destId="{69F99460-15E8-4FFA-9DFB-1A5F3F051744}" srcOrd="0" destOrd="0" presId="urn:microsoft.com/office/officeart/2005/8/layout/hProcess11"/>
    <dgm:cxn modelId="{57B3AC46-057B-495F-9766-1E7BAFECE4E2}" type="presParOf" srcId="{391C83D1-CE73-417F-9488-1641018C0876}" destId="{EBD315B3-A731-43FA-813C-8DC958FFE4A9}" srcOrd="1" destOrd="0" presId="urn:microsoft.com/office/officeart/2005/8/layout/hProcess11"/>
    <dgm:cxn modelId="{F781EADB-AB2C-4E97-B8DF-7FF0AE737A12}" type="presParOf" srcId="{391C83D1-CE73-417F-9488-1641018C0876}" destId="{DA37A843-AF35-41B8-8327-6E5D24AC6447}" srcOrd="2" destOrd="0" presId="urn:microsoft.com/office/officeart/2005/8/layout/hProcess11"/>
    <dgm:cxn modelId="{0F75B61D-1F54-456A-A5DE-F91AA72DD844}" type="presParOf" srcId="{791E3DF2-E9BF-4B15-8784-8A5CFA685452}" destId="{5AA45076-D5B7-4759-A93B-99F749976A55}" srcOrd="5" destOrd="0" presId="urn:microsoft.com/office/officeart/2005/8/layout/hProcess11"/>
    <dgm:cxn modelId="{08C81DC0-9568-481B-80F7-7FC59B918166}" type="presParOf" srcId="{791E3DF2-E9BF-4B15-8784-8A5CFA685452}" destId="{85FE1C11-CA27-419B-AB27-E934C60DC068}" srcOrd="6" destOrd="0" presId="urn:microsoft.com/office/officeart/2005/8/layout/hProcess11"/>
    <dgm:cxn modelId="{94F2CFA9-93EF-43F9-B1B7-BB0E60D37F79}" type="presParOf" srcId="{85FE1C11-CA27-419B-AB27-E934C60DC068}" destId="{D1F96D3C-9553-4E5A-981B-04DA50162F59}" srcOrd="0" destOrd="0" presId="urn:microsoft.com/office/officeart/2005/8/layout/hProcess11"/>
    <dgm:cxn modelId="{3E7B7916-93C3-4F32-AF1C-35D18F4AEEA3}" type="presParOf" srcId="{85FE1C11-CA27-419B-AB27-E934C60DC068}" destId="{0726F528-359A-46F4-A6F1-9F163B224302}" srcOrd="1" destOrd="0" presId="urn:microsoft.com/office/officeart/2005/8/layout/hProcess11"/>
    <dgm:cxn modelId="{A438A323-8F40-4C22-BFAF-58BA827874B2}" type="presParOf" srcId="{85FE1C11-CA27-419B-AB27-E934C60DC068}" destId="{65D6B413-FE39-44F2-B4AE-9A918F722592}" srcOrd="2" destOrd="0" presId="urn:microsoft.com/office/officeart/2005/8/layout/hProcess11"/>
    <dgm:cxn modelId="{E6D105B7-E079-4D18-9026-D1DD0A410019}" type="presParOf" srcId="{791E3DF2-E9BF-4B15-8784-8A5CFA685452}" destId="{892A56DA-2319-41E2-B834-180D0FD7D73D}" srcOrd="7" destOrd="0" presId="urn:microsoft.com/office/officeart/2005/8/layout/hProcess11"/>
    <dgm:cxn modelId="{751A6633-4834-47B0-87BB-934D3472B75C}" type="presParOf" srcId="{791E3DF2-E9BF-4B15-8784-8A5CFA685452}" destId="{89350243-26C6-4082-B0D0-D1968A3740F3}" srcOrd="8" destOrd="0" presId="urn:microsoft.com/office/officeart/2005/8/layout/hProcess11"/>
    <dgm:cxn modelId="{B4195240-4ADD-4EC1-93ED-3B4479AF2BD8}" type="presParOf" srcId="{89350243-26C6-4082-B0D0-D1968A3740F3}" destId="{B467B13F-B597-4D00-90D7-9E69E01CF28C}" srcOrd="0" destOrd="0" presId="urn:microsoft.com/office/officeart/2005/8/layout/hProcess11"/>
    <dgm:cxn modelId="{176EF50C-C11C-4E58-963E-A83C06C25503}" type="presParOf" srcId="{89350243-26C6-4082-B0D0-D1968A3740F3}" destId="{AEAC7478-564E-4E48-B495-C2101C103B44}" srcOrd="1" destOrd="0" presId="urn:microsoft.com/office/officeart/2005/8/layout/hProcess11"/>
    <dgm:cxn modelId="{5F7842FD-6E3C-4D5C-9DEC-F2861720DBF6}" type="presParOf" srcId="{89350243-26C6-4082-B0D0-D1968A3740F3}" destId="{1ED4092B-0F34-410B-92F7-C3EF4A046802}" srcOrd="2" destOrd="0" presId="urn:microsoft.com/office/officeart/2005/8/layout/hProcess11"/>
    <dgm:cxn modelId="{5E5DBD42-E062-441B-B4FE-D792C860BB09}" type="presParOf" srcId="{791E3DF2-E9BF-4B15-8784-8A5CFA685452}" destId="{308559C7-1604-4215-8CFA-DD6974958AF7}" srcOrd="9" destOrd="0" presId="urn:microsoft.com/office/officeart/2005/8/layout/hProcess11"/>
    <dgm:cxn modelId="{665C3947-115C-4B88-A9B5-1FCA56C83A6D}" type="presParOf" srcId="{791E3DF2-E9BF-4B15-8784-8A5CFA685452}" destId="{2B6C45D6-3D87-4D21-B933-4061A03901D2}" srcOrd="10" destOrd="0" presId="urn:microsoft.com/office/officeart/2005/8/layout/hProcess11"/>
    <dgm:cxn modelId="{CAAEA46C-8BB2-4E4C-B08A-72C83679B5DE}" type="presParOf" srcId="{2B6C45D6-3D87-4D21-B933-4061A03901D2}" destId="{7B6FEA8E-7A81-461C-B501-56E1A9A7E955}" srcOrd="0" destOrd="0" presId="urn:microsoft.com/office/officeart/2005/8/layout/hProcess11"/>
    <dgm:cxn modelId="{BF77F45F-C61D-468F-BA39-89E8B141D51E}" type="presParOf" srcId="{2B6C45D6-3D87-4D21-B933-4061A03901D2}" destId="{EBAB9E08-1B57-41FA-8F13-07CF9B666BCE}" srcOrd="1" destOrd="0" presId="urn:microsoft.com/office/officeart/2005/8/layout/hProcess11"/>
    <dgm:cxn modelId="{F8BD6B62-FC6B-479A-BB15-EA393BCC83E1}" type="presParOf" srcId="{2B6C45D6-3D87-4D21-B933-4061A03901D2}" destId="{56567CCB-60D4-4A5C-B445-309F21EE61CB}" srcOrd="2" destOrd="0" presId="urn:microsoft.com/office/officeart/2005/8/layout/hProcess11"/>
    <dgm:cxn modelId="{7E73B9E4-D72E-4DF5-8606-B2B4C8BF1868}" type="presParOf" srcId="{791E3DF2-E9BF-4B15-8784-8A5CFA685452}" destId="{146B0BBC-F399-45D6-ACA4-E6CCEBEE9288}" srcOrd="11" destOrd="0" presId="urn:microsoft.com/office/officeart/2005/8/layout/hProcess11"/>
    <dgm:cxn modelId="{C777797E-CFF8-492A-AC1E-1B1AB877FD58}" type="presParOf" srcId="{791E3DF2-E9BF-4B15-8784-8A5CFA685452}" destId="{74ED469E-394F-4E2C-93C5-3DFDD9FD36A3}" srcOrd="12" destOrd="0" presId="urn:microsoft.com/office/officeart/2005/8/layout/hProcess11"/>
    <dgm:cxn modelId="{1F897594-748C-4C6A-9020-8DA9CFF51388}" type="presParOf" srcId="{74ED469E-394F-4E2C-93C5-3DFDD9FD36A3}" destId="{145B2E67-5BFF-4A2E-9816-301F40C3A615}" srcOrd="0" destOrd="0" presId="urn:microsoft.com/office/officeart/2005/8/layout/hProcess11"/>
    <dgm:cxn modelId="{7BB153E3-6F11-42C2-95F2-69C135433A89}" type="presParOf" srcId="{74ED469E-394F-4E2C-93C5-3DFDD9FD36A3}" destId="{6F18BC16-2AA6-4451-906E-F16D91F4C46C}" srcOrd="1" destOrd="0" presId="urn:microsoft.com/office/officeart/2005/8/layout/hProcess11"/>
    <dgm:cxn modelId="{F6E1CFE4-674F-435C-A411-F3C626EED7CD}" type="presParOf" srcId="{74ED469E-394F-4E2C-93C5-3DFDD9FD36A3}" destId="{30B5BE9E-871A-47F1-8DE4-20A84FE8F720}"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66B451E-139E-41AA-848C-7E44BF765ED7}"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nl-BE"/>
        </a:p>
      </dgm:t>
    </dgm:pt>
    <dgm:pt modelId="{B4F86EF3-1D73-4DBF-997F-68FBFA4F9260}">
      <dgm:prSet phldrT="[Text]"/>
      <dgm:spPr/>
      <dgm:t>
        <a:bodyPr/>
        <a:lstStyle/>
        <a:p>
          <a:r>
            <a:rPr lang="en-US" b="0" dirty="0"/>
            <a:t>2014</a:t>
          </a:r>
          <a:endParaRPr lang="nl-BE" b="0" dirty="0"/>
        </a:p>
      </dgm:t>
    </dgm:pt>
    <dgm:pt modelId="{138723C4-36EA-423C-AC5B-55872323FC68}" type="parTrans" cxnId="{18BB55E0-DF9F-49C3-A953-AE62CEE3FEAF}">
      <dgm:prSet/>
      <dgm:spPr/>
      <dgm:t>
        <a:bodyPr/>
        <a:lstStyle/>
        <a:p>
          <a:endParaRPr lang="nl-BE"/>
        </a:p>
      </dgm:t>
    </dgm:pt>
    <dgm:pt modelId="{C52A3FE4-4DF6-44B4-ADB8-C8527BC4079C}" type="sibTrans" cxnId="{18BB55E0-DF9F-49C3-A953-AE62CEE3FEAF}">
      <dgm:prSet/>
      <dgm:spPr/>
      <dgm:t>
        <a:bodyPr/>
        <a:lstStyle/>
        <a:p>
          <a:endParaRPr lang="nl-BE"/>
        </a:p>
      </dgm:t>
    </dgm:pt>
    <dgm:pt modelId="{8F10A15F-13BA-4CF7-BE2D-EF72228D6028}">
      <dgm:prSet phldrT="[Text]"/>
      <dgm:spPr/>
      <dgm:t>
        <a:bodyPr/>
        <a:lstStyle/>
        <a:p>
          <a:r>
            <a:rPr lang="en-US" dirty="0"/>
            <a:t>2015</a:t>
          </a:r>
          <a:endParaRPr lang="nl-BE" dirty="0"/>
        </a:p>
      </dgm:t>
    </dgm:pt>
    <dgm:pt modelId="{206F416A-8FBD-4EA1-BC8F-80DE0563D304}" type="parTrans" cxnId="{83CD98D3-20A9-43BB-8907-47D3B8F5BC29}">
      <dgm:prSet/>
      <dgm:spPr/>
      <dgm:t>
        <a:bodyPr/>
        <a:lstStyle/>
        <a:p>
          <a:endParaRPr lang="nl-BE"/>
        </a:p>
      </dgm:t>
    </dgm:pt>
    <dgm:pt modelId="{2BCAB717-055E-4326-9116-2D9C753119DF}" type="sibTrans" cxnId="{83CD98D3-20A9-43BB-8907-47D3B8F5BC29}">
      <dgm:prSet/>
      <dgm:spPr/>
      <dgm:t>
        <a:bodyPr/>
        <a:lstStyle/>
        <a:p>
          <a:endParaRPr lang="nl-BE"/>
        </a:p>
      </dgm:t>
    </dgm:pt>
    <dgm:pt modelId="{0147597F-DDBC-4760-B5C2-C24E084872F0}">
      <dgm:prSet phldrT="[Text]"/>
      <dgm:spPr/>
      <dgm:t>
        <a:bodyPr/>
        <a:lstStyle/>
        <a:p>
          <a:r>
            <a:rPr lang="en-US" dirty="0"/>
            <a:t>2016</a:t>
          </a:r>
          <a:endParaRPr lang="nl-BE" dirty="0"/>
        </a:p>
      </dgm:t>
    </dgm:pt>
    <dgm:pt modelId="{402380C5-3147-40BC-963E-E681BD7F9D07}" type="parTrans" cxnId="{32AD181E-EE83-40AE-85A6-6C7CCC304465}">
      <dgm:prSet/>
      <dgm:spPr/>
      <dgm:t>
        <a:bodyPr/>
        <a:lstStyle/>
        <a:p>
          <a:endParaRPr lang="nl-BE"/>
        </a:p>
      </dgm:t>
    </dgm:pt>
    <dgm:pt modelId="{1B9B9D0D-5061-4EEB-BE97-7EB639FBA4DF}" type="sibTrans" cxnId="{32AD181E-EE83-40AE-85A6-6C7CCC304465}">
      <dgm:prSet/>
      <dgm:spPr/>
      <dgm:t>
        <a:bodyPr/>
        <a:lstStyle/>
        <a:p>
          <a:endParaRPr lang="nl-BE"/>
        </a:p>
      </dgm:t>
    </dgm:pt>
    <dgm:pt modelId="{E84A532E-F564-40A7-AD95-5E827221B754}">
      <dgm:prSet phldrT="[Text]"/>
      <dgm:spPr/>
      <dgm:t>
        <a:bodyPr/>
        <a:lstStyle/>
        <a:p>
          <a:r>
            <a:rPr lang="en-US" dirty="0"/>
            <a:t>2017</a:t>
          </a:r>
          <a:endParaRPr lang="nl-BE" dirty="0"/>
        </a:p>
      </dgm:t>
    </dgm:pt>
    <dgm:pt modelId="{108B2CA4-AB60-41EC-B35B-E9712561174B}" type="parTrans" cxnId="{EF5DC551-7C08-4975-B520-C5CC4FD4358D}">
      <dgm:prSet/>
      <dgm:spPr/>
      <dgm:t>
        <a:bodyPr/>
        <a:lstStyle/>
        <a:p>
          <a:endParaRPr lang="nl-BE"/>
        </a:p>
      </dgm:t>
    </dgm:pt>
    <dgm:pt modelId="{3C4B1EE2-1C5B-4C35-8629-44ED1F30BC66}" type="sibTrans" cxnId="{EF5DC551-7C08-4975-B520-C5CC4FD4358D}">
      <dgm:prSet/>
      <dgm:spPr/>
      <dgm:t>
        <a:bodyPr/>
        <a:lstStyle/>
        <a:p>
          <a:endParaRPr lang="nl-BE"/>
        </a:p>
      </dgm:t>
    </dgm:pt>
    <dgm:pt modelId="{51116741-C451-4136-8662-D2E37E304E02}">
      <dgm:prSet phldrT="[Text]"/>
      <dgm:spPr/>
      <dgm:t>
        <a:bodyPr/>
        <a:lstStyle/>
        <a:p>
          <a:r>
            <a:rPr lang="en-US" dirty="0"/>
            <a:t>2019</a:t>
          </a:r>
          <a:endParaRPr lang="nl-BE" dirty="0"/>
        </a:p>
      </dgm:t>
    </dgm:pt>
    <dgm:pt modelId="{490FDE3A-8D77-476F-BEB5-A6F1510E2E94}" type="parTrans" cxnId="{2A2EB700-B214-4795-B1FE-93387DB5DE3C}">
      <dgm:prSet/>
      <dgm:spPr/>
      <dgm:t>
        <a:bodyPr/>
        <a:lstStyle/>
        <a:p>
          <a:endParaRPr lang="nl-BE"/>
        </a:p>
      </dgm:t>
    </dgm:pt>
    <dgm:pt modelId="{CDD4D28E-639D-4BE4-8234-E6628626CE45}" type="sibTrans" cxnId="{2A2EB700-B214-4795-B1FE-93387DB5DE3C}">
      <dgm:prSet/>
      <dgm:spPr/>
      <dgm:t>
        <a:bodyPr/>
        <a:lstStyle/>
        <a:p>
          <a:endParaRPr lang="nl-BE"/>
        </a:p>
      </dgm:t>
    </dgm:pt>
    <dgm:pt modelId="{F6D96934-F28E-4695-9E5D-872EF84117B9}">
      <dgm:prSet phldrT="[Text]"/>
      <dgm:spPr/>
      <dgm:t>
        <a:bodyPr/>
        <a:lstStyle/>
        <a:p>
          <a:r>
            <a:rPr lang="en-US" dirty="0"/>
            <a:t>2022</a:t>
          </a:r>
          <a:endParaRPr lang="nl-BE" dirty="0"/>
        </a:p>
      </dgm:t>
    </dgm:pt>
    <dgm:pt modelId="{7AE45583-C99C-4B7E-A68D-F9518EBC4DC4}" type="parTrans" cxnId="{9858F887-EBE0-4BA3-ABE2-BD038C40F4FA}">
      <dgm:prSet/>
      <dgm:spPr/>
      <dgm:t>
        <a:bodyPr/>
        <a:lstStyle/>
        <a:p>
          <a:endParaRPr lang="nl-BE"/>
        </a:p>
      </dgm:t>
    </dgm:pt>
    <dgm:pt modelId="{35BE2637-A196-4155-8B03-D6DA09F26137}" type="sibTrans" cxnId="{9858F887-EBE0-4BA3-ABE2-BD038C40F4FA}">
      <dgm:prSet/>
      <dgm:spPr/>
      <dgm:t>
        <a:bodyPr/>
        <a:lstStyle/>
        <a:p>
          <a:endParaRPr lang="nl-BE"/>
        </a:p>
      </dgm:t>
    </dgm:pt>
    <dgm:pt modelId="{0BCB12A0-E147-42C5-B6F1-B3E02AF84A63}">
      <dgm:prSet phldrT="[Text]"/>
      <dgm:spPr/>
      <dgm:t>
        <a:bodyPr/>
        <a:lstStyle/>
        <a:p>
          <a:r>
            <a:rPr lang="en-US" b="1" dirty="0"/>
            <a:t>2025</a:t>
          </a:r>
          <a:endParaRPr lang="nl-BE" b="1" dirty="0"/>
        </a:p>
      </dgm:t>
    </dgm:pt>
    <dgm:pt modelId="{CC7012EE-1739-44D4-A3F7-CA7193298894}" type="parTrans" cxnId="{63D76613-2497-48D3-ABA4-BB9B19A41AA6}">
      <dgm:prSet/>
      <dgm:spPr/>
      <dgm:t>
        <a:bodyPr/>
        <a:lstStyle/>
        <a:p>
          <a:endParaRPr lang="nl-BE"/>
        </a:p>
      </dgm:t>
    </dgm:pt>
    <dgm:pt modelId="{DF4DD08D-7DBF-4169-8123-E2DBCAB4F508}" type="sibTrans" cxnId="{63D76613-2497-48D3-ABA4-BB9B19A41AA6}">
      <dgm:prSet/>
      <dgm:spPr/>
      <dgm:t>
        <a:bodyPr/>
        <a:lstStyle/>
        <a:p>
          <a:endParaRPr lang="nl-BE"/>
        </a:p>
      </dgm:t>
    </dgm:pt>
    <dgm:pt modelId="{22D8014D-639A-4AE8-B307-9022465D1A29}" type="pres">
      <dgm:prSet presAssocID="{666B451E-139E-41AA-848C-7E44BF765ED7}" presName="Name0" presStyleCnt="0">
        <dgm:presLayoutVars>
          <dgm:dir/>
          <dgm:resizeHandles val="exact"/>
        </dgm:presLayoutVars>
      </dgm:prSet>
      <dgm:spPr/>
    </dgm:pt>
    <dgm:pt modelId="{E622D9A4-B8FC-4822-B6CA-9A5EDEB0192A}" type="pres">
      <dgm:prSet presAssocID="{666B451E-139E-41AA-848C-7E44BF765ED7}" presName="arrow" presStyleLbl="bgShp" presStyleIdx="0" presStyleCnt="1"/>
      <dgm:spPr/>
    </dgm:pt>
    <dgm:pt modelId="{791E3DF2-E9BF-4B15-8784-8A5CFA685452}" type="pres">
      <dgm:prSet presAssocID="{666B451E-139E-41AA-848C-7E44BF765ED7}" presName="points" presStyleCnt="0"/>
      <dgm:spPr/>
    </dgm:pt>
    <dgm:pt modelId="{2C6F55E1-DA9E-4C69-8187-2FE92AD0804B}" type="pres">
      <dgm:prSet presAssocID="{B4F86EF3-1D73-4DBF-997F-68FBFA4F9260}" presName="compositeA" presStyleCnt="0"/>
      <dgm:spPr/>
    </dgm:pt>
    <dgm:pt modelId="{D032E8AB-C707-4ACC-B0A2-8244ED90B95A}" type="pres">
      <dgm:prSet presAssocID="{B4F86EF3-1D73-4DBF-997F-68FBFA4F9260}" presName="textA" presStyleLbl="revTx" presStyleIdx="0" presStyleCnt="7">
        <dgm:presLayoutVars>
          <dgm:bulletEnabled val="1"/>
        </dgm:presLayoutVars>
      </dgm:prSet>
      <dgm:spPr/>
    </dgm:pt>
    <dgm:pt modelId="{C6AE497C-802E-4AEF-ACA1-92460D0CC93A}" type="pres">
      <dgm:prSet presAssocID="{B4F86EF3-1D73-4DBF-997F-68FBFA4F9260}" presName="circleA" presStyleLbl="node1" presStyleIdx="0" presStyleCnt="7"/>
      <dgm:spPr/>
    </dgm:pt>
    <dgm:pt modelId="{032E4049-2E6D-4919-8E6F-2854D0558389}" type="pres">
      <dgm:prSet presAssocID="{B4F86EF3-1D73-4DBF-997F-68FBFA4F9260}" presName="spaceA" presStyleCnt="0"/>
      <dgm:spPr/>
    </dgm:pt>
    <dgm:pt modelId="{CA1D9925-6234-4E6C-B5B5-E9C00BEE008E}" type="pres">
      <dgm:prSet presAssocID="{C52A3FE4-4DF6-44B4-ADB8-C8527BC4079C}" presName="space" presStyleCnt="0"/>
      <dgm:spPr/>
    </dgm:pt>
    <dgm:pt modelId="{59BB8952-E607-4BD3-AA51-092435103438}" type="pres">
      <dgm:prSet presAssocID="{8F10A15F-13BA-4CF7-BE2D-EF72228D6028}" presName="compositeB" presStyleCnt="0"/>
      <dgm:spPr/>
    </dgm:pt>
    <dgm:pt modelId="{211B1C90-AA58-44C2-B9F1-4AECDE1A2672}" type="pres">
      <dgm:prSet presAssocID="{8F10A15F-13BA-4CF7-BE2D-EF72228D6028}" presName="textB" presStyleLbl="revTx" presStyleIdx="1" presStyleCnt="7">
        <dgm:presLayoutVars>
          <dgm:bulletEnabled val="1"/>
        </dgm:presLayoutVars>
      </dgm:prSet>
      <dgm:spPr/>
    </dgm:pt>
    <dgm:pt modelId="{6EC89D24-98F0-4487-851A-C52001C58452}" type="pres">
      <dgm:prSet presAssocID="{8F10A15F-13BA-4CF7-BE2D-EF72228D6028}" presName="circleB" presStyleLbl="node1" presStyleIdx="1" presStyleCnt="7"/>
      <dgm:spPr/>
    </dgm:pt>
    <dgm:pt modelId="{37C3E54B-069F-4302-875F-58FCBBCADE32}" type="pres">
      <dgm:prSet presAssocID="{8F10A15F-13BA-4CF7-BE2D-EF72228D6028}" presName="spaceB" presStyleCnt="0"/>
      <dgm:spPr/>
    </dgm:pt>
    <dgm:pt modelId="{E6841ACA-CD4A-43D5-8B24-33AE274BED6E}" type="pres">
      <dgm:prSet presAssocID="{2BCAB717-055E-4326-9116-2D9C753119DF}" presName="space" presStyleCnt="0"/>
      <dgm:spPr/>
    </dgm:pt>
    <dgm:pt modelId="{391C83D1-CE73-417F-9488-1641018C0876}" type="pres">
      <dgm:prSet presAssocID="{0147597F-DDBC-4760-B5C2-C24E084872F0}" presName="compositeA" presStyleCnt="0"/>
      <dgm:spPr/>
    </dgm:pt>
    <dgm:pt modelId="{69F99460-15E8-4FFA-9DFB-1A5F3F051744}" type="pres">
      <dgm:prSet presAssocID="{0147597F-DDBC-4760-B5C2-C24E084872F0}" presName="textA" presStyleLbl="revTx" presStyleIdx="2" presStyleCnt="7">
        <dgm:presLayoutVars>
          <dgm:bulletEnabled val="1"/>
        </dgm:presLayoutVars>
      </dgm:prSet>
      <dgm:spPr/>
    </dgm:pt>
    <dgm:pt modelId="{EBD315B3-A731-43FA-813C-8DC958FFE4A9}" type="pres">
      <dgm:prSet presAssocID="{0147597F-DDBC-4760-B5C2-C24E084872F0}" presName="circleA" presStyleLbl="node1" presStyleIdx="2" presStyleCnt="7"/>
      <dgm:spPr/>
    </dgm:pt>
    <dgm:pt modelId="{DA37A843-AF35-41B8-8327-6E5D24AC6447}" type="pres">
      <dgm:prSet presAssocID="{0147597F-DDBC-4760-B5C2-C24E084872F0}" presName="spaceA" presStyleCnt="0"/>
      <dgm:spPr/>
    </dgm:pt>
    <dgm:pt modelId="{5AA45076-D5B7-4759-A93B-99F749976A55}" type="pres">
      <dgm:prSet presAssocID="{1B9B9D0D-5061-4EEB-BE97-7EB639FBA4DF}" presName="space" presStyleCnt="0"/>
      <dgm:spPr/>
    </dgm:pt>
    <dgm:pt modelId="{85FE1C11-CA27-419B-AB27-E934C60DC068}" type="pres">
      <dgm:prSet presAssocID="{E84A532E-F564-40A7-AD95-5E827221B754}" presName="compositeB" presStyleCnt="0"/>
      <dgm:spPr/>
    </dgm:pt>
    <dgm:pt modelId="{D1F96D3C-9553-4E5A-981B-04DA50162F59}" type="pres">
      <dgm:prSet presAssocID="{E84A532E-F564-40A7-AD95-5E827221B754}" presName="textB" presStyleLbl="revTx" presStyleIdx="3" presStyleCnt="7">
        <dgm:presLayoutVars>
          <dgm:bulletEnabled val="1"/>
        </dgm:presLayoutVars>
      </dgm:prSet>
      <dgm:spPr/>
    </dgm:pt>
    <dgm:pt modelId="{0726F528-359A-46F4-A6F1-9F163B224302}" type="pres">
      <dgm:prSet presAssocID="{E84A532E-F564-40A7-AD95-5E827221B754}" presName="circleB" presStyleLbl="node1" presStyleIdx="3" presStyleCnt="7"/>
      <dgm:spPr/>
    </dgm:pt>
    <dgm:pt modelId="{65D6B413-FE39-44F2-B4AE-9A918F722592}" type="pres">
      <dgm:prSet presAssocID="{E84A532E-F564-40A7-AD95-5E827221B754}" presName="spaceB" presStyleCnt="0"/>
      <dgm:spPr/>
    </dgm:pt>
    <dgm:pt modelId="{892A56DA-2319-41E2-B834-180D0FD7D73D}" type="pres">
      <dgm:prSet presAssocID="{3C4B1EE2-1C5B-4C35-8629-44ED1F30BC66}" presName="space" presStyleCnt="0"/>
      <dgm:spPr/>
    </dgm:pt>
    <dgm:pt modelId="{89350243-26C6-4082-B0D0-D1968A3740F3}" type="pres">
      <dgm:prSet presAssocID="{51116741-C451-4136-8662-D2E37E304E02}" presName="compositeA" presStyleCnt="0"/>
      <dgm:spPr/>
    </dgm:pt>
    <dgm:pt modelId="{B467B13F-B597-4D00-90D7-9E69E01CF28C}" type="pres">
      <dgm:prSet presAssocID="{51116741-C451-4136-8662-D2E37E304E02}" presName="textA" presStyleLbl="revTx" presStyleIdx="4" presStyleCnt="7">
        <dgm:presLayoutVars>
          <dgm:bulletEnabled val="1"/>
        </dgm:presLayoutVars>
      </dgm:prSet>
      <dgm:spPr/>
    </dgm:pt>
    <dgm:pt modelId="{AEAC7478-564E-4E48-B495-C2101C103B44}" type="pres">
      <dgm:prSet presAssocID="{51116741-C451-4136-8662-D2E37E304E02}" presName="circleA" presStyleLbl="node1" presStyleIdx="4" presStyleCnt="7"/>
      <dgm:spPr/>
    </dgm:pt>
    <dgm:pt modelId="{1ED4092B-0F34-410B-92F7-C3EF4A046802}" type="pres">
      <dgm:prSet presAssocID="{51116741-C451-4136-8662-D2E37E304E02}" presName="spaceA" presStyleCnt="0"/>
      <dgm:spPr/>
    </dgm:pt>
    <dgm:pt modelId="{308559C7-1604-4215-8CFA-DD6974958AF7}" type="pres">
      <dgm:prSet presAssocID="{CDD4D28E-639D-4BE4-8234-E6628626CE45}" presName="space" presStyleCnt="0"/>
      <dgm:spPr/>
    </dgm:pt>
    <dgm:pt modelId="{2B6C45D6-3D87-4D21-B933-4061A03901D2}" type="pres">
      <dgm:prSet presAssocID="{F6D96934-F28E-4695-9E5D-872EF84117B9}" presName="compositeB" presStyleCnt="0"/>
      <dgm:spPr/>
    </dgm:pt>
    <dgm:pt modelId="{7B6FEA8E-7A81-461C-B501-56E1A9A7E955}" type="pres">
      <dgm:prSet presAssocID="{F6D96934-F28E-4695-9E5D-872EF84117B9}" presName="textB" presStyleLbl="revTx" presStyleIdx="5" presStyleCnt="7">
        <dgm:presLayoutVars>
          <dgm:bulletEnabled val="1"/>
        </dgm:presLayoutVars>
      </dgm:prSet>
      <dgm:spPr/>
    </dgm:pt>
    <dgm:pt modelId="{EBAB9E08-1B57-41FA-8F13-07CF9B666BCE}" type="pres">
      <dgm:prSet presAssocID="{F6D96934-F28E-4695-9E5D-872EF84117B9}" presName="circleB" presStyleLbl="node1" presStyleIdx="5" presStyleCnt="7"/>
      <dgm:spPr/>
    </dgm:pt>
    <dgm:pt modelId="{56567CCB-60D4-4A5C-B445-309F21EE61CB}" type="pres">
      <dgm:prSet presAssocID="{F6D96934-F28E-4695-9E5D-872EF84117B9}" presName="spaceB" presStyleCnt="0"/>
      <dgm:spPr/>
    </dgm:pt>
    <dgm:pt modelId="{146B0BBC-F399-45D6-ACA4-E6CCEBEE9288}" type="pres">
      <dgm:prSet presAssocID="{35BE2637-A196-4155-8B03-D6DA09F26137}" presName="space" presStyleCnt="0"/>
      <dgm:spPr/>
    </dgm:pt>
    <dgm:pt modelId="{74ED469E-394F-4E2C-93C5-3DFDD9FD36A3}" type="pres">
      <dgm:prSet presAssocID="{0BCB12A0-E147-42C5-B6F1-B3E02AF84A63}" presName="compositeA" presStyleCnt="0"/>
      <dgm:spPr/>
    </dgm:pt>
    <dgm:pt modelId="{145B2E67-5BFF-4A2E-9816-301F40C3A615}" type="pres">
      <dgm:prSet presAssocID="{0BCB12A0-E147-42C5-B6F1-B3E02AF84A63}" presName="textA" presStyleLbl="revTx" presStyleIdx="6" presStyleCnt="7">
        <dgm:presLayoutVars>
          <dgm:bulletEnabled val="1"/>
        </dgm:presLayoutVars>
      </dgm:prSet>
      <dgm:spPr/>
    </dgm:pt>
    <dgm:pt modelId="{6F18BC16-2AA6-4451-906E-F16D91F4C46C}" type="pres">
      <dgm:prSet presAssocID="{0BCB12A0-E147-42C5-B6F1-B3E02AF84A63}" presName="circleA" presStyleLbl="node1" presStyleIdx="6" presStyleCnt="7"/>
      <dgm:spPr/>
    </dgm:pt>
    <dgm:pt modelId="{30B5BE9E-871A-47F1-8DE4-20A84FE8F720}" type="pres">
      <dgm:prSet presAssocID="{0BCB12A0-E147-42C5-B6F1-B3E02AF84A63}" presName="spaceA" presStyleCnt="0"/>
      <dgm:spPr/>
    </dgm:pt>
  </dgm:ptLst>
  <dgm:cxnLst>
    <dgm:cxn modelId="{2A2EB700-B214-4795-B1FE-93387DB5DE3C}" srcId="{666B451E-139E-41AA-848C-7E44BF765ED7}" destId="{51116741-C451-4136-8662-D2E37E304E02}" srcOrd="4" destOrd="0" parTransId="{490FDE3A-8D77-476F-BEB5-A6F1510E2E94}" sibTransId="{CDD4D28E-639D-4BE4-8234-E6628626CE45}"/>
    <dgm:cxn modelId="{63D76613-2497-48D3-ABA4-BB9B19A41AA6}" srcId="{666B451E-139E-41AA-848C-7E44BF765ED7}" destId="{0BCB12A0-E147-42C5-B6F1-B3E02AF84A63}" srcOrd="6" destOrd="0" parTransId="{CC7012EE-1739-44D4-A3F7-CA7193298894}" sibTransId="{DF4DD08D-7DBF-4169-8123-E2DBCAB4F508}"/>
    <dgm:cxn modelId="{D5022E1C-0C39-4EC6-95BA-D0E98E8DD955}" type="presOf" srcId="{F6D96934-F28E-4695-9E5D-872EF84117B9}" destId="{7B6FEA8E-7A81-461C-B501-56E1A9A7E955}" srcOrd="0" destOrd="0" presId="urn:microsoft.com/office/officeart/2005/8/layout/hProcess11"/>
    <dgm:cxn modelId="{B8701C1D-F758-49B8-9152-EAA6A5147E00}" type="presOf" srcId="{51116741-C451-4136-8662-D2E37E304E02}" destId="{B467B13F-B597-4D00-90D7-9E69E01CF28C}" srcOrd="0" destOrd="0" presId="urn:microsoft.com/office/officeart/2005/8/layout/hProcess11"/>
    <dgm:cxn modelId="{32AD181E-EE83-40AE-85A6-6C7CCC304465}" srcId="{666B451E-139E-41AA-848C-7E44BF765ED7}" destId="{0147597F-DDBC-4760-B5C2-C24E084872F0}" srcOrd="2" destOrd="0" parTransId="{402380C5-3147-40BC-963E-E681BD7F9D07}" sibTransId="{1B9B9D0D-5061-4EEB-BE97-7EB639FBA4DF}"/>
    <dgm:cxn modelId="{AD53882F-41B5-4EE7-AFB1-2D28735ED834}" type="presOf" srcId="{0BCB12A0-E147-42C5-B6F1-B3E02AF84A63}" destId="{145B2E67-5BFF-4A2E-9816-301F40C3A615}" srcOrd="0" destOrd="0" presId="urn:microsoft.com/office/officeart/2005/8/layout/hProcess11"/>
    <dgm:cxn modelId="{9E2ED135-9A5D-4093-87BC-F383BB1BDDBE}" type="presOf" srcId="{8F10A15F-13BA-4CF7-BE2D-EF72228D6028}" destId="{211B1C90-AA58-44C2-B9F1-4AECDE1A2672}" srcOrd="0" destOrd="0" presId="urn:microsoft.com/office/officeart/2005/8/layout/hProcess11"/>
    <dgm:cxn modelId="{E2375B70-638D-4376-8462-5C9EB574AE5C}" type="presOf" srcId="{0147597F-DDBC-4760-B5C2-C24E084872F0}" destId="{69F99460-15E8-4FFA-9DFB-1A5F3F051744}" srcOrd="0" destOrd="0" presId="urn:microsoft.com/office/officeart/2005/8/layout/hProcess11"/>
    <dgm:cxn modelId="{EF5DC551-7C08-4975-B520-C5CC4FD4358D}" srcId="{666B451E-139E-41AA-848C-7E44BF765ED7}" destId="{E84A532E-F564-40A7-AD95-5E827221B754}" srcOrd="3" destOrd="0" parTransId="{108B2CA4-AB60-41EC-B35B-E9712561174B}" sibTransId="{3C4B1EE2-1C5B-4C35-8629-44ED1F30BC66}"/>
    <dgm:cxn modelId="{9858F887-EBE0-4BA3-ABE2-BD038C40F4FA}" srcId="{666B451E-139E-41AA-848C-7E44BF765ED7}" destId="{F6D96934-F28E-4695-9E5D-872EF84117B9}" srcOrd="5" destOrd="0" parTransId="{7AE45583-C99C-4B7E-A68D-F9518EBC4DC4}" sibTransId="{35BE2637-A196-4155-8B03-D6DA09F26137}"/>
    <dgm:cxn modelId="{D8DB0F88-8EA2-4EF8-B6DB-61F6B892231B}" type="presOf" srcId="{B4F86EF3-1D73-4DBF-997F-68FBFA4F9260}" destId="{D032E8AB-C707-4ACC-B0A2-8244ED90B95A}" srcOrd="0" destOrd="0" presId="urn:microsoft.com/office/officeart/2005/8/layout/hProcess11"/>
    <dgm:cxn modelId="{A63679A3-3D30-43C0-8B82-08F5498E3EBF}" type="presOf" srcId="{666B451E-139E-41AA-848C-7E44BF765ED7}" destId="{22D8014D-639A-4AE8-B307-9022465D1A29}" srcOrd="0" destOrd="0" presId="urn:microsoft.com/office/officeart/2005/8/layout/hProcess11"/>
    <dgm:cxn modelId="{641CDBA4-A420-4F5D-A8C7-46BEED3A38F2}" type="presOf" srcId="{E84A532E-F564-40A7-AD95-5E827221B754}" destId="{D1F96D3C-9553-4E5A-981B-04DA50162F59}" srcOrd="0" destOrd="0" presId="urn:microsoft.com/office/officeart/2005/8/layout/hProcess11"/>
    <dgm:cxn modelId="{83CD98D3-20A9-43BB-8907-47D3B8F5BC29}" srcId="{666B451E-139E-41AA-848C-7E44BF765ED7}" destId="{8F10A15F-13BA-4CF7-BE2D-EF72228D6028}" srcOrd="1" destOrd="0" parTransId="{206F416A-8FBD-4EA1-BC8F-80DE0563D304}" sibTransId="{2BCAB717-055E-4326-9116-2D9C753119DF}"/>
    <dgm:cxn modelId="{18BB55E0-DF9F-49C3-A953-AE62CEE3FEAF}" srcId="{666B451E-139E-41AA-848C-7E44BF765ED7}" destId="{B4F86EF3-1D73-4DBF-997F-68FBFA4F9260}" srcOrd="0" destOrd="0" parTransId="{138723C4-36EA-423C-AC5B-55872323FC68}" sibTransId="{C52A3FE4-4DF6-44B4-ADB8-C8527BC4079C}"/>
    <dgm:cxn modelId="{2984E68A-385A-4DCF-B239-38EC39E34326}" type="presParOf" srcId="{22D8014D-639A-4AE8-B307-9022465D1A29}" destId="{E622D9A4-B8FC-4822-B6CA-9A5EDEB0192A}" srcOrd="0" destOrd="0" presId="urn:microsoft.com/office/officeart/2005/8/layout/hProcess11"/>
    <dgm:cxn modelId="{BEE1AE70-C2EE-4262-9B08-A0D07B535198}" type="presParOf" srcId="{22D8014D-639A-4AE8-B307-9022465D1A29}" destId="{791E3DF2-E9BF-4B15-8784-8A5CFA685452}" srcOrd="1" destOrd="0" presId="urn:microsoft.com/office/officeart/2005/8/layout/hProcess11"/>
    <dgm:cxn modelId="{98ED4398-8401-48F8-90EF-10D23068900D}" type="presParOf" srcId="{791E3DF2-E9BF-4B15-8784-8A5CFA685452}" destId="{2C6F55E1-DA9E-4C69-8187-2FE92AD0804B}" srcOrd="0" destOrd="0" presId="urn:microsoft.com/office/officeart/2005/8/layout/hProcess11"/>
    <dgm:cxn modelId="{5F88B37F-08FC-4120-8BD3-89ABC443F0BA}" type="presParOf" srcId="{2C6F55E1-DA9E-4C69-8187-2FE92AD0804B}" destId="{D032E8AB-C707-4ACC-B0A2-8244ED90B95A}" srcOrd="0" destOrd="0" presId="urn:microsoft.com/office/officeart/2005/8/layout/hProcess11"/>
    <dgm:cxn modelId="{2F1336E3-9609-490E-882D-9F316B21F735}" type="presParOf" srcId="{2C6F55E1-DA9E-4C69-8187-2FE92AD0804B}" destId="{C6AE497C-802E-4AEF-ACA1-92460D0CC93A}" srcOrd="1" destOrd="0" presId="urn:microsoft.com/office/officeart/2005/8/layout/hProcess11"/>
    <dgm:cxn modelId="{1F8D4504-0C08-40E5-BB1F-76203BFFEC96}" type="presParOf" srcId="{2C6F55E1-DA9E-4C69-8187-2FE92AD0804B}" destId="{032E4049-2E6D-4919-8E6F-2854D0558389}" srcOrd="2" destOrd="0" presId="urn:microsoft.com/office/officeart/2005/8/layout/hProcess11"/>
    <dgm:cxn modelId="{0219EEC0-0371-4B43-A23B-2AD98E335CDD}" type="presParOf" srcId="{791E3DF2-E9BF-4B15-8784-8A5CFA685452}" destId="{CA1D9925-6234-4E6C-B5B5-E9C00BEE008E}" srcOrd="1" destOrd="0" presId="urn:microsoft.com/office/officeart/2005/8/layout/hProcess11"/>
    <dgm:cxn modelId="{16113E2B-6EF9-4D88-8C38-E9E4482796B8}" type="presParOf" srcId="{791E3DF2-E9BF-4B15-8784-8A5CFA685452}" destId="{59BB8952-E607-4BD3-AA51-092435103438}" srcOrd="2" destOrd="0" presId="urn:microsoft.com/office/officeart/2005/8/layout/hProcess11"/>
    <dgm:cxn modelId="{B0209872-3DEB-4E99-8E9E-EE0E6DB139EC}" type="presParOf" srcId="{59BB8952-E607-4BD3-AA51-092435103438}" destId="{211B1C90-AA58-44C2-B9F1-4AECDE1A2672}" srcOrd="0" destOrd="0" presId="urn:microsoft.com/office/officeart/2005/8/layout/hProcess11"/>
    <dgm:cxn modelId="{12B1B7C4-AA99-4589-A24E-2DDE0EFE63B0}" type="presParOf" srcId="{59BB8952-E607-4BD3-AA51-092435103438}" destId="{6EC89D24-98F0-4487-851A-C52001C58452}" srcOrd="1" destOrd="0" presId="urn:microsoft.com/office/officeart/2005/8/layout/hProcess11"/>
    <dgm:cxn modelId="{E8880102-5567-44C8-88DD-28D3A69D182A}" type="presParOf" srcId="{59BB8952-E607-4BD3-AA51-092435103438}" destId="{37C3E54B-069F-4302-875F-58FCBBCADE32}" srcOrd="2" destOrd="0" presId="urn:microsoft.com/office/officeart/2005/8/layout/hProcess11"/>
    <dgm:cxn modelId="{7C20B85B-D6E5-43E6-8812-936C6A94705A}" type="presParOf" srcId="{791E3DF2-E9BF-4B15-8784-8A5CFA685452}" destId="{E6841ACA-CD4A-43D5-8B24-33AE274BED6E}" srcOrd="3" destOrd="0" presId="urn:microsoft.com/office/officeart/2005/8/layout/hProcess11"/>
    <dgm:cxn modelId="{1823D2A0-5C7E-4494-B9D8-3A884951D5F8}" type="presParOf" srcId="{791E3DF2-E9BF-4B15-8784-8A5CFA685452}" destId="{391C83D1-CE73-417F-9488-1641018C0876}" srcOrd="4" destOrd="0" presId="urn:microsoft.com/office/officeart/2005/8/layout/hProcess11"/>
    <dgm:cxn modelId="{A9112DB9-700E-4FD8-B120-3E96E33F4A93}" type="presParOf" srcId="{391C83D1-CE73-417F-9488-1641018C0876}" destId="{69F99460-15E8-4FFA-9DFB-1A5F3F051744}" srcOrd="0" destOrd="0" presId="urn:microsoft.com/office/officeart/2005/8/layout/hProcess11"/>
    <dgm:cxn modelId="{57B3AC46-057B-495F-9766-1E7BAFECE4E2}" type="presParOf" srcId="{391C83D1-CE73-417F-9488-1641018C0876}" destId="{EBD315B3-A731-43FA-813C-8DC958FFE4A9}" srcOrd="1" destOrd="0" presId="urn:microsoft.com/office/officeart/2005/8/layout/hProcess11"/>
    <dgm:cxn modelId="{F781EADB-AB2C-4E97-B8DF-7FF0AE737A12}" type="presParOf" srcId="{391C83D1-CE73-417F-9488-1641018C0876}" destId="{DA37A843-AF35-41B8-8327-6E5D24AC6447}" srcOrd="2" destOrd="0" presId="urn:microsoft.com/office/officeart/2005/8/layout/hProcess11"/>
    <dgm:cxn modelId="{0F75B61D-1F54-456A-A5DE-F91AA72DD844}" type="presParOf" srcId="{791E3DF2-E9BF-4B15-8784-8A5CFA685452}" destId="{5AA45076-D5B7-4759-A93B-99F749976A55}" srcOrd="5" destOrd="0" presId="urn:microsoft.com/office/officeart/2005/8/layout/hProcess11"/>
    <dgm:cxn modelId="{08C81DC0-9568-481B-80F7-7FC59B918166}" type="presParOf" srcId="{791E3DF2-E9BF-4B15-8784-8A5CFA685452}" destId="{85FE1C11-CA27-419B-AB27-E934C60DC068}" srcOrd="6" destOrd="0" presId="urn:microsoft.com/office/officeart/2005/8/layout/hProcess11"/>
    <dgm:cxn modelId="{94F2CFA9-93EF-43F9-B1B7-BB0E60D37F79}" type="presParOf" srcId="{85FE1C11-CA27-419B-AB27-E934C60DC068}" destId="{D1F96D3C-9553-4E5A-981B-04DA50162F59}" srcOrd="0" destOrd="0" presId="urn:microsoft.com/office/officeart/2005/8/layout/hProcess11"/>
    <dgm:cxn modelId="{3E7B7916-93C3-4F32-AF1C-35D18F4AEEA3}" type="presParOf" srcId="{85FE1C11-CA27-419B-AB27-E934C60DC068}" destId="{0726F528-359A-46F4-A6F1-9F163B224302}" srcOrd="1" destOrd="0" presId="urn:microsoft.com/office/officeart/2005/8/layout/hProcess11"/>
    <dgm:cxn modelId="{A438A323-8F40-4C22-BFAF-58BA827874B2}" type="presParOf" srcId="{85FE1C11-CA27-419B-AB27-E934C60DC068}" destId="{65D6B413-FE39-44F2-B4AE-9A918F722592}" srcOrd="2" destOrd="0" presId="urn:microsoft.com/office/officeart/2005/8/layout/hProcess11"/>
    <dgm:cxn modelId="{E6D105B7-E079-4D18-9026-D1DD0A410019}" type="presParOf" srcId="{791E3DF2-E9BF-4B15-8784-8A5CFA685452}" destId="{892A56DA-2319-41E2-B834-180D0FD7D73D}" srcOrd="7" destOrd="0" presId="urn:microsoft.com/office/officeart/2005/8/layout/hProcess11"/>
    <dgm:cxn modelId="{751A6633-4834-47B0-87BB-934D3472B75C}" type="presParOf" srcId="{791E3DF2-E9BF-4B15-8784-8A5CFA685452}" destId="{89350243-26C6-4082-B0D0-D1968A3740F3}" srcOrd="8" destOrd="0" presId="urn:microsoft.com/office/officeart/2005/8/layout/hProcess11"/>
    <dgm:cxn modelId="{B4195240-4ADD-4EC1-93ED-3B4479AF2BD8}" type="presParOf" srcId="{89350243-26C6-4082-B0D0-D1968A3740F3}" destId="{B467B13F-B597-4D00-90D7-9E69E01CF28C}" srcOrd="0" destOrd="0" presId="urn:microsoft.com/office/officeart/2005/8/layout/hProcess11"/>
    <dgm:cxn modelId="{176EF50C-C11C-4E58-963E-A83C06C25503}" type="presParOf" srcId="{89350243-26C6-4082-B0D0-D1968A3740F3}" destId="{AEAC7478-564E-4E48-B495-C2101C103B44}" srcOrd="1" destOrd="0" presId="urn:microsoft.com/office/officeart/2005/8/layout/hProcess11"/>
    <dgm:cxn modelId="{5F7842FD-6E3C-4D5C-9DEC-F2861720DBF6}" type="presParOf" srcId="{89350243-26C6-4082-B0D0-D1968A3740F3}" destId="{1ED4092B-0F34-410B-92F7-C3EF4A046802}" srcOrd="2" destOrd="0" presId="urn:microsoft.com/office/officeart/2005/8/layout/hProcess11"/>
    <dgm:cxn modelId="{5E5DBD42-E062-441B-B4FE-D792C860BB09}" type="presParOf" srcId="{791E3DF2-E9BF-4B15-8784-8A5CFA685452}" destId="{308559C7-1604-4215-8CFA-DD6974958AF7}" srcOrd="9" destOrd="0" presId="urn:microsoft.com/office/officeart/2005/8/layout/hProcess11"/>
    <dgm:cxn modelId="{665C3947-115C-4B88-A9B5-1FCA56C83A6D}" type="presParOf" srcId="{791E3DF2-E9BF-4B15-8784-8A5CFA685452}" destId="{2B6C45D6-3D87-4D21-B933-4061A03901D2}" srcOrd="10" destOrd="0" presId="urn:microsoft.com/office/officeart/2005/8/layout/hProcess11"/>
    <dgm:cxn modelId="{CAAEA46C-8BB2-4E4C-B08A-72C83679B5DE}" type="presParOf" srcId="{2B6C45D6-3D87-4D21-B933-4061A03901D2}" destId="{7B6FEA8E-7A81-461C-B501-56E1A9A7E955}" srcOrd="0" destOrd="0" presId="urn:microsoft.com/office/officeart/2005/8/layout/hProcess11"/>
    <dgm:cxn modelId="{BF77F45F-C61D-468F-BA39-89E8B141D51E}" type="presParOf" srcId="{2B6C45D6-3D87-4D21-B933-4061A03901D2}" destId="{EBAB9E08-1B57-41FA-8F13-07CF9B666BCE}" srcOrd="1" destOrd="0" presId="urn:microsoft.com/office/officeart/2005/8/layout/hProcess11"/>
    <dgm:cxn modelId="{F8BD6B62-FC6B-479A-BB15-EA393BCC83E1}" type="presParOf" srcId="{2B6C45D6-3D87-4D21-B933-4061A03901D2}" destId="{56567CCB-60D4-4A5C-B445-309F21EE61CB}" srcOrd="2" destOrd="0" presId="urn:microsoft.com/office/officeart/2005/8/layout/hProcess11"/>
    <dgm:cxn modelId="{7E73B9E4-D72E-4DF5-8606-B2B4C8BF1868}" type="presParOf" srcId="{791E3DF2-E9BF-4B15-8784-8A5CFA685452}" destId="{146B0BBC-F399-45D6-ACA4-E6CCEBEE9288}" srcOrd="11" destOrd="0" presId="urn:microsoft.com/office/officeart/2005/8/layout/hProcess11"/>
    <dgm:cxn modelId="{C777797E-CFF8-492A-AC1E-1B1AB877FD58}" type="presParOf" srcId="{791E3DF2-E9BF-4B15-8784-8A5CFA685452}" destId="{74ED469E-394F-4E2C-93C5-3DFDD9FD36A3}" srcOrd="12" destOrd="0" presId="urn:microsoft.com/office/officeart/2005/8/layout/hProcess11"/>
    <dgm:cxn modelId="{1F897594-748C-4C6A-9020-8DA9CFF51388}" type="presParOf" srcId="{74ED469E-394F-4E2C-93C5-3DFDD9FD36A3}" destId="{145B2E67-5BFF-4A2E-9816-301F40C3A615}" srcOrd="0" destOrd="0" presId="urn:microsoft.com/office/officeart/2005/8/layout/hProcess11"/>
    <dgm:cxn modelId="{7BB153E3-6F11-42C2-95F2-69C135433A89}" type="presParOf" srcId="{74ED469E-394F-4E2C-93C5-3DFDD9FD36A3}" destId="{6F18BC16-2AA6-4451-906E-F16D91F4C46C}" srcOrd="1" destOrd="0" presId="urn:microsoft.com/office/officeart/2005/8/layout/hProcess11"/>
    <dgm:cxn modelId="{F6E1CFE4-674F-435C-A411-F3C626EED7CD}" type="presParOf" srcId="{74ED469E-394F-4E2C-93C5-3DFDD9FD36A3}" destId="{30B5BE9E-871A-47F1-8DE4-20A84FE8F720}"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2D9A4-B8FC-4822-B6CA-9A5EDEB0192A}">
      <dsp:nvSpPr>
        <dsp:cNvPr id="0" name=""/>
        <dsp:cNvSpPr/>
      </dsp:nvSpPr>
      <dsp:spPr>
        <a:xfrm>
          <a:off x="0" y="1672989"/>
          <a:ext cx="12192000" cy="2230652"/>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32E8AB-C707-4ACC-B0A2-8244ED90B95A}">
      <dsp:nvSpPr>
        <dsp:cNvPr id="0" name=""/>
        <dsp:cNvSpPr/>
      </dsp:nvSpPr>
      <dsp:spPr>
        <a:xfrm>
          <a:off x="937"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b="1" kern="1200" dirty="0"/>
            <a:t>2014</a:t>
          </a:r>
          <a:endParaRPr lang="nl-BE" sz="3700" b="1" kern="1200" dirty="0"/>
        </a:p>
      </dsp:txBody>
      <dsp:txXfrm>
        <a:off x="937" y="0"/>
        <a:ext cx="1502866" cy="2230652"/>
      </dsp:txXfrm>
    </dsp:sp>
    <dsp:sp modelId="{C6AE497C-802E-4AEF-ACA1-92460D0CC93A}">
      <dsp:nvSpPr>
        <dsp:cNvPr id="0" name=""/>
        <dsp:cNvSpPr/>
      </dsp:nvSpPr>
      <dsp:spPr>
        <a:xfrm>
          <a:off x="473539"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1B1C90-AA58-44C2-B9F1-4AECDE1A2672}">
      <dsp:nvSpPr>
        <dsp:cNvPr id="0" name=""/>
        <dsp:cNvSpPr/>
      </dsp:nvSpPr>
      <dsp:spPr>
        <a:xfrm>
          <a:off x="1578947" y="3345978"/>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t" anchorCtr="0">
          <a:noAutofit/>
        </a:bodyPr>
        <a:lstStyle/>
        <a:p>
          <a:pPr marL="0" lvl="0" indent="0" algn="ctr" defTabSz="1644650">
            <a:lnSpc>
              <a:spcPct val="90000"/>
            </a:lnSpc>
            <a:spcBef>
              <a:spcPct val="0"/>
            </a:spcBef>
            <a:spcAft>
              <a:spcPct val="35000"/>
            </a:spcAft>
            <a:buNone/>
          </a:pPr>
          <a:r>
            <a:rPr lang="en-US" sz="3700" kern="1200" dirty="0"/>
            <a:t>2015</a:t>
          </a:r>
          <a:endParaRPr lang="nl-BE" sz="3700" kern="1200" dirty="0"/>
        </a:p>
      </dsp:txBody>
      <dsp:txXfrm>
        <a:off x="1578947" y="3345978"/>
        <a:ext cx="1502866" cy="2230652"/>
      </dsp:txXfrm>
    </dsp:sp>
    <dsp:sp modelId="{6EC89D24-98F0-4487-851A-C52001C58452}">
      <dsp:nvSpPr>
        <dsp:cNvPr id="0" name=""/>
        <dsp:cNvSpPr/>
      </dsp:nvSpPr>
      <dsp:spPr>
        <a:xfrm>
          <a:off x="205154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F99460-15E8-4FFA-9DFB-1A5F3F051744}">
      <dsp:nvSpPr>
        <dsp:cNvPr id="0" name=""/>
        <dsp:cNvSpPr/>
      </dsp:nvSpPr>
      <dsp:spPr>
        <a:xfrm>
          <a:off x="3156957"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kern="1200" dirty="0"/>
            <a:t>2016</a:t>
          </a:r>
          <a:endParaRPr lang="nl-BE" sz="3700" kern="1200" dirty="0"/>
        </a:p>
      </dsp:txBody>
      <dsp:txXfrm>
        <a:off x="3156957" y="0"/>
        <a:ext cx="1502866" cy="2230652"/>
      </dsp:txXfrm>
    </dsp:sp>
    <dsp:sp modelId="{EBD315B3-A731-43FA-813C-8DC958FFE4A9}">
      <dsp:nvSpPr>
        <dsp:cNvPr id="0" name=""/>
        <dsp:cNvSpPr/>
      </dsp:nvSpPr>
      <dsp:spPr>
        <a:xfrm>
          <a:off x="362955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F96D3C-9553-4E5A-981B-04DA50162F59}">
      <dsp:nvSpPr>
        <dsp:cNvPr id="0" name=""/>
        <dsp:cNvSpPr/>
      </dsp:nvSpPr>
      <dsp:spPr>
        <a:xfrm>
          <a:off x="4734966" y="3345978"/>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t" anchorCtr="0">
          <a:noAutofit/>
        </a:bodyPr>
        <a:lstStyle/>
        <a:p>
          <a:pPr marL="0" lvl="0" indent="0" algn="ctr" defTabSz="1644650">
            <a:lnSpc>
              <a:spcPct val="90000"/>
            </a:lnSpc>
            <a:spcBef>
              <a:spcPct val="0"/>
            </a:spcBef>
            <a:spcAft>
              <a:spcPct val="35000"/>
            </a:spcAft>
            <a:buNone/>
          </a:pPr>
          <a:r>
            <a:rPr lang="en-US" sz="3700" kern="1200" dirty="0"/>
            <a:t>2017</a:t>
          </a:r>
          <a:endParaRPr lang="nl-BE" sz="3700" kern="1200" dirty="0"/>
        </a:p>
      </dsp:txBody>
      <dsp:txXfrm>
        <a:off x="4734966" y="3345978"/>
        <a:ext cx="1502866" cy="2230652"/>
      </dsp:txXfrm>
    </dsp:sp>
    <dsp:sp modelId="{0726F528-359A-46F4-A6F1-9F163B224302}">
      <dsp:nvSpPr>
        <dsp:cNvPr id="0" name=""/>
        <dsp:cNvSpPr/>
      </dsp:nvSpPr>
      <dsp:spPr>
        <a:xfrm>
          <a:off x="520756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67B13F-B597-4D00-90D7-9E69E01CF28C}">
      <dsp:nvSpPr>
        <dsp:cNvPr id="0" name=""/>
        <dsp:cNvSpPr/>
      </dsp:nvSpPr>
      <dsp:spPr>
        <a:xfrm>
          <a:off x="6312976"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kern="1200" dirty="0"/>
            <a:t>2019</a:t>
          </a:r>
          <a:endParaRPr lang="nl-BE" sz="3700" kern="1200" dirty="0"/>
        </a:p>
      </dsp:txBody>
      <dsp:txXfrm>
        <a:off x="6312976" y="0"/>
        <a:ext cx="1502866" cy="2230652"/>
      </dsp:txXfrm>
    </dsp:sp>
    <dsp:sp modelId="{AEAC7478-564E-4E48-B495-C2101C103B44}">
      <dsp:nvSpPr>
        <dsp:cNvPr id="0" name=""/>
        <dsp:cNvSpPr/>
      </dsp:nvSpPr>
      <dsp:spPr>
        <a:xfrm>
          <a:off x="678557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6FEA8E-7A81-461C-B501-56E1A9A7E955}">
      <dsp:nvSpPr>
        <dsp:cNvPr id="0" name=""/>
        <dsp:cNvSpPr/>
      </dsp:nvSpPr>
      <dsp:spPr>
        <a:xfrm>
          <a:off x="7890986" y="3345978"/>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t" anchorCtr="0">
          <a:noAutofit/>
        </a:bodyPr>
        <a:lstStyle/>
        <a:p>
          <a:pPr marL="0" lvl="0" indent="0" algn="ctr" defTabSz="1644650">
            <a:lnSpc>
              <a:spcPct val="90000"/>
            </a:lnSpc>
            <a:spcBef>
              <a:spcPct val="0"/>
            </a:spcBef>
            <a:spcAft>
              <a:spcPct val="35000"/>
            </a:spcAft>
            <a:buNone/>
          </a:pPr>
          <a:r>
            <a:rPr lang="en-US" sz="3700" kern="1200" dirty="0"/>
            <a:t>2022</a:t>
          </a:r>
          <a:endParaRPr lang="nl-BE" sz="3700" kern="1200" dirty="0"/>
        </a:p>
      </dsp:txBody>
      <dsp:txXfrm>
        <a:off x="7890986" y="3345978"/>
        <a:ext cx="1502866" cy="2230652"/>
      </dsp:txXfrm>
    </dsp:sp>
    <dsp:sp modelId="{EBAB9E08-1B57-41FA-8F13-07CF9B666BCE}">
      <dsp:nvSpPr>
        <dsp:cNvPr id="0" name=""/>
        <dsp:cNvSpPr/>
      </dsp:nvSpPr>
      <dsp:spPr>
        <a:xfrm>
          <a:off x="8363587"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5B2E67-5BFF-4A2E-9816-301F40C3A615}">
      <dsp:nvSpPr>
        <dsp:cNvPr id="0" name=""/>
        <dsp:cNvSpPr/>
      </dsp:nvSpPr>
      <dsp:spPr>
        <a:xfrm>
          <a:off x="9468995"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kern="1200" dirty="0"/>
            <a:t>2025</a:t>
          </a:r>
          <a:endParaRPr lang="nl-BE" sz="3700" kern="1200" dirty="0"/>
        </a:p>
      </dsp:txBody>
      <dsp:txXfrm>
        <a:off x="9468995" y="0"/>
        <a:ext cx="1502866" cy="2230652"/>
      </dsp:txXfrm>
    </dsp:sp>
    <dsp:sp modelId="{6F18BC16-2AA6-4451-906E-F16D91F4C46C}">
      <dsp:nvSpPr>
        <dsp:cNvPr id="0" name=""/>
        <dsp:cNvSpPr/>
      </dsp:nvSpPr>
      <dsp:spPr>
        <a:xfrm>
          <a:off x="9941597"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2D9A4-B8FC-4822-B6CA-9A5EDEB0192A}">
      <dsp:nvSpPr>
        <dsp:cNvPr id="0" name=""/>
        <dsp:cNvSpPr/>
      </dsp:nvSpPr>
      <dsp:spPr>
        <a:xfrm>
          <a:off x="0" y="1672989"/>
          <a:ext cx="12192000" cy="2230652"/>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32E8AB-C707-4ACC-B0A2-8244ED90B95A}">
      <dsp:nvSpPr>
        <dsp:cNvPr id="0" name=""/>
        <dsp:cNvSpPr/>
      </dsp:nvSpPr>
      <dsp:spPr>
        <a:xfrm>
          <a:off x="937"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b="0" kern="1200" dirty="0"/>
            <a:t>2014</a:t>
          </a:r>
          <a:endParaRPr lang="nl-BE" sz="3700" b="0" kern="1200" dirty="0"/>
        </a:p>
      </dsp:txBody>
      <dsp:txXfrm>
        <a:off x="937" y="0"/>
        <a:ext cx="1502866" cy="2230652"/>
      </dsp:txXfrm>
    </dsp:sp>
    <dsp:sp modelId="{C6AE497C-802E-4AEF-ACA1-92460D0CC93A}">
      <dsp:nvSpPr>
        <dsp:cNvPr id="0" name=""/>
        <dsp:cNvSpPr/>
      </dsp:nvSpPr>
      <dsp:spPr>
        <a:xfrm>
          <a:off x="473539"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1B1C90-AA58-44C2-B9F1-4AECDE1A2672}">
      <dsp:nvSpPr>
        <dsp:cNvPr id="0" name=""/>
        <dsp:cNvSpPr/>
      </dsp:nvSpPr>
      <dsp:spPr>
        <a:xfrm>
          <a:off x="1578947" y="3345978"/>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t" anchorCtr="0">
          <a:noAutofit/>
        </a:bodyPr>
        <a:lstStyle/>
        <a:p>
          <a:pPr marL="0" lvl="0" indent="0" algn="ctr" defTabSz="1644650">
            <a:lnSpc>
              <a:spcPct val="90000"/>
            </a:lnSpc>
            <a:spcBef>
              <a:spcPct val="0"/>
            </a:spcBef>
            <a:spcAft>
              <a:spcPct val="35000"/>
            </a:spcAft>
            <a:buNone/>
          </a:pPr>
          <a:r>
            <a:rPr lang="en-US" sz="3700" b="1" kern="1200" dirty="0"/>
            <a:t>2015</a:t>
          </a:r>
          <a:endParaRPr lang="nl-BE" sz="3700" b="1" kern="1200" dirty="0"/>
        </a:p>
      </dsp:txBody>
      <dsp:txXfrm>
        <a:off x="1578947" y="3345978"/>
        <a:ext cx="1502866" cy="2230652"/>
      </dsp:txXfrm>
    </dsp:sp>
    <dsp:sp modelId="{6EC89D24-98F0-4487-851A-C52001C58452}">
      <dsp:nvSpPr>
        <dsp:cNvPr id="0" name=""/>
        <dsp:cNvSpPr/>
      </dsp:nvSpPr>
      <dsp:spPr>
        <a:xfrm>
          <a:off x="205154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F99460-15E8-4FFA-9DFB-1A5F3F051744}">
      <dsp:nvSpPr>
        <dsp:cNvPr id="0" name=""/>
        <dsp:cNvSpPr/>
      </dsp:nvSpPr>
      <dsp:spPr>
        <a:xfrm>
          <a:off x="3156957"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kern="1200" dirty="0"/>
            <a:t>2016</a:t>
          </a:r>
          <a:endParaRPr lang="nl-BE" sz="3700" kern="1200" dirty="0"/>
        </a:p>
      </dsp:txBody>
      <dsp:txXfrm>
        <a:off x="3156957" y="0"/>
        <a:ext cx="1502866" cy="2230652"/>
      </dsp:txXfrm>
    </dsp:sp>
    <dsp:sp modelId="{EBD315B3-A731-43FA-813C-8DC958FFE4A9}">
      <dsp:nvSpPr>
        <dsp:cNvPr id="0" name=""/>
        <dsp:cNvSpPr/>
      </dsp:nvSpPr>
      <dsp:spPr>
        <a:xfrm>
          <a:off x="362955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F96D3C-9553-4E5A-981B-04DA50162F59}">
      <dsp:nvSpPr>
        <dsp:cNvPr id="0" name=""/>
        <dsp:cNvSpPr/>
      </dsp:nvSpPr>
      <dsp:spPr>
        <a:xfrm>
          <a:off x="4734966" y="3345978"/>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t" anchorCtr="0">
          <a:noAutofit/>
        </a:bodyPr>
        <a:lstStyle/>
        <a:p>
          <a:pPr marL="0" lvl="0" indent="0" algn="ctr" defTabSz="1644650">
            <a:lnSpc>
              <a:spcPct val="90000"/>
            </a:lnSpc>
            <a:spcBef>
              <a:spcPct val="0"/>
            </a:spcBef>
            <a:spcAft>
              <a:spcPct val="35000"/>
            </a:spcAft>
            <a:buNone/>
          </a:pPr>
          <a:r>
            <a:rPr lang="en-US" sz="3700" kern="1200" dirty="0"/>
            <a:t>2017</a:t>
          </a:r>
          <a:endParaRPr lang="nl-BE" sz="3700" kern="1200" dirty="0"/>
        </a:p>
      </dsp:txBody>
      <dsp:txXfrm>
        <a:off x="4734966" y="3345978"/>
        <a:ext cx="1502866" cy="2230652"/>
      </dsp:txXfrm>
    </dsp:sp>
    <dsp:sp modelId="{0726F528-359A-46F4-A6F1-9F163B224302}">
      <dsp:nvSpPr>
        <dsp:cNvPr id="0" name=""/>
        <dsp:cNvSpPr/>
      </dsp:nvSpPr>
      <dsp:spPr>
        <a:xfrm>
          <a:off x="520756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67B13F-B597-4D00-90D7-9E69E01CF28C}">
      <dsp:nvSpPr>
        <dsp:cNvPr id="0" name=""/>
        <dsp:cNvSpPr/>
      </dsp:nvSpPr>
      <dsp:spPr>
        <a:xfrm>
          <a:off x="6312976"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kern="1200" dirty="0"/>
            <a:t>2019</a:t>
          </a:r>
          <a:endParaRPr lang="nl-BE" sz="3700" kern="1200" dirty="0"/>
        </a:p>
      </dsp:txBody>
      <dsp:txXfrm>
        <a:off x="6312976" y="0"/>
        <a:ext cx="1502866" cy="2230652"/>
      </dsp:txXfrm>
    </dsp:sp>
    <dsp:sp modelId="{AEAC7478-564E-4E48-B495-C2101C103B44}">
      <dsp:nvSpPr>
        <dsp:cNvPr id="0" name=""/>
        <dsp:cNvSpPr/>
      </dsp:nvSpPr>
      <dsp:spPr>
        <a:xfrm>
          <a:off x="678557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6FEA8E-7A81-461C-B501-56E1A9A7E955}">
      <dsp:nvSpPr>
        <dsp:cNvPr id="0" name=""/>
        <dsp:cNvSpPr/>
      </dsp:nvSpPr>
      <dsp:spPr>
        <a:xfrm>
          <a:off x="7890986" y="3345978"/>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t" anchorCtr="0">
          <a:noAutofit/>
        </a:bodyPr>
        <a:lstStyle/>
        <a:p>
          <a:pPr marL="0" lvl="0" indent="0" algn="ctr" defTabSz="1644650">
            <a:lnSpc>
              <a:spcPct val="90000"/>
            </a:lnSpc>
            <a:spcBef>
              <a:spcPct val="0"/>
            </a:spcBef>
            <a:spcAft>
              <a:spcPct val="35000"/>
            </a:spcAft>
            <a:buNone/>
          </a:pPr>
          <a:r>
            <a:rPr lang="en-US" sz="3700" kern="1200" dirty="0"/>
            <a:t>2022</a:t>
          </a:r>
          <a:endParaRPr lang="nl-BE" sz="3700" kern="1200" dirty="0"/>
        </a:p>
      </dsp:txBody>
      <dsp:txXfrm>
        <a:off x="7890986" y="3345978"/>
        <a:ext cx="1502866" cy="2230652"/>
      </dsp:txXfrm>
    </dsp:sp>
    <dsp:sp modelId="{EBAB9E08-1B57-41FA-8F13-07CF9B666BCE}">
      <dsp:nvSpPr>
        <dsp:cNvPr id="0" name=""/>
        <dsp:cNvSpPr/>
      </dsp:nvSpPr>
      <dsp:spPr>
        <a:xfrm>
          <a:off x="8363587"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5B2E67-5BFF-4A2E-9816-301F40C3A615}">
      <dsp:nvSpPr>
        <dsp:cNvPr id="0" name=""/>
        <dsp:cNvSpPr/>
      </dsp:nvSpPr>
      <dsp:spPr>
        <a:xfrm>
          <a:off x="9468995"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kern="1200" dirty="0"/>
            <a:t>2025</a:t>
          </a:r>
          <a:endParaRPr lang="nl-BE" sz="3700" kern="1200" dirty="0"/>
        </a:p>
      </dsp:txBody>
      <dsp:txXfrm>
        <a:off x="9468995" y="0"/>
        <a:ext cx="1502866" cy="2230652"/>
      </dsp:txXfrm>
    </dsp:sp>
    <dsp:sp modelId="{6F18BC16-2AA6-4451-906E-F16D91F4C46C}">
      <dsp:nvSpPr>
        <dsp:cNvPr id="0" name=""/>
        <dsp:cNvSpPr/>
      </dsp:nvSpPr>
      <dsp:spPr>
        <a:xfrm>
          <a:off x="9941597"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2D9A4-B8FC-4822-B6CA-9A5EDEB0192A}">
      <dsp:nvSpPr>
        <dsp:cNvPr id="0" name=""/>
        <dsp:cNvSpPr/>
      </dsp:nvSpPr>
      <dsp:spPr>
        <a:xfrm>
          <a:off x="0" y="1672989"/>
          <a:ext cx="12192000" cy="2230652"/>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32E8AB-C707-4ACC-B0A2-8244ED90B95A}">
      <dsp:nvSpPr>
        <dsp:cNvPr id="0" name=""/>
        <dsp:cNvSpPr/>
      </dsp:nvSpPr>
      <dsp:spPr>
        <a:xfrm>
          <a:off x="937"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b="0" kern="1200" dirty="0"/>
            <a:t>2014</a:t>
          </a:r>
          <a:endParaRPr lang="nl-BE" sz="3700" b="0" kern="1200" dirty="0"/>
        </a:p>
      </dsp:txBody>
      <dsp:txXfrm>
        <a:off x="937" y="0"/>
        <a:ext cx="1502866" cy="2230652"/>
      </dsp:txXfrm>
    </dsp:sp>
    <dsp:sp modelId="{C6AE497C-802E-4AEF-ACA1-92460D0CC93A}">
      <dsp:nvSpPr>
        <dsp:cNvPr id="0" name=""/>
        <dsp:cNvSpPr/>
      </dsp:nvSpPr>
      <dsp:spPr>
        <a:xfrm>
          <a:off x="473539"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1B1C90-AA58-44C2-B9F1-4AECDE1A2672}">
      <dsp:nvSpPr>
        <dsp:cNvPr id="0" name=""/>
        <dsp:cNvSpPr/>
      </dsp:nvSpPr>
      <dsp:spPr>
        <a:xfrm>
          <a:off x="1578947" y="3345978"/>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t" anchorCtr="0">
          <a:noAutofit/>
        </a:bodyPr>
        <a:lstStyle/>
        <a:p>
          <a:pPr marL="0" lvl="0" indent="0" algn="ctr" defTabSz="1644650">
            <a:lnSpc>
              <a:spcPct val="90000"/>
            </a:lnSpc>
            <a:spcBef>
              <a:spcPct val="0"/>
            </a:spcBef>
            <a:spcAft>
              <a:spcPct val="35000"/>
            </a:spcAft>
            <a:buNone/>
          </a:pPr>
          <a:r>
            <a:rPr lang="en-US" sz="3700" kern="1200" dirty="0"/>
            <a:t>2015</a:t>
          </a:r>
          <a:endParaRPr lang="nl-BE" sz="3700" kern="1200" dirty="0"/>
        </a:p>
      </dsp:txBody>
      <dsp:txXfrm>
        <a:off x="1578947" y="3345978"/>
        <a:ext cx="1502866" cy="2230652"/>
      </dsp:txXfrm>
    </dsp:sp>
    <dsp:sp modelId="{6EC89D24-98F0-4487-851A-C52001C58452}">
      <dsp:nvSpPr>
        <dsp:cNvPr id="0" name=""/>
        <dsp:cNvSpPr/>
      </dsp:nvSpPr>
      <dsp:spPr>
        <a:xfrm>
          <a:off x="205154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F99460-15E8-4FFA-9DFB-1A5F3F051744}">
      <dsp:nvSpPr>
        <dsp:cNvPr id="0" name=""/>
        <dsp:cNvSpPr/>
      </dsp:nvSpPr>
      <dsp:spPr>
        <a:xfrm>
          <a:off x="3156957"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b="1" kern="1200" dirty="0"/>
            <a:t>2016</a:t>
          </a:r>
          <a:endParaRPr lang="nl-BE" sz="3700" b="1" kern="1200" dirty="0"/>
        </a:p>
      </dsp:txBody>
      <dsp:txXfrm>
        <a:off x="3156957" y="0"/>
        <a:ext cx="1502866" cy="2230652"/>
      </dsp:txXfrm>
    </dsp:sp>
    <dsp:sp modelId="{EBD315B3-A731-43FA-813C-8DC958FFE4A9}">
      <dsp:nvSpPr>
        <dsp:cNvPr id="0" name=""/>
        <dsp:cNvSpPr/>
      </dsp:nvSpPr>
      <dsp:spPr>
        <a:xfrm>
          <a:off x="362955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F96D3C-9553-4E5A-981B-04DA50162F59}">
      <dsp:nvSpPr>
        <dsp:cNvPr id="0" name=""/>
        <dsp:cNvSpPr/>
      </dsp:nvSpPr>
      <dsp:spPr>
        <a:xfrm>
          <a:off x="4734966" y="3345978"/>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t" anchorCtr="0">
          <a:noAutofit/>
        </a:bodyPr>
        <a:lstStyle/>
        <a:p>
          <a:pPr marL="0" lvl="0" indent="0" algn="ctr" defTabSz="1644650">
            <a:lnSpc>
              <a:spcPct val="90000"/>
            </a:lnSpc>
            <a:spcBef>
              <a:spcPct val="0"/>
            </a:spcBef>
            <a:spcAft>
              <a:spcPct val="35000"/>
            </a:spcAft>
            <a:buNone/>
          </a:pPr>
          <a:r>
            <a:rPr lang="en-US" sz="3700" kern="1200" dirty="0"/>
            <a:t>2017</a:t>
          </a:r>
          <a:endParaRPr lang="nl-BE" sz="3700" kern="1200" dirty="0"/>
        </a:p>
      </dsp:txBody>
      <dsp:txXfrm>
        <a:off x="4734966" y="3345978"/>
        <a:ext cx="1502866" cy="2230652"/>
      </dsp:txXfrm>
    </dsp:sp>
    <dsp:sp modelId="{0726F528-359A-46F4-A6F1-9F163B224302}">
      <dsp:nvSpPr>
        <dsp:cNvPr id="0" name=""/>
        <dsp:cNvSpPr/>
      </dsp:nvSpPr>
      <dsp:spPr>
        <a:xfrm>
          <a:off x="520756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67B13F-B597-4D00-90D7-9E69E01CF28C}">
      <dsp:nvSpPr>
        <dsp:cNvPr id="0" name=""/>
        <dsp:cNvSpPr/>
      </dsp:nvSpPr>
      <dsp:spPr>
        <a:xfrm>
          <a:off x="6312976"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kern="1200" dirty="0"/>
            <a:t>2019</a:t>
          </a:r>
          <a:endParaRPr lang="nl-BE" sz="3700" kern="1200" dirty="0"/>
        </a:p>
      </dsp:txBody>
      <dsp:txXfrm>
        <a:off x="6312976" y="0"/>
        <a:ext cx="1502866" cy="2230652"/>
      </dsp:txXfrm>
    </dsp:sp>
    <dsp:sp modelId="{AEAC7478-564E-4E48-B495-C2101C103B44}">
      <dsp:nvSpPr>
        <dsp:cNvPr id="0" name=""/>
        <dsp:cNvSpPr/>
      </dsp:nvSpPr>
      <dsp:spPr>
        <a:xfrm>
          <a:off x="678557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6FEA8E-7A81-461C-B501-56E1A9A7E955}">
      <dsp:nvSpPr>
        <dsp:cNvPr id="0" name=""/>
        <dsp:cNvSpPr/>
      </dsp:nvSpPr>
      <dsp:spPr>
        <a:xfrm>
          <a:off x="7890986" y="3345978"/>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t" anchorCtr="0">
          <a:noAutofit/>
        </a:bodyPr>
        <a:lstStyle/>
        <a:p>
          <a:pPr marL="0" lvl="0" indent="0" algn="ctr" defTabSz="1644650">
            <a:lnSpc>
              <a:spcPct val="90000"/>
            </a:lnSpc>
            <a:spcBef>
              <a:spcPct val="0"/>
            </a:spcBef>
            <a:spcAft>
              <a:spcPct val="35000"/>
            </a:spcAft>
            <a:buNone/>
          </a:pPr>
          <a:r>
            <a:rPr lang="en-US" sz="3700" kern="1200" dirty="0"/>
            <a:t>2022</a:t>
          </a:r>
          <a:endParaRPr lang="nl-BE" sz="3700" kern="1200" dirty="0"/>
        </a:p>
      </dsp:txBody>
      <dsp:txXfrm>
        <a:off x="7890986" y="3345978"/>
        <a:ext cx="1502866" cy="2230652"/>
      </dsp:txXfrm>
    </dsp:sp>
    <dsp:sp modelId="{EBAB9E08-1B57-41FA-8F13-07CF9B666BCE}">
      <dsp:nvSpPr>
        <dsp:cNvPr id="0" name=""/>
        <dsp:cNvSpPr/>
      </dsp:nvSpPr>
      <dsp:spPr>
        <a:xfrm>
          <a:off x="8363587"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5B2E67-5BFF-4A2E-9816-301F40C3A615}">
      <dsp:nvSpPr>
        <dsp:cNvPr id="0" name=""/>
        <dsp:cNvSpPr/>
      </dsp:nvSpPr>
      <dsp:spPr>
        <a:xfrm>
          <a:off x="9468995"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kern="1200" dirty="0"/>
            <a:t>2025</a:t>
          </a:r>
          <a:endParaRPr lang="nl-BE" sz="3700" kern="1200" dirty="0"/>
        </a:p>
      </dsp:txBody>
      <dsp:txXfrm>
        <a:off x="9468995" y="0"/>
        <a:ext cx="1502866" cy="2230652"/>
      </dsp:txXfrm>
    </dsp:sp>
    <dsp:sp modelId="{6F18BC16-2AA6-4451-906E-F16D91F4C46C}">
      <dsp:nvSpPr>
        <dsp:cNvPr id="0" name=""/>
        <dsp:cNvSpPr/>
      </dsp:nvSpPr>
      <dsp:spPr>
        <a:xfrm>
          <a:off x="9941597"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2D9A4-B8FC-4822-B6CA-9A5EDEB0192A}">
      <dsp:nvSpPr>
        <dsp:cNvPr id="0" name=""/>
        <dsp:cNvSpPr/>
      </dsp:nvSpPr>
      <dsp:spPr>
        <a:xfrm>
          <a:off x="0" y="1672989"/>
          <a:ext cx="12192000" cy="2230652"/>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32E8AB-C707-4ACC-B0A2-8244ED90B95A}">
      <dsp:nvSpPr>
        <dsp:cNvPr id="0" name=""/>
        <dsp:cNvSpPr/>
      </dsp:nvSpPr>
      <dsp:spPr>
        <a:xfrm>
          <a:off x="937"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b="0" kern="1200" dirty="0"/>
            <a:t>2014</a:t>
          </a:r>
          <a:endParaRPr lang="nl-BE" sz="3700" b="0" kern="1200" dirty="0"/>
        </a:p>
      </dsp:txBody>
      <dsp:txXfrm>
        <a:off x="937" y="0"/>
        <a:ext cx="1502866" cy="2230652"/>
      </dsp:txXfrm>
    </dsp:sp>
    <dsp:sp modelId="{C6AE497C-802E-4AEF-ACA1-92460D0CC93A}">
      <dsp:nvSpPr>
        <dsp:cNvPr id="0" name=""/>
        <dsp:cNvSpPr/>
      </dsp:nvSpPr>
      <dsp:spPr>
        <a:xfrm>
          <a:off x="473539"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1B1C90-AA58-44C2-B9F1-4AECDE1A2672}">
      <dsp:nvSpPr>
        <dsp:cNvPr id="0" name=""/>
        <dsp:cNvSpPr/>
      </dsp:nvSpPr>
      <dsp:spPr>
        <a:xfrm>
          <a:off x="1578947" y="3345978"/>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t" anchorCtr="0">
          <a:noAutofit/>
        </a:bodyPr>
        <a:lstStyle/>
        <a:p>
          <a:pPr marL="0" lvl="0" indent="0" algn="ctr" defTabSz="1644650">
            <a:lnSpc>
              <a:spcPct val="90000"/>
            </a:lnSpc>
            <a:spcBef>
              <a:spcPct val="0"/>
            </a:spcBef>
            <a:spcAft>
              <a:spcPct val="35000"/>
            </a:spcAft>
            <a:buNone/>
          </a:pPr>
          <a:r>
            <a:rPr lang="en-US" sz="3700" kern="1200" dirty="0"/>
            <a:t>2015</a:t>
          </a:r>
          <a:endParaRPr lang="nl-BE" sz="3700" kern="1200" dirty="0"/>
        </a:p>
      </dsp:txBody>
      <dsp:txXfrm>
        <a:off x="1578947" y="3345978"/>
        <a:ext cx="1502866" cy="2230652"/>
      </dsp:txXfrm>
    </dsp:sp>
    <dsp:sp modelId="{6EC89D24-98F0-4487-851A-C52001C58452}">
      <dsp:nvSpPr>
        <dsp:cNvPr id="0" name=""/>
        <dsp:cNvSpPr/>
      </dsp:nvSpPr>
      <dsp:spPr>
        <a:xfrm>
          <a:off x="205154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F99460-15E8-4FFA-9DFB-1A5F3F051744}">
      <dsp:nvSpPr>
        <dsp:cNvPr id="0" name=""/>
        <dsp:cNvSpPr/>
      </dsp:nvSpPr>
      <dsp:spPr>
        <a:xfrm>
          <a:off x="3156957"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kern="1200" dirty="0"/>
            <a:t>2016</a:t>
          </a:r>
          <a:endParaRPr lang="nl-BE" sz="3700" kern="1200" dirty="0"/>
        </a:p>
      </dsp:txBody>
      <dsp:txXfrm>
        <a:off x="3156957" y="0"/>
        <a:ext cx="1502866" cy="2230652"/>
      </dsp:txXfrm>
    </dsp:sp>
    <dsp:sp modelId="{EBD315B3-A731-43FA-813C-8DC958FFE4A9}">
      <dsp:nvSpPr>
        <dsp:cNvPr id="0" name=""/>
        <dsp:cNvSpPr/>
      </dsp:nvSpPr>
      <dsp:spPr>
        <a:xfrm>
          <a:off x="362955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F96D3C-9553-4E5A-981B-04DA50162F59}">
      <dsp:nvSpPr>
        <dsp:cNvPr id="0" name=""/>
        <dsp:cNvSpPr/>
      </dsp:nvSpPr>
      <dsp:spPr>
        <a:xfrm>
          <a:off x="4734966" y="3345978"/>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t" anchorCtr="0">
          <a:noAutofit/>
        </a:bodyPr>
        <a:lstStyle/>
        <a:p>
          <a:pPr marL="0" lvl="0" indent="0" algn="ctr" defTabSz="1644650">
            <a:lnSpc>
              <a:spcPct val="90000"/>
            </a:lnSpc>
            <a:spcBef>
              <a:spcPct val="0"/>
            </a:spcBef>
            <a:spcAft>
              <a:spcPct val="35000"/>
            </a:spcAft>
            <a:buNone/>
          </a:pPr>
          <a:r>
            <a:rPr lang="en-US" sz="3700" b="1" kern="1200" dirty="0"/>
            <a:t>2017</a:t>
          </a:r>
          <a:endParaRPr lang="nl-BE" sz="3700" b="1" kern="1200" dirty="0"/>
        </a:p>
      </dsp:txBody>
      <dsp:txXfrm>
        <a:off x="4734966" y="3345978"/>
        <a:ext cx="1502866" cy="2230652"/>
      </dsp:txXfrm>
    </dsp:sp>
    <dsp:sp modelId="{0726F528-359A-46F4-A6F1-9F163B224302}">
      <dsp:nvSpPr>
        <dsp:cNvPr id="0" name=""/>
        <dsp:cNvSpPr/>
      </dsp:nvSpPr>
      <dsp:spPr>
        <a:xfrm>
          <a:off x="520756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67B13F-B597-4D00-90D7-9E69E01CF28C}">
      <dsp:nvSpPr>
        <dsp:cNvPr id="0" name=""/>
        <dsp:cNvSpPr/>
      </dsp:nvSpPr>
      <dsp:spPr>
        <a:xfrm>
          <a:off x="6312976"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kern="1200" dirty="0"/>
            <a:t>2019</a:t>
          </a:r>
          <a:endParaRPr lang="nl-BE" sz="3700" kern="1200" dirty="0"/>
        </a:p>
      </dsp:txBody>
      <dsp:txXfrm>
        <a:off x="6312976" y="0"/>
        <a:ext cx="1502866" cy="2230652"/>
      </dsp:txXfrm>
    </dsp:sp>
    <dsp:sp modelId="{AEAC7478-564E-4E48-B495-C2101C103B44}">
      <dsp:nvSpPr>
        <dsp:cNvPr id="0" name=""/>
        <dsp:cNvSpPr/>
      </dsp:nvSpPr>
      <dsp:spPr>
        <a:xfrm>
          <a:off x="678557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6FEA8E-7A81-461C-B501-56E1A9A7E955}">
      <dsp:nvSpPr>
        <dsp:cNvPr id="0" name=""/>
        <dsp:cNvSpPr/>
      </dsp:nvSpPr>
      <dsp:spPr>
        <a:xfrm>
          <a:off x="7890986" y="3345978"/>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t" anchorCtr="0">
          <a:noAutofit/>
        </a:bodyPr>
        <a:lstStyle/>
        <a:p>
          <a:pPr marL="0" lvl="0" indent="0" algn="ctr" defTabSz="1644650">
            <a:lnSpc>
              <a:spcPct val="90000"/>
            </a:lnSpc>
            <a:spcBef>
              <a:spcPct val="0"/>
            </a:spcBef>
            <a:spcAft>
              <a:spcPct val="35000"/>
            </a:spcAft>
            <a:buNone/>
          </a:pPr>
          <a:r>
            <a:rPr lang="en-US" sz="3700" kern="1200" dirty="0"/>
            <a:t>2022</a:t>
          </a:r>
          <a:endParaRPr lang="nl-BE" sz="3700" kern="1200" dirty="0"/>
        </a:p>
      </dsp:txBody>
      <dsp:txXfrm>
        <a:off x="7890986" y="3345978"/>
        <a:ext cx="1502866" cy="2230652"/>
      </dsp:txXfrm>
    </dsp:sp>
    <dsp:sp modelId="{EBAB9E08-1B57-41FA-8F13-07CF9B666BCE}">
      <dsp:nvSpPr>
        <dsp:cNvPr id="0" name=""/>
        <dsp:cNvSpPr/>
      </dsp:nvSpPr>
      <dsp:spPr>
        <a:xfrm>
          <a:off x="8363587"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5B2E67-5BFF-4A2E-9816-301F40C3A615}">
      <dsp:nvSpPr>
        <dsp:cNvPr id="0" name=""/>
        <dsp:cNvSpPr/>
      </dsp:nvSpPr>
      <dsp:spPr>
        <a:xfrm>
          <a:off x="9468995"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kern="1200" dirty="0"/>
            <a:t>2025</a:t>
          </a:r>
          <a:endParaRPr lang="nl-BE" sz="3700" kern="1200" dirty="0"/>
        </a:p>
      </dsp:txBody>
      <dsp:txXfrm>
        <a:off x="9468995" y="0"/>
        <a:ext cx="1502866" cy="2230652"/>
      </dsp:txXfrm>
    </dsp:sp>
    <dsp:sp modelId="{6F18BC16-2AA6-4451-906E-F16D91F4C46C}">
      <dsp:nvSpPr>
        <dsp:cNvPr id="0" name=""/>
        <dsp:cNvSpPr/>
      </dsp:nvSpPr>
      <dsp:spPr>
        <a:xfrm>
          <a:off x="9941597"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2D9A4-B8FC-4822-B6CA-9A5EDEB0192A}">
      <dsp:nvSpPr>
        <dsp:cNvPr id="0" name=""/>
        <dsp:cNvSpPr/>
      </dsp:nvSpPr>
      <dsp:spPr>
        <a:xfrm>
          <a:off x="0" y="1672989"/>
          <a:ext cx="12192000" cy="2230652"/>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32E8AB-C707-4ACC-B0A2-8244ED90B95A}">
      <dsp:nvSpPr>
        <dsp:cNvPr id="0" name=""/>
        <dsp:cNvSpPr/>
      </dsp:nvSpPr>
      <dsp:spPr>
        <a:xfrm>
          <a:off x="937"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b="0" kern="1200" dirty="0"/>
            <a:t>2014</a:t>
          </a:r>
          <a:endParaRPr lang="nl-BE" sz="3700" b="0" kern="1200" dirty="0"/>
        </a:p>
      </dsp:txBody>
      <dsp:txXfrm>
        <a:off x="937" y="0"/>
        <a:ext cx="1502866" cy="2230652"/>
      </dsp:txXfrm>
    </dsp:sp>
    <dsp:sp modelId="{C6AE497C-802E-4AEF-ACA1-92460D0CC93A}">
      <dsp:nvSpPr>
        <dsp:cNvPr id="0" name=""/>
        <dsp:cNvSpPr/>
      </dsp:nvSpPr>
      <dsp:spPr>
        <a:xfrm>
          <a:off x="473539"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1B1C90-AA58-44C2-B9F1-4AECDE1A2672}">
      <dsp:nvSpPr>
        <dsp:cNvPr id="0" name=""/>
        <dsp:cNvSpPr/>
      </dsp:nvSpPr>
      <dsp:spPr>
        <a:xfrm>
          <a:off x="1578947" y="3345978"/>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t" anchorCtr="0">
          <a:noAutofit/>
        </a:bodyPr>
        <a:lstStyle/>
        <a:p>
          <a:pPr marL="0" lvl="0" indent="0" algn="ctr" defTabSz="1644650">
            <a:lnSpc>
              <a:spcPct val="90000"/>
            </a:lnSpc>
            <a:spcBef>
              <a:spcPct val="0"/>
            </a:spcBef>
            <a:spcAft>
              <a:spcPct val="35000"/>
            </a:spcAft>
            <a:buNone/>
          </a:pPr>
          <a:r>
            <a:rPr lang="en-US" sz="3700" kern="1200" dirty="0"/>
            <a:t>2015</a:t>
          </a:r>
          <a:endParaRPr lang="nl-BE" sz="3700" kern="1200" dirty="0"/>
        </a:p>
      </dsp:txBody>
      <dsp:txXfrm>
        <a:off x="1578947" y="3345978"/>
        <a:ext cx="1502866" cy="2230652"/>
      </dsp:txXfrm>
    </dsp:sp>
    <dsp:sp modelId="{6EC89D24-98F0-4487-851A-C52001C58452}">
      <dsp:nvSpPr>
        <dsp:cNvPr id="0" name=""/>
        <dsp:cNvSpPr/>
      </dsp:nvSpPr>
      <dsp:spPr>
        <a:xfrm>
          <a:off x="205154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F99460-15E8-4FFA-9DFB-1A5F3F051744}">
      <dsp:nvSpPr>
        <dsp:cNvPr id="0" name=""/>
        <dsp:cNvSpPr/>
      </dsp:nvSpPr>
      <dsp:spPr>
        <a:xfrm>
          <a:off x="3156957"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kern="1200" dirty="0"/>
            <a:t>2016</a:t>
          </a:r>
          <a:endParaRPr lang="nl-BE" sz="3700" kern="1200" dirty="0"/>
        </a:p>
      </dsp:txBody>
      <dsp:txXfrm>
        <a:off x="3156957" y="0"/>
        <a:ext cx="1502866" cy="2230652"/>
      </dsp:txXfrm>
    </dsp:sp>
    <dsp:sp modelId="{EBD315B3-A731-43FA-813C-8DC958FFE4A9}">
      <dsp:nvSpPr>
        <dsp:cNvPr id="0" name=""/>
        <dsp:cNvSpPr/>
      </dsp:nvSpPr>
      <dsp:spPr>
        <a:xfrm>
          <a:off x="362955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F96D3C-9553-4E5A-981B-04DA50162F59}">
      <dsp:nvSpPr>
        <dsp:cNvPr id="0" name=""/>
        <dsp:cNvSpPr/>
      </dsp:nvSpPr>
      <dsp:spPr>
        <a:xfrm>
          <a:off x="4734966" y="3345978"/>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t" anchorCtr="0">
          <a:noAutofit/>
        </a:bodyPr>
        <a:lstStyle/>
        <a:p>
          <a:pPr marL="0" lvl="0" indent="0" algn="ctr" defTabSz="1644650">
            <a:lnSpc>
              <a:spcPct val="90000"/>
            </a:lnSpc>
            <a:spcBef>
              <a:spcPct val="0"/>
            </a:spcBef>
            <a:spcAft>
              <a:spcPct val="35000"/>
            </a:spcAft>
            <a:buNone/>
          </a:pPr>
          <a:r>
            <a:rPr lang="en-US" sz="3700" kern="1200" dirty="0"/>
            <a:t>2017</a:t>
          </a:r>
          <a:endParaRPr lang="nl-BE" sz="3700" kern="1200" dirty="0"/>
        </a:p>
      </dsp:txBody>
      <dsp:txXfrm>
        <a:off x="4734966" y="3345978"/>
        <a:ext cx="1502866" cy="2230652"/>
      </dsp:txXfrm>
    </dsp:sp>
    <dsp:sp modelId="{0726F528-359A-46F4-A6F1-9F163B224302}">
      <dsp:nvSpPr>
        <dsp:cNvPr id="0" name=""/>
        <dsp:cNvSpPr/>
      </dsp:nvSpPr>
      <dsp:spPr>
        <a:xfrm>
          <a:off x="520756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67B13F-B597-4D00-90D7-9E69E01CF28C}">
      <dsp:nvSpPr>
        <dsp:cNvPr id="0" name=""/>
        <dsp:cNvSpPr/>
      </dsp:nvSpPr>
      <dsp:spPr>
        <a:xfrm>
          <a:off x="6312976"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b="1" kern="1200" dirty="0"/>
            <a:t>2019</a:t>
          </a:r>
          <a:endParaRPr lang="nl-BE" sz="3700" b="1" kern="1200" dirty="0"/>
        </a:p>
      </dsp:txBody>
      <dsp:txXfrm>
        <a:off x="6312976" y="0"/>
        <a:ext cx="1502866" cy="2230652"/>
      </dsp:txXfrm>
    </dsp:sp>
    <dsp:sp modelId="{AEAC7478-564E-4E48-B495-C2101C103B44}">
      <dsp:nvSpPr>
        <dsp:cNvPr id="0" name=""/>
        <dsp:cNvSpPr/>
      </dsp:nvSpPr>
      <dsp:spPr>
        <a:xfrm>
          <a:off x="678557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6FEA8E-7A81-461C-B501-56E1A9A7E955}">
      <dsp:nvSpPr>
        <dsp:cNvPr id="0" name=""/>
        <dsp:cNvSpPr/>
      </dsp:nvSpPr>
      <dsp:spPr>
        <a:xfrm>
          <a:off x="7890986" y="3345978"/>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t" anchorCtr="0">
          <a:noAutofit/>
        </a:bodyPr>
        <a:lstStyle/>
        <a:p>
          <a:pPr marL="0" lvl="0" indent="0" algn="ctr" defTabSz="1644650">
            <a:lnSpc>
              <a:spcPct val="90000"/>
            </a:lnSpc>
            <a:spcBef>
              <a:spcPct val="0"/>
            </a:spcBef>
            <a:spcAft>
              <a:spcPct val="35000"/>
            </a:spcAft>
            <a:buNone/>
          </a:pPr>
          <a:r>
            <a:rPr lang="en-US" sz="3700" kern="1200" dirty="0"/>
            <a:t>2022</a:t>
          </a:r>
          <a:endParaRPr lang="nl-BE" sz="3700" kern="1200" dirty="0"/>
        </a:p>
      </dsp:txBody>
      <dsp:txXfrm>
        <a:off x="7890986" y="3345978"/>
        <a:ext cx="1502866" cy="2230652"/>
      </dsp:txXfrm>
    </dsp:sp>
    <dsp:sp modelId="{EBAB9E08-1B57-41FA-8F13-07CF9B666BCE}">
      <dsp:nvSpPr>
        <dsp:cNvPr id="0" name=""/>
        <dsp:cNvSpPr/>
      </dsp:nvSpPr>
      <dsp:spPr>
        <a:xfrm>
          <a:off x="8363587"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5B2E67-5BFF-4A2E-9816-301F40C3A615}">
      <dsp:nvSpPr>
        <dsp:cNvPr id="0" name=""/>
        <dsp:cNvSpPr/>
      </dsp:nvSpPr>
      <dsp:spPr>
        <a:xfrm>
          <a:off x="9468995"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kern="1200" dirty="0"/>
            <a:t>2025</a:t>
          </a:r>
          <a:endParaRPr lang="nl-BE" sz="3700" kern="1200" dirty="0"/>
        </a:p>
      </dsp:txBody>
      <dsp:txXfrm>
        <a:off x="9468995" y="0"/>
        <a:ext cx="1502866" cy="2230652"/>
      </dsp:txXfrm>
    </dsp:sp>
    <dsp:sp modelId="{6F18BC16-2AA6-4451-906E-F16D91F4C46C}">
      <dsp:nvSpPr>
        <dsp:cNvPr id="0" name=""/>
        <dsp:cNvSpPr/>
      </dsp:nvSpPr>
      <dsp:spPr>
        <a:xfrm>
          <a:off x="9941597"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2D9A4-B8FC-4822-B6CA-9A5EDEB0192A}">
      <dsp:nvSpPr>
        <dsp:cNvPr id="0" name=""/>
        <dsp:cNvSpPr/>
      </dsp:nvSpPr>
      <dsp:spPr>
        <a:xfrm>
          <a:off x="0" y="1672989"/>
          <a:ext cx="12192000" cy="2230652"/>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32E8AB-C707-4ACC-B0A2-8244ED90B95A}">
      <dsp:nvSpPr>
        <dsp:cNvPr id="0" name=""/>
        <dsp:cNvSpPr/>
      </dsp:nvSpPr>
      <dsp:spPr>
        <a:xfrm>
          <a:off x="937"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b="0" kern="1200" dirty="0"/>
            <a:t>2014</a:t>
          </a:r>
          <a:endParaRPr lang="nl-BE" sz="3700" b="0" kern="1200" dirty="0"/>
        </a:p>
      </dsp:txBody>
      <dsp:txXfrm>
        <a:off x="937" y="0"/>
        <a:ext cx="1502866" cy="2230652"/>
      </dsp:txXfrm>
    </dsp:sp>
    <dsp:sp modelId="{C6AE497C-802E-4AEF-ACA1-92460D0CC93A}">
      <dsp:nvSpPr>
        <dsp:cNvPr id="0" name=""/>
        <dsp:cNvSpPr/>
      </dsp:nvSpPr>
      <dsp:spPr>
        <a:xfrm>
          <a:off x="473539"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1B1C90-AA58-44C2-B9F1-4AECDE1A2672}">
      <dsp:nvSpPr>
        <dsp:cNvPr id="0" name=""/>
        <dsp:cNvSpPr/>
      </dsp:nvSpPr>
      <dsp:spPr>
        <a:xfrm>
          <a:off x="1578947" y="3345978"/>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t" anchorCtr="0">
          <a:noAutofit/>
        </a:bodyPr>
        <a:lstStyle/>
        <a:p>
          <a:pPr marL="0" lvl="0" indent="0" algn="ctr" defTabSz="1644650">
            <a:lnSpc>
              <a:spcPct val="90000"/>
            </a:lnSpc>
            <a:spcBef>
              <a:spcPct val="0"/>
            </a:spcBef>
            <a:spcAft>
              <a:spcPct val="35000"/>
            </a:spcAft>
            <a:buNone/>
          </a:pPr>
          <a:r>
            <a:rPr lang="en-US" sz="3700" kern="1200" dirty="0"/>
            <a:t>2015</a:t>
          </a:r>
          <a:endParaRPr lang="nl-BE" sz="3700" kern="1200" dirty="0"/>
        </a:p>
      </dsp:txBody>
      <dsp:txXfrm>
        <a:off x="1578947" y="3345978"/>
        <a:ext cx="1502866" cy="2230652"/>
      </dsp:txXfrm>
    </dsp:sp>
    <dsp:sp modelId="{6EC89D24-98F0-4487-851A-C52001C58452}">
      <dsp:nvSpPr>
        <dsp:cNvPr id="0" name=""/>
        <dsp:cNvSpPr/>
      </dsp:nvSpPr>
      <dsp:spPr>
        <a:xfrm>
          <a:off x="205154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F99460-15E8-4FFA-9DFB-1A5F3F051744}">
      <dsp:nvSpPr>
        <dsp:cNvPr id="0" name=""/>
        <dsp:cNvSpPr/>
      </dsp:nvSpPr>
      <dsp:spPr>
        <a:xfrm>
          <a:off x="3156957"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kern="1200" dirty="0"/>
            <a:t>2016</a:t>
          </a:r>
          <a:endParaRPr lang="nl-BE" sz="3700" kern="1200" dirty="0"/>
        </a:p>
      </dsp:txBody>
      <dsp:txXfrm>
        <a:off x="3156957" y="0"/>
        <a:ext cx="1502866" cy="2230652"/>
      </dsp:txXfrm>
    </dsp:sp>
    <dsp:sp modelId="{EBD315B3-A731-43FA-813C-8DC958FFE4A9}">
      <dsp:nvSpPr>
        <dsp:cNvPr id="0" name=""/>
        <dsp:cNvSpPr/>
      </dsp:nvSpPr>
      <dsp:spPr>
        <a:xfrm>
          <a:off x="362955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F96D3C-9553-4E5A-981B-04DA50162F59}">
      <dsp:nvSpPr>
        <dsp:cNvPr id="0" name=""/>
        <dsp:cNvSpPr/>
      </dsp:nvSpPr>
      <dsp:spPr>
        <a:xfrm>
          <a:off x="4734966" y="3345978"/>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t" anchorCtr="0">
          <a:noAutofit/>
        </a:bodyPr>
        <a:lstStyle/>
        <a:p>
          <a:pPr marL="0" lvl="0" indent="0" algn="ctr" defTabSz="1644650">
            <a:lnSpc>
              <a:spcPct val="90000"/>
            </a:lnSpc>
            <a:spcBef>
              <a:spcPct val="0"/>
            </a:spcBef>
            <a:spcAft>
              <a:spcPct val="35000"/>
            </a:spcAft>
            <a:buNone/>
          </a:pPr>
          <a:r>
            <a:rPr lang="en-US" sz="3700" kern="1200" dirty="0"/>
            <a:t>2017</a:t>
          </a:r>
          <a:endParaRPr lang="nl-BE" sz="3700" kern="1200" dirty="0"/>
        </a:p>
      </dsp:txBody>
      <dsp:txXfrm>
        <a:off x="4734966" y="3345978"/>
        <a:ext cx="1502866" cy="2230652"/>
      </dsp:txXfrm>
    </dsp:sp>
    <dsp:sp modelId="{0726F528-359A-46F4-A6F1-9F163B224302}">
      <dsp:nvSpPr>
        <dsp:cNvPr id="0" name=""/>
        <dsp:cNvSpPr/>
      </dsp:nvSpPr>
      <dsp:spPr>
        <a:xfrm>
          <a:off x="520756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67B13F-B597-4D00-90D7-9E69E01CF28C}">
      <dsp:nvSpPr>
        <dsp:cNvPr id="0" name=""/>
        <dsp:cNvSpPr/>
      </dsp:nvSpPr>
      <dsp:spPr>
        <a:xfrm>
          <a:off x="6312976"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kern="1200" dirty="0"/>
            <a:t>2019</a:t>
          </a:r>
          <a:endParaRPr lang="nl-BE" sz="3700" kern="1200" dirty="0"/>
        </a:p>
      </dsp:txBody>
      <dsp:txXfrm>
        <a:off x="6312976" y="0"/>
        <a:ext cx="1502866" cy="2230652"/>
      </dsp:txXfrm>
    </dsp:sp>
    <dsp:sp modelId="{AEAC7478-564E-4E48-B495-C2101C103B44}">
      <dsp:nvSpPr>
        <dsp:cNvPr id="0" name=""/>
        <dsp:cNvSpPr/>
      </dsp:nvSpPr>
      <dsp:spPr>
        <a:xfrm>
          <a:off x="678557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6FEA8E-7A81-461C-B501-56E1A9A7E955}">
      <dsp:nvSpPr>
        <dsp:cNvPr id="0" name=""/>
        <dsp:cNvSpPr/>
      </dsp:nvSpPr>
      <dsp:spPr>
        <a:xfrm>
          <a:off x="7890986" y="3345978"/>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t" anchorCtr="0">
          <a:noAutofit/>
        </a:bodyPr>
        <a:lstStyle/>
        <a:p>
          <a:pPr marL="0" lvl="0" indent="0" algn="ctr" defTabSz="1644650">
            <a:lnSpc>
              <a:spcPct val="90000"/>
            </a:lnSpc>
            <a:spcBef>
              <a:spcPct val="0"/>
            </a:spcBef>
            <a:spcAft>
              <a:spcPct val="35000"/>
            </a:spcAft>
            <a:buNone/>
          </a:pPr>
          <a:r>
            <a:rPr lang="en-US" sz="3700" b="1" kern="1200" dirty="0"/>
            <a:t>2022</a:t>
          </a:r>
          <a:endParaRPr lang="nl-BE" sz="3700" b="1" kern="1200" dirty="0"/>
        </a:p>
      </dsp:txBody>
      <dsp:txXfrm>
        <a:off x="7890986" y="3345978"/>
        <a:ext cx="1502866" cy="2230652"/>
      </dsp:txXfrm>
    </dsp:sp>
    <dsp:sp modelId="{EBAB9E08-1B57-41FA-8F13-07CF9B666BCE}">
      <dsp:nvSpPr>
        <dsp:cNvPr id="0" name=""/>
        <dsp:cNvSpPr/>
      </dsp:nvSpPr>
      <dsp:spPr>
        <a:xfrm>
          <a:off x="8363587"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5B2E67-5BFF-4A2E-9816-301F40C3A615}">
      <dsp:nvSpPr>
        <dsp:cNvPr id="0" name=""/>
        <dsp:cNvSpPr/>
      </dsp:nvSpPr>
      <dsp:spPr>
        <a:xfrm>
          <a:off x="9468995"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kern="1200" dirty="0"/>
            <a:t>2025</a:t>
          </a:r>
          <a:endParaRPr lang="nl-BE" sz="3700" kern="1200" dirty="0"/>
        </a:p>
      </dsp:txBody>
      <dsp:txXfrm>
        <a:off x="9468995" y="0"/>
        <a:ext cx="1502866" cy="2230652"/>
      </dsp:txXfrm>
    </dsp:sp>
    <dsp:sp modelId="{6F18BC16-2AA6-4451-906E-F16D91F4C46C}">
      <dsp:nvSpPr>
        <dsp:cNvPr id="0" name=""/>
        <dsp:cNvSpPr/>
      </dsp:nvSpPr>
      <dsp:spPr>
        <a:xfrm>
          <a:off x="9941597"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2D9A4-B8FC-4822-B6CA-9A5EDEB0192A}">
      <dsp:nvSpPr>
        <dsp:cNvPr id="0" name=""/>
        <dsp:cNvSpPr/>
      </dsp:nvSpPr>
      <dsp:spPr>
        <a:xfrm>
          <a:off x="0" y="1672989"/>
          <a:ext cx="12192000" cy="2230652"/>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32E8AB-C707-4ACC-B0A2-8244ED90B95A}">
      <dsp:nvSpPr>
        <dsp:cNvPr id="0" name=""/>
        <dsp:cNvSpPr/>
      </dsp:nvSpPr>
      <dsp:spPr>
        <a:xfrm>
          <a:off x="937"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b="0" kern="1200" dirty="0"/>
            <a:t>2014</a:t>
          </a:r>
          <a:endParaRPr lang="nl-BE" sz="3700" b="0" kern="1200" dirty="0"/>
        </a:p>
      </dsp:txBody>
      <dsp:txXfrm>
        <a:off x="937" y="0"/>
        <a:ext cx="1502866" cy="2230652"/>
      </dsp:txXfrm>
    </dsp:sp>
    <dsp:sp modelId="{C6AE497C-802E-4AEF-ACA1-92460D0CC93A}">
      <dsp:nvSpPr>
        <dsp:cNvPr id="0" name=""/>
        <dsp:cNvSpPr/>
      </dsp:nvSpPr>
      <dsp:spPr>
        <a:xfrm>
          <a:off x="473539"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1B1C90-AA58-44C2-B9F1-4AECDE1A2672}">
      <dsp:nvSpPr>
        <dsp:cNvPr id="0" name=""/>
        <dsp:cNvSpPr/>
      </dsp:nvSpPr>
      <dsp:spPr>
        <a:xfrm>
          <a:off x="1578947" y="3345978"/>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t" anchorCtr="0">
          <a:noAutofit/>
        </a:bodyPr>
        <a:lstStyle/>
        <a:p>
          <a:pPr marL="0" lvl="0" indent="0" algn="ctr" defTabSz="1644650">
            <a:lnSpc>
              <a:spcPct val="90000"/>
            </a:lnSpc>
            <a:spcBef>
              <a:spcPct val="0"/>
            </a:spcBef>
            <a:spcAft>
              <a:spcPct val="35000"/>
            </a:spcAft>
            <a:buNone/>
          </a:pPr>
          <a:r>
            <a:rPr lang="en-US" sz="3700" kern="1200" dirty="0"/>
            <a:t>2015</a:t>
          </a:r>
          <a:endParaRPr lang="nl-BE" sz="3700" kern="1200" dirty="0"/>
        </a:p>
      </dsp:txBody>
      <dsp:txXfrm>
        <a:off x="1578947" y="3345978"/>
        <a:ext cx="1502866" cy="2230652"/>
      </dsp:txXfrm>
    </dsp:sp>
    <dsp:sp modelId="{6EC89D24-98F0-4487-851A-C52001C58452}">
      <dsp:nvSpPr>
        <dsp:cNvPr id="0" name=""/>
        <dsp:cNvSpPr/>
      </dsp:nvSpPr>
      <dsp:spPr>
        <a:xfrm>
          <a:off x="205154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F99460-15E8-4FFA-9DFB-1A5F3F051744}">
      <dsp:nvSpPr>
        <dsp:cNvPr id="0" name=""/>
        <dsp:cNvSpPr/>
      </dsp:nvSpPr>
      <dsp:spPr>
        <a:xfrm>
          <a:off x="3156957"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kern="1200" dirty="0"/>
            <a:t>2016</a:t>
          </a:r>
          <a:endParaRPr lang="nl-BE" sz="3700" kern="1200" dirty="0"/>
        </a:p>
      </dsp:txBody>
      <dsp:txXfrm>
        <a:off x="3156957" y="0"/>
        <a:ext cx="1502866" cy="2230652"/>
      </dsp:txXfrm>
    </dsp:sp>
    <dsp:sp modelId="{EBD315B3-A731-43FA-813C-8DC958FFE4A9}">
      <dsp:nvSpPr>
        <dsp:cNvPr id="0" name=""/>
        <dsp:cNvSpPr/>
      </dsp:nvSpPr>
      <dsp:spPr>
        <a:xfrm>
          <a:off x="362955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F96D3C-9553-4E5A-981B-04DA50162F59}">
      <dsp:nvSpPr>
        <dsp:cNvPr id="0" name=""/>
        <dsp:cNvSpPr/>
      </dsp:nvSpPr>
      <dsp:spPr>
        <a:xfrm>
          <a:off x="4734966" y="3345978"/>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t" anchorCtr="0">
          <a:noAutofit/>
        </a:bodyPr>
        <a:lstStyle/>
        <a:p>
          <a:pPr marL="0" lvl="0" indent="0" algn="ctr" defTabSz="1644650">
            <a:lnSpc>
              <a:spcPct val="90000"/>
            </a:lnSpc>
            <a:spcBef>
              <a:spcPct val="0"/>
            </a:spcBef>
            <a:spcAft>
              <a:spcPct val="35000"/>
            </a:spcAft>
            <a:buNone/>
          </a:pPr>
          <a:r>
            <a:rPr lang="en-US" sz="3700" kern="1200" dirty="0"/>
            <a:t>2017</a:t>
          </a:r>
          <a:endParaRPr lang="nl-BE" sz="3700" kern="1200" dirty="0"/>
        </a:p>
      </dsp:txBody>
      <dsp:txXfrm>
        <a:off x="4734966" y="3345978"/>
        <a:ext cx="1502866" cy="2230652"/>
      </dsp:txXfrm>
    </dsp:sp>
    <dsp:sp modelId="{0726F528-359A-46F4-A6F1-9F163B224302}">
      <dsp:nvSpPr>
        <dsp:cNvPr id="0" name=""/>
        <dsp:cNvSpPr/>
      </dsp:nvSpPr>
      <dsp:spPr>
        <a:xfrm>
          <a:off x="520756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67B13F-B597-4D00-90D7-9E69E01CF28C}">
      <dsp:nvSpPr>
        <dsp:cNvPr id="0" name=""/>
        <dsp:cNvSpPr/>
      </dsp:nvSpPr>
      <dsp:spPr>
        <a:xfrm>
          <a:off x="6312976"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kern="1200" dirty="0"/>
            <a:t>2019</a:t>
          </a:r>
          <a:endParaRPr lang="nl-BE" sz="3700" kern="1200" dirty="0"/>
        </a:p>
      </dsp:txBody>
      <dsp:txXfrm>
        <a:off x="6312976" y="0"/>
        <a:ext cx="1502866" cy="2230652"/>
      </dsp:txXfrm>
    </dsp:sp>
    <dsp:sp modelId="{AEAC7478-564E-4E48-B495-C2101C103B44}">
      <dsp:nvSpPr>
        <dsp:cNvPr id="0" name=""/>
        <dsp:cNvSpPr/>
      </dsp:nvSpPr>
      <dsp:spPr>
        <a:xfrm>
          <a:off x="6785578"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6FEA8E-7A81-461C-B501-56E1A9A7E955}">
      <dsp:nvSpPr>
        <dsp:cNvPr id="0" name=""/>
        <dsp:cNvSpPr/>
      </dsp:nvSpPr>
      <dsp:spPr>
        <a:xfrm>
          <a:off x="7890986" y="3345978"/>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t" anchorCtr="0">
          <a:noAutofit/>
        </a:bodyPr>
        <a:lstStyle/>
        <a:p>
          <a:pPr marL="0" lvl="0" indent="0" algn="ctr" defTabSz="1644650">
            <a:lnSpc>
              <a:spcPct val="90000"/>
            </a:lnSpc>
            <a:spcBef>
              <a:spcPct val="0"/>
            </a:spcBef>
            <a:spcAft>
              <a:spcPct val="35000"/>
            </a:spcAft>
            <a:buNone/>
          </a:pPr>
          <a:r>
            <a:rPr lang="en-US" sz="3700" kern="1200" dirty="0"/>
            <a:t>2022</a:t>
          </a:r>
          <a:endParaRPr lang="nl-BE" sz="3700" kern="1200" dirty="0"/>
        </a:p>
      </dsp:txBody>
      <dsp:txXfrm>
        <a:off x="7890986" y="3345978"/>
        <a:ext cx="1502866" cy="2230652"/>
      </dsp:txXfrm>
    </dsp:sp>
    <dsp:sp modelId="{EBAB9E08-1B57-41FA-8F13-07CF9B666BCE}">
      <dsp:nvSpPr>
        <dsp:cNvPr id="0" name=""/>
        <dsp:cNvSpPr/>
      </dsp:nvSpPr>
      <dsp:spPr>
        <a:xfrm>
          <a:off x="8363587"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5B2E67-5BFF-4A2E-9816-301F40C3A615}">
      <dsp:nvSpPr>
        <dsp:cNvPr id="0" name=""/>
        <dsp:cNvSpPr/>
      </dsp:nvSpPr>
      <dsp:spPr>
        <a:xfrm>
          <a:off x="9468995" y="0"/>
          <a:ext cx="1502866" cy="22306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b" anchorCtr="0">
          <a:noAutofit/>
        </a:bodyPr>
        <a:lstStyle/>
        <a:p>
          <a:pPr marL="0" lvl="0" indent="0" algn="ctr" defTabSz="1644650">
            <a:lnSpc>
              <a:spcPct val="90000"/>
            </a:lnSpc>
            <a:spcBef>
              <a:spcPct val="0"/>
            </a:spcBef>
            <a:spcAft>
              <a:spcPct val="35000"/>
            </a:spcAft>
            <a:buNone/>
          </a:pPr>
          <a:r>
            <a:rPr lang="en-US" sz="3700" b="1" kern="1200" dirty="0"/>
            <a:t>2025</a:t>
          </a:r>
          <a:endParaRPr lang="nl-BE" sz="3700" b="1" kern="1200" dirty="0"/>
        </a:p>
      </dsp:txBody>
      <dsp:txXfrm>
        <a:off x="9468995" y="0"/>
        <a:ext cx="1502866" cy="2230652"/>
      </dsp:txXfrm>
    </dsp:sp>
    <dsp:sp modelId="{6F18BC16-2AA6-4451-906E-F16D91F4C46C}">
      <dsp:nvSpPr>
        <dsp:cNvPr id="0" name=""/>
        <dsp:cNvSpPr/>
      </dsp:nvSpPr>
      <dsp:spPr>
        <a:xfrm>
          <a:off x="9941597" y="2509483"/>
          <a:ext cx="557663" cy="5576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3CB9E-881F-4984-9654-EC3DF392D1DF}" type="datetimeFigureOut">
              <a:rPr lang="nl-BE" smtClean="0"/>
              <a:t>4/06/2025</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E418CA-205E-4248-B4EB-74CA62828A3F}" type="slidenum">
              <a:rPr lang="nl-BE" smtClean="0"/>
              <a:t>‹#›</a:t>
            </a:fld>
            <a:endParaRPr lang="nl-BE"/>
          </a:p>
        </p:txBody>
      </p:sp>
    </p:spTree>
    <p:extLst>
      <p:ext uri="{BB962C8B-B14F-4D97-AF65-F5344CB8AC3E}">
        <p14:creationId xmlns:p14="http://schemas.microsoft.com/office/powerpoint/2010/main" val="29906703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pluralsight.com/courses/sqlserver-query-store-introduction"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BAD0D-E3F3-94B8-CCC6-C305ABC77B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FE0F38-9184-2899-C1EC-4BE3B5B1BF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6F0522-FC40-1DC0-3EF7-866368E8CC67}"/>
              </a:ext>
            </a:extLst>
          </p:cNvPr>
          <p:cNvSpPr>
            <a:spLocks noGrp="1"/>
          </p:cNvSpPr>
          <p:nvPr>
            <p:ph type="body" idx="1"/>
          </p:nvPr>
        </p:nvSpPr>
        <p:spPr/>
        <p:txBody>
          <a:bodyPr/>
          <a:lstStyle/>
          <a:p>
            <a:r>
              <a:rPr lang="en-US" sz="1200" b="0" i="0" dirty="0">
                <a:solidFill>
                  <a:schemeClr val="bg1"/>
                </a:solidFill>
                <a:effectLst/>
                <a:latin typeface="open sans" panose="020B0606030504020204" pitchFamily="34" charset="0"/>
              </a:rPr>
              <a:t>How to see content of it..</a:t>
            </a:r>
            <a:endParaRPr lang="en-GB" dirty="0"/>
          </a:p>
        </p:txBody>
      </p:sp>
      <p:sp>
        <p:nvSpPr>
          <p:cNvPr id="4" name="Slide Number Placeholder 3">
            <a:extLst>
              <a:ext uri="{FF2B5EF4-FFF2-40B4-BE49-F238E27FC236}">
                <a16:creationId xmlns:a16="http://schemas.microsoft.com/office/drawing/2014/main" id="{6D05EE83-9ACE-EF23-75A3-5A809F102DEC}"/>
              </a:ext>
            </a:extLst>
          </p:cNvPr>
          <p:cNvSpPr>
            <a:spLocks noGrp="1"/>
          </p:cNvSpPr>
          <p:nvPr>
            <p:ph type="sldNum" sz="quarter" idx="5"/>
          </p:nvPr>
        </p:nvSpPr>
        <p:spPr/>
        <p:txBody>
          <a:bodyPr/>
          <a:lstStyle/>
          <a:p>
            <a:fld id="{E2E418CA-205E-4248-B4EB-74CA62828A3F}" type="slidenum">
              <a:rPr lang="nl-BE" smtClean="0"/>
              <a:t>2</a:t>
            </a:fld>
            <a:endParaRPr lang="nl-BE"/>
          </a:p>
        </p:txBody>
      </p:sp>
    </p:spTree>
    <p:extLst>
      <p:ext uri="{BB962C8B-B14F-4D97-AF65-F5344CB8AC3E}">
        <p14:creationId xmlns:p14="http://schemas.microsoft.com/office/powerpoint/2010/main" val="42664216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A758D-BFDD-82AF-6633-37D163E6CA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9FED0A-65E4-DC34-29A7-075FF0DF96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9D72D3-F253-2968-F2CD-F10EDB20F2E9}"/>
              </a:ext>
            </a:extLst>
          </p:cNvPr>
          <p:cNvSpPr>
            <a:spLocks noGrp="1"/>
          </p:cNvSpPr>
          <p:nvPr>
            <p:ph type="body" idx="1"/>
          </p:nvPr>
        </p:nvSpPr>
        <p:spPr/>
        <p:txBody>
          <a:bodyPr/>
          <a:lstStyle/>
          <a:p>
            <a:r>
              <a:rPr lang="en-US" b="0" dirty="0"/>
              <a:t>Connor Cunningham</a:t>
            </a:r>
            <a:r>
              <a:rPr lang="en-US" dirty="0"/>
              <a:t>, known for his work on the SQL Server Query Processor, first discussed a </a:t>
            </a:r>
            <a:r>
              <a:rPr lang="en-US" b="0" dirty="0"/>
              <a:t>preview of Query Store </a:t>
            </a:r>
            <a:r>
              <a:rPr lang="en-US" dirty="0"/>
              <a:t>around </a:t>
            </a:r>
            <a:r>
              <a:rPr lang="en-US" b="0" dirty="0"/>
              <a:t>2014</a:t>
            </a:r>
            <a:endParaRPr lang="en-GB" b="0" dirty="0"/>
          </a:p>
        </p:txBody>
      </p:sp>
      <p:sp>
        <p:nvSpPr>
          <p:cNvPr id="4" name="Slide Number Placeholder 3">
            <a:extLst>
              <a:ext uri="{FF2B5EF4-FFF2-40B4-BE49-F238E27FC236}">
                <a16:creationId xmlns:a16="http://schemas.microsoft.com/office/drawing/2014/main" id="{1ADA65AB-5D2D-AB81-93F9-694AC6E69BFF}"/>
              </a:ext>
            </a:extLst>
          </p:cNvPr>
          <p:cNvSpPr>
            <a:spLocks noGrp="1"/>
          </p:cNvSpPr>
          <p:nvPr>
            <p:ph type="sldNum" sz="quarter" idx="5"/>
          </p:nvPr>
        </p:nvSpPr>
        <p:spPr/>
        <p:txBody>
          <a:bodyPr/>
          <a:lstStyle/>
          <a:p>
            <a:fld id="{E2E418CA-205E-4248-B4EB-74CA62828A3F}" type="slidenum">
              <a:rPr lang="nl-BE" smtClean="0"/>
              <a:t>13</a:t>
            </a:fld>
            <a:endParaRPr lang="nl-BE"/>
          </a:p>
        </p:txBody>
      </p:sp>
    </p:spTree>
    <p:extLst>
      <p:ext uri="{BB962C8B-B14F-4D97-AF65-F5344CB8AC3E}">
        <p14:creationId xmlns:p14="http://schemas.microsoft.com/office/powerpoint/2010/main" val="2520233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67D88-9D9A-7FF4-02B0-44F934F26A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A5E283-5985-078D-24EF-2A6A9FC5AE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D3646C-EF92-B6AB-BBEB-578964B654C4}"/>
              </a:ext>
            </a:extLst>
          </p:cNvPr>
          <p:cNvSpPr>
            <a:spLocks noGrp="1"/>
          </p:cNvSpPr>
          <p:nvPr>
            <p:ph type="body" idx="1"/>
          </p:nvPr>
        </p:nvSpPr>
        <p:spPr/>
        <p:txBody>
          <a:bodyPr/>
          <a:lstStyle/>
          <a:p>
            <a:r>
              <a:rPr lang="en-US" sz="1200" b="0" i="0" dirty="0">
                <a:solidFill>
                  <a:schemeClr val="bg1"/>
                </a:solidFill>
                <a:effectLst/>
                <a:latin typeface="open sans" panose="020B0606030504020204" pitchFamily="34" charset="0"/>
              </a:rPr>
              <a:t>2015 it became available as Public Preview within Azure SQL Databases</a:t>
            </a:r>
          </a:p>
          <a:p>
            <a:endParaRPr lang="en-US" sz="1200" b="0" i="0" dirty="0">
              <a:solidFill>
                <a:schemeClr val="bg1"/>
              </a:solidFill>
              <a:effectLst/>
              <a:latin typeface="open sans" panose="020B0606030504020204" pitchFamily="34" charset="0"/>
            </a:endParaRPr>
          </a:p>
          <a:p>
            <a:r>
              <a:rPr lang="en-US" sz="1200" b="0" i="0" dirty="0">
                <a:solidFill>
                  <a:schemeClr val="bg1"/>
                </a:solidFill>
                <a:effectLst/>
                <a:latin typeface="open sans" panose="020B0606030504020204" pitchFamily="34" charset="0"/>
              </a:rPr>
              <a:t>This was part of the Azure first strategy, where new features would debut in Azure before they made it into the on-premise toolbox</a:t>
            </a:r>
          </a:p>
          <a:p>
            <a:endParaRPr lang="en-US" sz="1200" b="0" i="0" dirty="0">
              <a:solidFill>
                <a:schemeClr val="bg1"/>
              </a:solidFill>
              <a:effectLst/>
              <a:latin typeface="open sans" panose="020B0606030504020204" pitchFamily="34" charset="0"/>
            </a:endParaRPr>
          </a:p>
          <a:p>
            <a:r>
              <a:rPr lang="en-US" sz="1200" b="0" i="0" dirty="0">
                <a:solidFill>
                  <a:schemeClr val="bg1"/>
                </a:solidFill>
                <a:effectLst/>
                <a:latin typeface="open sans" panose="020B0606030504020204" pitchFamily="34" charset="0"/>
              </a:rPr>
              <a:t>Later in 2015 it became generally available in Azure SQL Database</a:t>
            </a:r>
            <a:endParaRPr lang="en-GB" dirty="0"/>
          </a:p>
        </p:txBody>
      </p:sp>
      <p:sp>
        <p:nvSpPr>
          <p:cNvPr id="4" name="Slide Number Placeholder 3">
            <a:extLst>
              <a:ext uri="{FF2B5EF4-FFF2-40B4-BE49-F238E27FC236}">
                <a16:creationId xmlns:a16="http://schemas.microsoft.com/office/drawing/2014/main" id="{29C6CB90-33CD-A4CA-A5B1-0DF98B485F6E}"/>
              </a:ext>
            </a:extLst>
          </p:cNvPr>
          <p:cNvSpPr>
            <a:spLocks noGrp="1"/>
          </p:cNvSpPr>
          <p:nvPr>
            <p:ph type="sldNum" sz="quarter" idx="5"/>
          </p:nvPr>
        </p:nvSpPr>
        <p:spPr/>
        <p:txBody>
          <a:bodyPr/>
          <a:lstStyle/>
          <a:p>
            <a:fld id="{E2E418CA-205E-4248-B4EB-74CA62828A3F}" type="slidenum">
              <a:rPr lang="nl-BE" smtClean="0"/>
              <a:t>14</a:t>
            </a:fld>
            <a:endParaRPr lang="nl-BE"/>
          </a:p>
        </p:txBody>
      </p:sp>
    </p:spTree>
    <p:extLst>
      <p:ext uri="{BB962C8B-B14F-4D97-AF65-F5344CB8AC3E}">
        <p14:creationId xmlns:p14="http://schemas.microsoft.com/office/powerpoint/2010/main" val="159164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976AF-312E-2DD1-8CF6-8CB1442683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99B109-C6EB-01E8-22FF-CBA1923DD6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1C605B-3BB0-60FE-0542-13CB50271888}"/>
              </a:ext>
            </a:extLst>
          </p:cNvPr>
          <p:cNvSpPr>
            <a:spLocks noGrp="1"/>
          </p:cNvSpPr>
          <p:nvPr>
            <p:ph type="body" idx="1"/>
          </p:nvPr>
        </p:nvSpPr>
        <p:spPr/>
        <p:txBody>
          <a:bodyPr/>
          <a:lstStyle/>
          <a:p>
            <a:r>
              <a:rPr lang="en-GB" dirty="0"/>
              <a:t>SQL Server 2016 is the first on-premise version where it is available.</a:t>
            </a:r>
          </a:p>
          <a:p>
            <a:endParaRPr lang="en-GB" dirty="0"/>
          </a:p>
          <a:p>
            <a:r>
              <a:rPr lang="en-GB" dirty="0"/>
              <a:t>It was immediately a powerful tool, but, the defaults should be changed</a:t>
            </a:r>
          </a:p>
        </p:txBody>
      </p:sp>
      <p:sp>
        <p:nvSpPr>
          <p:cNvPr id="4" name="Slide Number Placeholder 3">
            <a:extLst>
              <a:ext uri="{FF2B5EF4-FFF2-40B4-BE49-F238E27FC236}">
                <a16:creationId xmlns:a16="http://schemas.microsoft.com/office/drawing/2014/main" id="{CECD3F9D-1E4F-DDF0-89BB-DC971A447CA6}"/>
              </a:ext>
            </a:extLst>
          </p:cNvPr>
          <p:cNvSpPr>
            <a:spLocks noGrp="1"/>
          </p:cNvSpPr>
          <p:nvPr>
            <p:ph type="sldNum" sz="quarter" idx="5"/>
          </p:nvPr>
        </p:nvSpPr>
        <p:spPr/>
        <p:txBody>
          <a:bodyPr/>
          <a:lstStyle/>
          <a:p>
            <a:fld id="{E2E418CA-205E-4248-B4EB-74CA62828A3F}" type="slidenum">
              <a:rPr lang="nl-BE" smtClean="0"/>
              <a:t>15</a:t>
            </a:fld>
            <a:endParaRPr lang="nl-BE"/>
          </a:p>
        </p:txBody>
      </p:sp>
    </p:spTree>
    <p:extLst>
      <p:ext uri="{BB962C8B-B14F-4D97-AF65-F5344CB8AC3E}">
        <p14:creationId xmlns:p14="http://schemas.microsoft.com/office/powerpoint/2010/main" val="1580319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152CB-5104-B0CC-8E54-D2B46E6426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94C7F6-CEF2-C16A-5C6A-89492A59DA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EB28EA-E1F7-A9CC-8246-73CD90DE2A8A}"/>
              </a:ext>
            </a:extLst>
          </p:cNvPr>
          <p:cNvSpPr>
            <a:spLocks noGrp="1"/>
          </p:cNvSpPr>
          <p:nvPr>
            <p:ph type="body" idx="1"/>
          </p:nvPr>
        </p:nvSpPr>
        <p:spPr/>
        <p:txBody>
          <a:bodyPr/>
          <a:lstStyle/>
          <a:p>
            <a:r>
              <a:rPr lang="en-US" sz="1200" b="0" i="0" dirty="0">
                <a:solidFill>
                  <a:schemeClr val="bg1"/>
                </a:solidFill>
                <a:effectLst/>
                <a:latin typeface="open sans" panose="020B0606030504020204" pitchFamily="34" charset="0"/>
              </a:rPr>
              <a:t>How did it evolve over time? As SQL 2016 is almost out of support, did it enhance over time?</a:t>
            </a:r>
            <a:endParaRPr lang="en-GB" dirty="0"/>
          </a:p>
        </p:txBody>
      </p:sp>
      <p:sp>
        <p:nvSpPr>
          <p:cNvPr id="4" name="Slide Number Placeholder 3">
            <a:extLst>
              <a:ext uri="{FF2B5EF4-FFF2-40B4-BE49-F238E27FC236}">
                <a16:creationId xmlns:a16="http://schemas.microsoft.com/office/drawing/2014/main" id="{21360CD1-5239-34E4-E1FB-11922ED14498}"/>
              </a:ext>
            </a:extLst>
          </p:cNvPr>
          <p:cNvSpPr>
            <a:spLocks noGrp="1"/>
          </p:cNvSpPr>
          <p:nvPr>
            <p:ph type="sldNum" sz="quarter" idx="5"/>
          </p:nvPr>
        </p:nvSpPr>
        <p:spPr/>
        <p:txBody>
          <a:bodyPr/>
          <a:lstStyle/>
          <a:p>
            <a:fld id="{E2E418CA-205E-4248-B4EB-74CA62828A3F}" type="slidenum">
              <a:rPr lang="nl-BE" smtClean="0"/>
              <a:t>16</a:t>
            </a:fld>
            <a:endParaRPr lang="nl-BE"/>
          </a:p>
        </p:txBody>
      </p:sp>
    </p:spTree>
    <p:extLst>
      <p:ext uri="{BB962C8B-B14F-4D97-AF65-F5344CB8AC3E}">
        <p14:creationId xmlns:p14="http://schemas.microsoft.com/office/powerpoint/2010/main" val="1051306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71D62-4302-2D79-5DED-B8E7B1C97E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3FE14D-109C-68BF-EC45-21EA8988A5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145D9C-FEE0-81DB-82E5-A3DC7933589C}"/>
              </a:ext>
            </a:extLst>
          </p:cNvPr>
          <p:cNvSpPr>
            <a:spLocks noGrp="1"/>
          </p:cNvSpPr>
          <p:nvPr>
            <p:ph type="body" idx="1"/>
          </p:nvPr>
        </p:nvSpPr>
        <p:spPr/>
        <p:txBody>
          <a:bodyPr/>
          <a:lstStyle/>
          <a:p>
            <a:r>
              <a:rPr lang="en-US" sz="1200" b="0" i="0" dirty="0">
                <a:solidFill>
                  <a:schemeClr val="bg1"/>
                </a:solidFill>
                <a:effectLst/>
                <a:latin typeface="open sans" panose="020B0606030504020204" pitchFamily="34" charset="0"/>
              </a:rPr>
              <a:t>How did it evolve over time? As SQL 2016 is almost out of support, did it enhance over time?</a:t>
            </a:r>
            <a:endParaRPr lang="en-GB" dirty="0"/>
          </a:p>
        </p:txBody>
      </p:sp>
      <p:sp>
        <p:nvSpPr>
          <p:cNvPr id="4" name="Slide Number Placeholder 3">
            <a:extLst>
              <a:ext uri="{FF2B5EF4-FFF2-40B4-BE49-F238E27FC236}">
                <a16:creationId xmlns:a16="http://schemas.microsoft.com/office/drawing/2014/main" id="{F400DEC2-8AF5-0374-6370-7A1E1AA35DC8}"/>
              </a:ext>
            </a:extLst>
          </p:cNvPr>
          <p:cNvSpPr>
            <a:spLocks noGrp="1"/>
          </p:cNvSpPr>
          <p:nvPr>
            <p:ph type="sldNum" sz="quarter" idx="5"/>
          </p:nvPr>
        </p:nvSpPr>
        <p:spPr/>
        <p:txBody>
          <a:bodyPr/>
          <a:lstStyle/>
          <a:p>
            <a:fld id="{E2E418CA-205E-4248-B4EB-74CA62828A3F}" type="slidenum">
              <a:rPr lang="nl-BE" smtClean="0"/>
              <a:t>17</a:t>
            </a:fld>
            <a:endParaRPr lang="nl-BE"/>
          </a:p>
        </p:txBody>
      </p:sp>
    </p:spTree>
    <p:extLst>
      <p:ext uri="{BB962C8B-B14F-4D97-AF65-F5344CB8AC3E}">
        <p14:creationId xmlns:p14="http://schemas.microsoft.com/office/powerpoint/2010/main" val="1545908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7193B-8036-049B-1693-E8BCA78D5B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ACFF31-9BCC-350D-B4AC-33E3F548B2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105598-DA42-3E8E-EEE9-731DCC3FB2E2}"/>
              </a:ext>
            </a:extLst>
          </p:cNvPr>
          <p:cNvSpPr>
            <a:spLocks noGrp="1"/>
          </p:cNvSpPr>
          <p:nvPr>
            <p:ph type="body" idx="1"/>
          </p:nvPr>
        </p:nvSpPr>
        <p:spPr/>
        <p:txBody>
          <a:bodyPr/>
          <a:lstStyle/>
          <a:p>
            <a:r>
              <a:rPr lang="en-US" sz="1200" b="0" i="0" dirty="0">
                <a:solidFill>
                  <a:schemeClr val="bg1"/>
                </a:solidFill>
                <a:effectLst/>
                <a:latin typeface="open sans" panose="020B0606030504020204" pitchFamily="34" charset="0"/>
              </a:rPr>
              <a:t>How did it evolve over time? As SQL 2016 is almost out of support, did it enhance over time?</a:t>
            </a:r>
            <a:endParaRPr lang="en-GB" dirty="0"/>
          </a:p>
        </p:txBody>
      </p:sp>
      <p:sp>
        <p:nvSpPr>
          <p:cNvPr id="4" name="Slide Number Placeholder 3">
            <a:extLst>
              <a:ext uri="{FF2B5EF4-FFF2-40B4-BE49-F238E27FC236}">
                <a16:creationId xmlns:a16="http://schemas.microsoft.com/office/drawing/2014/main" id="{C14CC799-8962-2D8A-10B1-32B5CE78727A}"/>
              </a:ext>
            </a:extLst>
          </p:cNvPr>
          <p:cNvSpPr>
            <a:spLocks noGrp="1"/>
          </p:cNvSpPr>
          <p:nvPr>
            <p:ph type="sldNum" sz="quarter" idx="5"/>
          </p:nvPr>
        </p:nvSpPr>
        <p:spPr/>
        <p:txBody>
          <a:bodyPr/>
          <a:lstStyle/>
          <a:p>
            <a:fld id="{E2E418CA-205E-4248-B4EB-74CA62828A3F}" type="slidenum">
              <a:rPr lang="nl-BE" smtClean="0"/>
              <a:t>18</a:t>
            </a:fld>
            <a:endParaRPr lang="nl-BE"/>
          </a:p>
        </p:txBody>
      </p:sp>
    </p:spTree>
    <p:extLst>
      <p:ext uri="{BB962C8B-B14F-4D97-AF65-F5344CB8AC3E}">
        <p14:creationId xmlns:p14="http://schemas.microsoft.com/office/powerpoint/2010/main" val="1921064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F4A74-C714-E4F7-2F37-98B6D51E02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ADE96E-3A45-8897-8925-DF4BFE6B48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46C6E3-E28F-28F0-5D8A-1D1191388D2C}"/>
              </a:ext>
            </a:extLst>
          </p:cNvPr>
          <p:cNvSpPr>
            <a:spLocks noGrp="1"/>
          </p:cNvSpPr>
          <p:nvPr>
            <p:ph type="body" idx="1"/>
          </p:nvPr>
        </p:nvSpPr>
        <p:spPr/>
        <p:txBody>
          <a:bodyPr/>
          <a:lstStyle/>
          <a:p>
            <a:r>
              <a:rPr lang="en-GB" dirty="0"/>
              <a:t>Keep in mind, it is public preview, so subject to change</a:t>
            </a:r>
          </a:p>
        </p:txBody>
      </p:sp>
      <p:sp>
        <p:nvSpPr>
          <p:cNvPr id="4" name="Slide Number Placeholder 3">
            <a:extLst>
              <a:ext uri="{FF2B5EF4-FFF2-40B4-BE49-F238E27FC236}">
                <a16:creationId xmlns:a16="http://schemas.microsoft.com/office/drawing/2014/main" id="{0699D588-4FF8-B9AA-D160-D5F8574C0AFD}"/>
              </a:ext>
            </a:extLst>
          </p:cNvPr>
          <p:cNvSpPr>
            <a:spLocks noGrp="1"/>
          </p:cNvSpPr>
          <p:nvPr>
            <p:ph type="sldNum" sz="quarter" idx="5"/>
          </p:nvPr>
        </p:nvSpPr>
        <p:spPr/>
        <p:txBody>
          <a:bodyPr/>
          <a:lstStyle/>
          <a:p>
            <a:fld id="{E2E418CA-205E-4248-B4EB-74CA62828A3F}" type="slidenum">
              <a:rPr lang="nl-BE" smtClean="0"/>
              <a:t>19</a:t>
            </a:fld>
            <a:endParaRPr lang="nl-BE"/>
          </a:p>
        </p:txBody>
      </p:sp>
    </p:spTree>
    <p:extLst>
      <p:ext uri="{BB962C8B-B14F-4D97-AF65-F5344CB8AC3E}">
        <p14:creationId xmlns:p14="http://schemas.microsoft.com/office/powerpoint/2010/main" val="1678227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2802C-D2C9-4028-770A-D9B5CCAE67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8FDB99-BFAC-29B7-D9B2-05DCDE6818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2E5249-4E5E-E5BE-1220-6069C00F0660}"/>
              </a:ext>
            </a:extLst>
          </p:cNvPr>
          <p:cNvSpPr>
            <a:spLocks noGrp="1"/>
          </p:cNvSpPr>
          <p:nvPr>
            <p:ph type="body" idx="1"/>
          </p:nvPr>
        </p:nvSpPr>
        <p:spPr/>
        <p:txBody>
          <a:bodyPr/>
          <a:lstStyle/>
          <a:p>
            <a:r>
              <a:rPr lang="en-US" sz="1200" b="0" i="0" dirty="0">
                <a:solidFill>
                  <a:schemeClr val="bg1"/>
                </a:solidFill>
                <a:effectLst/>
                <a:latin typeface="open sans" panose="020B0606030504020204" pitchFamily="34" charset="0"/>
              </a:rPr>
              <a:t>So, within the database where Query store is enabled, there are some </a:t>
            </a:r>
          </a:p>
          <a:p>
            <a:endParaRPr lang="en-US" sz="1200" b="0" i="0" dirty="0">
              <a:solidFill>
                <a:schemeClr val="bg1"/>
              </a:solidFill>
              <a:effectLst/>
              <a:latin typeface="open sans" panose="020B0606030504020204" pitchFamily="34" charset="0"/>
            </a:endParaRPr>
          </a:p>
          <a:p>
            <a:r>
              <a:rPr lang="en-US" sz="1200" b="0" i="0" dirty="0">
                <a:solidFill>
                  <a:schemeClr val="bg1"/>
                </a:solidFill>
                <a:effectLst/>
                <a:latin typeface="open sans" panose="020B0606030504020204" pitchFamily="34" charset="0"/>
              </a:rPr>
              <a:t>The metrics will be saved in memory first. This is needed to not overflood your IO processes.</a:t>
            </a:r>
          </a:p>
          <a:p>
            <a:endParaRPr lang="en-US" sz="1200" b="0" i="0" dirty="0">
              <a:solidFill>
                <a:schemeClr val="bg1"/>
              </a:solidFill>
              <a:effectLst/>
              <a:latin typeface="open sans" panose="020B0606030504020204" pitchFamily="34" charset="0"/>
            </a:endParaRPr>
          </a:p>
          <a:p>
            <a:r>
              <a:rPr lang="en-US" sz="1200" b="0" i="0" dirty="0">
                <a:solidFill>
                  <a:schemeClr val="bg1"/>
                </a:solidFill>
                <a:effectLst/>
                <a:latin typeface="open sans" panose="020B0606030504020204" pitchFamily="34" charset="0"/>
              </a:rPr>
              <a:t>When queries get’s compilated and executed, the data will be retrieved.</a:t>
            </a:r>
          </a:p>
          <a:p>
            <a:r>
              <a:rPr lang="en-US" sz="1200" b="0" i="0" dirty="0">
                <a:solidFill>
                  <a:schemeClr val="bg1"/>
                </a:solidFill>
                <a:effectLst/>
                <a:latin typeface="open sans" panose="020B0606030504020204" pitchFamily="34" charset="0"/>
              </a:rPr>
              <a:t>When compiling, it knows the query and the plan. This will be saved to disk ASAP</a:t>
            </a:r>
          </a:p>
          <a:p>
            <a:r>
              <a:rPr lang="en-US" sz="1200" b="0" i="0" dirty="0">
                <a:solidFill>
                  <a:schemeClr val="bg1"/>
                </a:solidFill>
                <a:effectLst/>
                <a:latin typeface="open sans" panose="020B0606030504020204" pitchFamily="34" charset="0"/>
              </a:rPr>
              <a:t>When executing, the runtime metrics (including waits since 2017) are saved to memory. This are being written to disk async.</a:t>
            </a:r>
          </a:p>
          <a:p>
            <a:endParaRPr lang="en-US" sz="1200" b="0" i="0" dirty="0">
              <a:solidFill>
                <a:schemeClr val="bg1"/>
              </a:solidFill>
              <a:effectLst/>
              <a:latin typeface="open sans" panose="020B0606030504020204" pitchFamily="34" charset="0"/>
            </a:endParaRPr>
          </a:p>
          <a:p>
            <a:r>
              <a:rPr lang="en-US" sz="1200" b="0" i="0" dirty="0">
                <a:solidFill>
                  <a:schemeClr val="bg1"/>
                </a:solidFill>
                <a:effectLst/>
                <a:latin typeface="open sans" panose="020B0606030504020204" pitchFamily="34" charset="0"/>
              </a:rPr>
              <a:t>When retrieving data from the tables, it will combine the data from both the memory + disk</a:t>
            </a:r>
          </a:p>
          <a:p>
            <a:r>
              <a:rPr lang="en-US" sz="1200" b="0" i="0">
                <a:solidFill>
                  <a:schemeClr val="bg1"/>
                </a:solidFill>
                <a:effectLst/>
                <a:latin typeface="open sans" panose="020B0606030504020204" pitchFamily="34" charset="0"/>
              </a:rPr>
              <a:t>Bij </a:t>
            </a:r>
            <a:r>
              <a:rPr lang="en-US" sz="1200" b="0" i="0" dirty="0">
                <a:solidFill>
                  <a:schemeClr val="bg1"/>
                </a:solidFill>
                <a:effectLst/>
                <a:latin typeface="open sans" panose="020B0606030504020204" pitchFamily="34" charset="0"/>
              </a:rPr>
              <a:t>on disk, </a:t>
            </a:r>
            <a:r>
              <a:rPr lang="en-US" sz="1200" b="0" i="0" dirty="0" err="1">
                <a:solidFill>
                  <a:schemeClr val="bg1"/>
                </a:solidFill>
                <a:effectLst/>
                <a:latin typeface="open sans" panose="020B0606030504020204" pitchFamily="34" charset="0"/>
              </a:rPr>
              <a:t>houdt</a:t>
            </a:r>
            <a:r>
              <a:rPr lang="en-US" sz="1200" b="0" i="0" dirty="0">
                <a:solidFill>
                  <a:schemeClr val="bg1"/>
                </a:solidFill>
                <a:effectLst/>
                <a:latin typeface="open sans" panose="020B0606030504020204" pitchFamily="34" charset="0"/>
              </a:rPr>
              <a:t> het </a:t>
            </a:r>
            <a:r>
              <a:rPr lang="en-US" sz="1200" b="0" i="0" dirty="0" err="1">
                <a:solidFill>
                  <a:schemeClr val="bg1"/>
                </a:solidFill>
                <a:effectLst/>
                <a:latin typeface="open sans" panose="020B0606030504020204" pitchFamily="34" charset="0"/>
              </a:rPr>
              <a:t>dus</a:t>
            </a:r>
            <a:r>
              <a:rPr lang="en-US" sz="1200" b="0" i="0" dirty="0">
                <a:solidFill>
                  <a:schemeClr val="bg1"/>
                </a:solidFill>
                <a:effectLst/>
                <a:latin typeface="open sans" panose="020B0606030504020204" pitchFamily="34" charset="0"/>
              </a:rPr>
              <a:t> in, </a:t>
            </a:r>
            <a:r>
              <a:rPr lang="en-US" sz="1200" b="0" i="0" dirty="0" err="1">
                <a:solidFill>
                  <a:schemeClr val="bg1"/>
                </a:solidFill>
                <a:effectLst/>
                <a:latin typeface="open sans" panose="020B0606030504020204" pitchFamily="34" charset="0"/>
              </a:rPr>
              <a:t>dat</a:t>
            </a:r>
            <a:r>
              <a:rPr lang="en-US" sz="1200" b="0" i="0" dirty="0">
                <a:solidFill>
                  <a:schemeClr val="bg1"/>
                </a:solidFill>
                <a:effectLst/>
                <a:latin typeface="open sans" panose="020B0606030504020204" pitchFamily="34" charset="0"/>
              </a:rPr>
              <a:t> </a:t>
            </a:r>
            <a:r>
              <a:rPr lang="en-US" sz="1200" b="0" i="0" dirty="0" err="1">
                <a:solidFill>
                  <a:schemeClr val="bg1"/>
                </a:solidFill>
                <a:effectLst/>
                <a:latin typeface="open sans" panose="020B0606030504020204" pitchFamily="34" charset="0"/>
              </a:rPr>
              <a:t>wanneer</a:t>
            </a:r>
            <a:r>
              <a:rPr lang="en-US" sz="1200" b="0" i="0" dirty="0">
                <a:solidFill>
                  <a:schemeClr val="bg1"/>
                </a:solidFill>
                <a:effectLst/>
                <a:latin typeface="open sans" panose="020B0606030504020204" pitchFamily="34" charset="0"/>
              </a:rPr>
              <a:t> je </a:t>
            </a:r>
            <a:r>
              <a:rPr lang="en-US" sz="1200" b="0" i="0" dirty="0" err="1">
                <a:solidFill>
                  <a:schemeClr val="bg1"/>
                </a:solidFill>
                <a:effectLst/>
                <a:latin typeface="open sans" panose="020B0606030504020204" pitchFamily="34" charset="0"/>
              </a:rPr>
              <a:t>een</a:t>
            </a:r>
            <a:r>
              <a:rPr lang="en-US" sz="1200" b="0" i="0" dirty="0">
                <a:solidFill>
                  <a:schemeClr val="bg1"/>
                </a:solidFill>
                <a:effectLst/>
                <a:latin typeface="open sans" panose="020B0606030504020204" pitchFamily="34" charset="0"/>
              </a:rPr>
              <a:t> restore </a:t>
            </a:r>
            <a:r>
              <a:rPr lang="en-US" sz="1200" b="0" i="0" dirty="0" err="1">
                <a:solidFill>
                  <a:schemeClr val="bg1"/>
                </a:solidFill>
                <a:effectLst/>
                <a:latin typeface="open sans" panose="020B0606030504020204" pitchFamily="34" charset="0"/>
              </a:rPr>
              <a:t>doet</a:t>
            </a:r>
            <a:r>
              <a:rPr lang="en-US" sz="1200" b="0" i="0" dirty="0">
                <a:solidFill>
                  <a:schemeClr val="bg1"/>
                </a:solidFill>
                <a:effectLst/>
                <a:latin typeface="open sans" panose="020B0606030504020204" pitchFamily="34" charset="0"/>
              </a:rPr>
              <a:t> van de database, of </a:t>
            </a:r>
            <a:r>
              <a:rPr lang="en-US" sz="1200" b="0" i="0" dirty="0" err="1">
                <a:solidFill>
                  <a:schemeClr val="bg1"/>
                </a:solidFill>
                <a:effectLst/>
                <a:latin typeface="open sans" panose="020B0606030504020204" pitchFamily="34" charset="0"/>
              </a:rPr>
              <a:t>een</a:t>
            </a:r>
            <a:r>
              <a:rPr lang="en-US" sz="1200" b="0" i="0" dirty="0">
                <a:solidFill>
                  <a:schemeClr val="bg1"/>
                </a:solidFill>
                <a:effectLst/>
                <a:latin typeface="open sans" panose="020B0606030504020204" pitchFamily="34" charset="0"/>
              </a:rPr>
              <a:t> </a:t>
            </a:r>
            <a:r>
              <a:rPr lang="en-US" sz="1200" b="0" i="0" dirty="0" err="1">
                <a:solidFill>
                  <a:schemeClr val="bg1"/>
                </a:solidFill>
                <a:effectLst/>
                <a:latin typeface="open sans" panose="020B0606030504020204" pitchFamily="34" charset="0"/>
              </a:rPr>
              <a:t>CloneDB</a:t>
            </a:r>
            <a:r>
              <a:rPr lang="en-US" sz="1200" b="0" i="0" dirty="0">
                <a:solidFill>
                  <a:schemeClr val="bg1"/>
                </a:solidFill>
                <a:effectLst/>
                <a:latin typeface="open sans" panose="020B0606030504020204" pitchFamily="34" charset="0"/>
              </a:rPr>
              <a:t>, dan </a:t>
            </a:r>
            <a:r>
              <a:rPr lang="en-US" sz="1200" b="0" i="0" dirty="0" err="1">
                <a:solidFill>
                  <a:schemeClr val="bg1"/>
                </a:solidFill>
                <a:effectLst/>
                <a:latin typeface="open sans" panose="020B0606030504020204" pitchFamily="34" charset="0"/>
              </a:rPr>
              <a:t>heb</a:t>
            </a:r>
            <a:r>
              <a:rPr lang="en-US" sz="1200" b="0" i="0" dirty="0">
                <a:solidFill>
                  <a:schemeClr val="bg1"/>
                </a:solidFill>
                <a:effectLst/>
                <a:latin typeface="open sans" panose="020B0606030504020204" pitchFamily="34" charset="0"/>
              </a:rPr>
              <a:t> je </a:t>
            </a:r>
            <a:r>
              <a:rPr lang="en-US" sz="1200" b="0" i="0" dirty="0" err="1">
                <a:solidFill>
                  <a:schemeClr val="bg1"/>
                </a:solidFill>
                <a:effectLst/>
                <a:latin typeface="open sans" panose="020B0606030504020204" pitchFamily="34" charset="0"/>
              </a:rPr>
              <a:t>ook</a:t>
            </a:r>
            <a:r>
              <a:rPr lang="en-US" sz="1200" b="0" i="0" dirty="0">
                <a:solidFill>
                  <a:schemeClr val="bg1"/>
                </a:solidFill>
                <a:effectLst/>
                <a:latin typeface="open sans" panose="020B0606030504020204" pitchFamily="34" charset="0"/>
              </a:rPr>
              <a:t> de info van QS </a:t>
            </a:r>
            <a:r>
              <a:rPr lang="en-US" sz="1200" b="0" i="0" dirty="0" err="1">
                <a:solidFill>
                  <a:schemeClr val="bg1"/>
                </a:solidFill>
                <a:effectLst/>
                <a:latin typeface="open sans" panose="020B0606030504020204" pitchFamily="34" charset="0"/>
              </a:rPr>
              <a:t>beschikbaar</a:t>
            </a:r>
            <a:endParaRPr lang="en-US" sz="1200" b="0" i="0" dirty="0">
              <a:solidFill>
                <a:schemeClr val="bg1"/>
              </a:solidFill>
              <a:effectLst/>
              <a:latin typeface="open sans" panose="020B0606030504020204" pitchFamily="34" charset="0"/>
            </a:endParaRPr>
          </a:p>
          <a:p>
            <a:endParaRPr lang="en-US" sz="1200" b="0" i="0" dirty="0">
              <a:solidFill>
                <a:schemeClr val="bg1"/>
              </a:solidFill>
              <a:effectLst/>
              <a:latin typeface="open sans" panose="020B0606030504020204" pitchFamily="34" charset="0"/>
            </a:endParaRPr>
          </a:p>
          <a:p>
            <a:r>
              <a:rPr lang="en-US" sz="1200" b="0" i="0" dirty="0">
                <a:solidFill>
                  <a:schemeClr val="bg1"/>
                </a:solidFill>
                <a:effectLst/>
                <a:latin typeface="open sans" panose="020B0606030504020204" pitchFamily="34" charset="0"/>
              </a:rPr>
              <a:t>How does it work?</a:t>
            </a:r>
          </a:p>
          <a:p>
            <a:r>
              <a:rPr lang="en-US" sz="1200" b="0" i="0" dirty="0">
                <a:solidFill>
                  <a:schemeClr val="bg1"/>
                </a:solidFill>
                <a:effectLst/>
                <a:latin typeface="open sans" panose="020B0606030504020204" pitchFamily="34" charset="0"/>
              </a:rPr>
              <a:t>https://learn.microsoft.com/en-us/sql/relational-databases/performance/how-query-store-collects-data?view=sql-server-ver16</a:t>
            </a:r>
            <a:endParaRPr lang="en-GB" dirty="0"/>
          </a:p>
        </p:txBody>
      </p:sp>
      <p:sp>
        <p:nvSpPr>
          <p:cNvPr id="4" name="Slide Number Placeholder 3">
            <a:extLst>
              <a:ext uri="{FF2B5EF4-FFF2-40B4-BE49-F238E27FC236}">
                <a16:creationId xmlns:a16="http://schemas.microsoft.com/office/drawing/2014/main" id="{39A903FE-BC48-20B0-4860-AE83D529D656}"/>
              </a:ext>
            </a:extLst>
          </p:cNvPr>
          <p:cNvSpPr>
            <a:spLocks noGrp="1"/>
          </p:cNvSpPr>
          <p:nvPr>
            <p:ph type="sldNum" sz="quarter" idx="5"/>
          </p:nvPr>
        </p:nvSpPr>
        <p:spPr/>
        <p:txBody>
          <a:bodyPr/>
          <a:lstStyle/>
          <a:p>
            <a:fld id="{E2E418CA-205E-4248-B4EB-74CA62828A3F}" type="slidenum">
              <a:rPr lang="nl-BE" smtClean="0"/>
              <a:t>20</a:t>
            </a:fld>
            <a:endParaRPr lang="nl-BE"/>
          </a:p>
        </p:txBody>
      </p:sp>
    </p:spTree>
    <p:extLst>
      <p:ext uri="{BB962C8B-B14F-4D97-AF65-F5344CB8AC3E}">
        <p14:creationId xmlns:p14="http://schemas.microsoft.com/office/powerpoint/2010/main" val="3331546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1FFFD-1405-65B0-C1B6-CECD8FFF27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EEB7DB-9639-6C51-D682-1D02A7BE45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FE386-041E-D948-352F-0ECBE76341BD}"/>
              </a:ext>
            </a:extLst>
          </p:cNvPr>
          <p:cNvSpPr>
            <a:spLocks noGrp="1"/>
          </p:cNvSpPr>
          <p:nvPr>
            <p:ph type="body" idx="1"/>
          </p:nvPr>
        </p:nvSpPr>
        <p:spPr/>
        <p:txBody>
          <a:bodyPr/>
          <a:lstStyle/>
          <a:p>
            <a:r>
              <a:rPr lang="en-GB" dirty="0"/>
              <a:t>Query execution and query store</a:t>
            </a:r>
          </a:p>
        </p:txBody>
      </p:sp>
      <p:sp>
        <p:nvSpPr>
          <p:cNvPr id="4" name="Slide Number Placeholder 3">
            <a:extLst>
              <a:ext uri="{FF2B5EF4-FFF2-40B4-BE49-F238E27FC236}">
                <a16:creationId xmlns:a16="http://schemas.microsoft.com/office/drawing/2014/main" id="{1EBCF171-9CC3-C2A7-9DD3-BAC0F7FEECC3}"/>
              </a:ext>
            </a:extLst>
          </p:cNvPr>
          <p:cNvSpPr>
            <a:spLocks noGrp="1"/>
          </p:cNvSpPr>
          <p:nvPr>
            <p:ph type="sldNum" sz="quarter" idx="5"/>
          </p:nvPr>
        </p:nvSpPr>
        <p:spPr/>
        <p:txBody>
          <a:bodyPr/>
          <a:lstStyle/>
          <a:p>
            <a:fld id="{E2E418CA-205E-4248-B4EB-74CA62828A3F}" type="slidenum">
              <a:rPr lang="nl-BE" smtClean="0"/>
              <a:t>21</a:t>
            </a:fld>
            <a:endParaRPr lang="nl-BE"/>
          </a:p>
        </p:txBody>
      </p:sp>
    </p:spTree>
    <p:extLst>
      <p:ext uri="{BB962C8B-B14F-4D97-AF65-F5344CB8AC3E}">
        <p14:creationId xmlns:p14="http://schemas.microsoft.com/office/powerpoint/2010/main" val="443231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0E665-01E7-1D7B-8088-1EA19A1550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51E91A-AB21-D7A5-C2B4-29A67F9A63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4808AA-B4B6-D7B0-E73B-4435A077DA4F}"/>
              </a:ext>
            </a:extLst>
          </p:cNvPr>
          <p:cNvSpPr>
            <a:spLocks noGrp="1"/>
          </p:cNvSpPr>
          <p:nvPr>
            <p:ph type="body" idx="1"/>
          </p:nvPr>
        </p:nvSpPr>
        <p:spPr/>
        <p:txBody>
          <a:bodyPr/>
          <a:lstStyle/>
          <a:p>
            <a:r>
              <a:rPr lang="en-GB" dirty="0"/>
              <a:t>So, when retrieving the data, data will be combined from data in memory and data on disk.</a:t>
            </a:r>
          </a:p>
        </p:txBody>
      </p:sp>
      <p:sp>
        <p:nvSpPr>
          <p:cNvPr id="4" name="Slide Number Placeholder 3">
            <a:extLst>
              <a:ext uri="{FF2B5EF4-FFF2-40B4-BE49-F238E27FC236}">
                <a16:creationId xmlns:a16="http://schemas.microsoft.com/office/drawing/2014/main" id="{0816D867-ACBB-C167-393A-839BC60705B1}"/>
              </a:ext>
            </a:extLst>
          </p:cNvPr>
          <p:cNvSpPr>
            <a:spLocks noGrp="1"/>
          </p:cNvSpPr>
          <p:nvPr>
            <p:ph type="sldNum" sz="quarter" idx="5"/>
          </p:nvPr>
        </p:nvSpPr>
        <p:spPr/>
        <p:txBody>
          <a:bodyPr/>
          <a:lstStyle/>
          <a:p>
            <a:fld id="{E2E418CA-205E-4248-B4EB-74CA62828A3F}" type="slidenum">
              <a:rPr lang="nl-BE" smtClean="0"/>
              <a:t>22</a:t>
            </a:fld>
            <a:endParaRPr lang="nl-BE"/>
          </a:p>
        </p:txBody>
      </p:sp>
    </p:spTree>
    <p:extLst>
      <p:ext uri="{BB962C8B-B14F-4D97-AF65-F5344CB8AC3E}">
        <p14:creationId xmlns:p14="http://schemas.microsoft.com/office/powerpoint/2010/main" val="2145298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Query Store, troubleshooting performance issues was... let's say, 'fun’...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Image frustrated DBA’s</a:t>
            </a:r>
          </a:p>
        </p:txBody>
      </p:sp>
      <p:sp>
        <p:nvSpPr>
          <p:cNvPr id="4" name="Slide Number Placeholder 3"/>
          <p:cNvSpPr>
            <a:spLocks noGrp="1"/>
          </p:cNvSpPr>
          <p:nvPr>
            <p:ph type="sldNum" sz="quarter" idx="5"/>
          </p:nvPr>
        </p:nvSpPr>
        <p:spPr/>
        <p:txBody>
          <a:bodyPr/>
          <a:lstStyle/>
          <a:p>
            <a:fld id="{E2E418CA-205E-4248-B4EB-74CA62828A3F}" type="slidenum">
              <a:rPr lang="nl-BE" smtClean="0"/>
              <a:t>4</a:t>
            </a:fld>
            <a:endParaRPr lang="nl-BE"/>
          </a:p>
        </p:txBody>
      </p:sp>
    </p:spTree>
    <p:extLst>
      <p:ext uri="{BB962C8B-B14F-4D97-AF65-F5344CB8AC3E}">
        <p14:creationId xmlns:p14="http://schemas.microsoft.com/office/powerpoint/2010/main" val="41872474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2D105-193A-3033-10D6-6D242F0AD6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0BF298-FA45-BB0A-881D-F760A9671C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0A00BB-599C-6EE6-76C9-2B82E54F3FAD}"/>
              </a:ext>
            </a:extLst>
          </p:cNvPr>
          <p:cNvSpPr>
            <a:spLocks noGrp="1"/>
          </p:cNvSpPr>
          <p:nvPr>
            <p:ph type="body" idx="1"/>
          </p:nvPr>
        </p:nvSpPr>
        <p:spPr/>
        <p:txBody>
          <a:bodyPr/>
          <a:lstStyle/>
          <a:p>
            <a:r>
              <a:rPr lang="en-GB" dirty="0"/>
              <a:t>Welke </a:t>
            </a:r>
            <a:r>
              <a:rPr lang="en-GB" dirty="0" err="1"/>
              <a:t>tabellen</a:t>
            </a:r>
            <a:r>
              <a:rPr lang="en-GB" dirty="0"/>
              <a:t> </a:t>
            </a:r>
            <a:r>
              <a:rPr lang="en-GB" dirty="0" err="1"/>
              <a:t>zijn</a:t>
            </a:r>
            <a:r>
              <a:rPr lang="en-GB" dirty="0"/>
              <a:t> er </a:t>
            </a:r>
            <a:r>
              <a:rPr lang="en-GB" dirty="0" err="1"/>
              <a:t>waar</a:t>
            </a:r>
            <a:r>
              <a:rPr lang="en-GB" dirty="0"/>
              <a:t> er </a:t>
            </a:r>
            <a:r>
              <a:rPr lang="en-GB" dirty="0" err="1"/>
              <a:t>wordt</a:t>
            </a:r>
            <a:r>
              <a:rPr lang="en-GB" dirty="0"/>
              <a:t> </a:t>
            </a:r>
            <a:r>
              <a:rPr lang="en-GB" dirty="0" err="1"/>
              <a:t>opgeslagen</a:t>
            </a:r>
            <a:r>
              <a:rPr lang="en-GB" dirty="0"/>
              <a:t>.</a:t>
            </a:r>
          </a:p>
          <a:p>
            <a:endParaRPr lang="en-GB" dirty="0"/>
          </a:p>
          <a:p>
            <a:r>
              <a:rPr lang="en-GB" dirty="0" err="1"/>
              <a:t>Mogelijk</a:t>
            </a:r>
            <a:r>
              <a:rPr lang="en-GB" dirty="0"/>
              <a:t> </a:t>
            </a:r>
            <a:r>
              <a:rPr lang="en-GB" dirty="0" err="1"/>
              <a:t>nog</a:t>
            </a:r>
            <a:r>
              <a:rPr lang="en-GB" dirty="0"/>
              <a:t> </a:t>
            </a:r>
            <a:r>
              <a:rPr lang="en-GB" dirty="0" err="1"/>
              <a:t>uitgangspunten</a:t>
            </a:r>
            <a:r>
              <a:rPr lang="en-GB" dirty="0"/>
              <a:t>?</a:t>
            </a:r>
          </a:p>
          <a:p>
            <a:endParaRPr lang="en-GB" dirty="0"/>
          </a:p>
          <a:p>
            <a:r>
              <a:rPr lang="en-GB" dirty="0"/>
              <a:t>1 </a:t>
            </a:r>
            <a:r>
              <a:rPr lang="en-GB" dirty="0" err="1"/>
              <a:t>periode</a:t>
            </a:r>
            <a:r>
              <a:rPr lang="en-GB" dirty="0"/>
              <a:t>, </a:t>
            </a:r>
            <a:r>
              <a:rPr lang="en-GB" dirty="0" err="1"/>
              <a:t>meerdere</a:t>
            </a:r>
            <a:r>
              <a:rPr lang="en-GB" dirty="0"/>
              <a:t> queries, 1 query </a:t>
            </a:r>
            <a:r>
              <a:rPr lang="en-GB" dirty="0" err="1"/>
              <a:t>kan</a:t>
            </a:r>
            <a:r>
              <a:rPr lang="en-GB" dirty="0"/>
              <a:t> </a:t>
            </a:r>
            <a:r>
              <a:rPr lang="en-GB" dirty="0" err="1"/>
              <a:t>weer</a:t>
            </a:r>
            <a:r>
              <a:rPr lang="en-GB" dirty="0"/>
              <a:t> </a:t>
            </a:r>
            <a:r>
              <a:rPr lang="en-GB" dirty="0" err="1"/>
              <a:t>meerdere</a:t>
            </a:r>
            <a:r>
              <a:rPr lang="en-GB" dirty="0"/>
              <a:t> </a:t>
            </a:r>
            <a:r>
              <a:rPr lang="en-GB" dirty="0" err="1"/>
              <a:t>plannen</a:t>
            </a:r>
            <a:r>
              <a:rPr lang="en-GB" dirty="0"/>
              <a:t> </a:t>
            </a:r>
            <a:r>
              <a:rPr lang="en-GB" dirty="0" err="1"/>
              <a:t>hebben</a:t>
            </a:r>
            <a:r>
              <a:rPr lang="en-GB" dirty="0"/>
              <a:t>?</a:t>
            </a:r>
          </a:p>
        </p:txBody>
      </p:sp>
      <p:sp>
        <p:nvSpPr>
          <p:cNvPr id="4" name="Slide Number Placeholder 3">
            <a:extLst>
              <a:ext uri="{FF2B5EF4-FFF2-40B4-BE49-F238E27FC236}">
                <a16:creationId xmlns:a16="http://schemas.microsoft.com/office/drawing/2014/main" id="{DEE7BF55-FDE4-2816-EA24-56DFD7CFD619}"/>
              </a:ext>
            </a:extLst>
          </p:cNvPr>
          <p:cNvSpPr>
            <a:spLocks noGrp="1"/>
          </p:cNvSpPr>
          <p:nvPr>
            <p:ph type="sldNum" sz="quarter" idx="5"/>
          </p:nvPr>
        </p:nvSpPr>
        <p:spPr/>
        <p:txBody>
          <a:bodyPr/>
          <a:lstStyle/>
          <a:p>
            <a:fld id="{E2E418CA-205E-4248-B4EB-74CA62828A3F}" type="slidenum">
              <a:rPr lang="nl-BE" smtClean="0"/>
              <a:t>23</a:t>
            </a:fld>
            <a:endParaRPr lang="nl-BE"/>
          </a:p>
        </p:txBody>
      </p:sp>
    </p:spTree>
    <p:extLst>
      <p:ext uri="{BB962C8B-B14F-4D97-AF65-F5344CB8AC3E}">
        <p14:creationId xmlns:p14="http://schemas.microsoft.com/office/powerpoint/2010/main" val="45857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CA490-4D9C-B1C1-21A8-1B723C3E19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873AA8-B99E-6C9F-6DD6-11E434AAF7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CC108C-83AF-0C0B-5A85-D1C53C3A0698}"/>
              </a:ext>
            </a:extLst>
          </p:cNvPr>
          <p:cNvSpPr>
            <a:spLocks noGrp="1"/>
          </p:cNvSpPr>
          <p:nvPr>
            <p:ph type="body" idx="1"/>
          </p:nvPr>
        </p:nvSpPr>
        <p:spPr/>
        <p:txBody>
          <a:bodyPr/>
          <a:lstStyle/>
          <a:p>
            <a:r>
              <a:rPr lang="en-GB" dirty="0"/>
              <a:t>Welke </a:t>
            </a:r>
            <a:r>
              <a:rPr lang="en-GB" dirty="0" err="1"/>
              <a:t>tabellen</a:t>
            </a:r>
            <a:r>
              <a:rPr lang="en-GB" dirty="0"/>
              <a:t> </a:t>
            </a:r>
            <a:r>
              <a:rPr lang="en-GB" dirty="0" err="1"/>
              <a:t>zijn</a:t>
            </a:r>
            <a:r>
              <a:rPr lang="en-GB" dirty="0"/>
              <a:t> er </a:t>
            </a:r>
            <a:r>
              <a:rPr lang="en-GB" dirty="0" err="1"/>
              <a:t>waar</a:t>
            </a:r>
            <a:r>
              <a:rPr lang="en-GB" dirty="0"/>
              <a:t> er </a:t>
            </a:r>
            <a:r>
              <a:rPr lang="en-GB" dirty="0" err="1"/>
              <a:t>wordt</a:t>
            </a:r>
            <a:r>
              <a:rPr lang="en-GB" dirty="0"/>
              <a:t> </a:t>
            </a:r>
            <a:r>
              <a:rPr lang="en-GB" dirty="0" err="1"/>
              <a:t>opgeslagen</a:t>
            </a:r>
            <a:r>
              <a:rPr lang="en-GB" dirty="0"/>
              <a:t>.</a:t>
            </a:r>
          </a:p>
          <a:p>
            <a:endParaRPr lang="en-GB" dirty="0"/>
          </a:p>
          <a:p>
            <a:r>
              <a:rPr lang="en-GB" dirty="0" err="1"/>
              <a:t>Mogelijk</a:t>
            </a:r>
            <a:r>
              <a:rPr lang="en-GB" dirty="0"/>
              <a:t> </a:t>
            </a:r>
            <a:r>
              <a:rPr lang="en-GB" dirty="0" err="1"/>
              <a:t>nog</a:t>
            </a:r>
            <a:r>
              <a:rPr lang="en-GB" dirty="0"/>
              <a:t> </a:t>
            </a:r>
            <a:r>
              <a:rPr lang="en-GB" dirty="0" err="1"/>
              <a:t>uitgangspunten</a:t>
            </a:r>
            <a:r>
              <a:rPr lang="en-GB" dirty="0"/>
              <a:t>?</a:t>
            </a:r>
          </a:p>
          <a:p>
            <a:endParaRPr lang="en-GB" dirty="0"/>
          </a:p>
          <a:p>
            <a:r>
              <a:rPr lang="en-GB" dirty="0"/>
              <a:t>1 </a:t>
            </a:r>
            <a:r>
              <a:rPr lang="en-GB" dirty="0" err="1"/>
              <a:t>periode</a:t>
            </a:r>
            <a:r>
              <a:rPr lang="en-GB" dirty="0"/>
              <a:t>, </a:t>
            </a:r>
            <a:r>
              <a:rPr lang="en-GB" dirty="0" err="1"/>
              <a:t>meerdere</a:t>
            </a:r>
            <a:r>
              <a:rPr lang="en-GB" dirty="0"/>
              <a:t> queries, 1 query </a:t>
            </a:r>
            <a:r>
              <a:rPr lang="en-GB" dirty="0" err="1"/>
              <a:t>kan</a:t>
            </a:r>
            <a:r>
              <a:rPr lang="en-GB" dirty="0"/>
              <a:t> </a:t>
            </a:r>
            <a:r>
              <a:rPr lang="en-GB" dirty="0" err="1"/>
              <a:t>weer</a:t>
            </a:r>
            <a:r>
              <a:rPr lang="en-GB" dirty="0"/>
              <a:t> </a:t>
            </a:r>
            <a:r>
              <a:rPr lang="en-GB" dirty="0" err="1"/>
              <a:t>meerdere</a:t>
            </a:r>
            <a:r>
              <a:rPr lang="en-GB" dirty="0"/>
              <a:t> </a:t>
            </a:r>
            <a:r>
              <a:rPr lang="en-GB" dirty="0" err="1"/>
              <a:t>plannen</a:t>
            </a:r>
            <a:r>
              <a:rPr lang="en-GB" dirty="0"/>
              <a:t> </a:t>
            </a:r>
            <a:r>
              <a:rPr lang="en-GB" dirty="0" err="1"/>
              <a:t>hebben</a:t>
            </a:r>
            <a:r>
              <a:rPr lang="en-GB" dirty="0"/>
              <a:t>?</a:t>
            </a:r>
          </a:p>
        </p:txBody>
      </p:sp>
      <p:sp>
        <p:nvSpPr>
          <p:cNvPr id="4" name="Slide Number Placeholder 3">
            <a:extLst>
              <a:ext uri="{FF2B5EF4-FFF2-40B4-BE49-F238E27FC236}">
                <a16:creationId xmlns:a16="http://schemas.microsoft.com/office/drawing/2014/main" id="{D91E40DB-EF93-5492-A6F8-9F964A4719AF}"/>
              </a:ext>
            </a:extLst>
          </p:cNvPr>
          <p:cNvSpPr>
            <a:spLocks noGrp="1"/>
          </p:cNvSpPr>
          <p:nvPr>
            <p:ph type="sldNum" sz="quarter" idx="5"/>
          </p:nvPr>
        </p:nvSpPr>
        <p:spPr/>
        <p:txBody>
          <a:bodyPr/>
          <a:lstStyle/>
          <a:p>
            <a:fld id="{E2E418CA-205E-4248-B4EB-74CA62828A3F}" type="slidenum">
              <a:rPr lang="nl-BE" smtClean="0"/>
              <a:t>24</a:t>
            </a:fld>
            <a:endParaRPr lang="nl-BE"/>
          </a:p>
        </p:txBody>
      </p:sp>
    </p:spTree>
    <p:extLst>
      <p:ext uri="{BB962C8B-B14F-4D97-AF65-F5344CB8AC3E}">
        <p14:creationId xmlns:p14="http://schemas.microsoft.com/office/powerpoint/2010/main" val="17072461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03D3A-1372-369B-3434-3210E309F2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329045-2D74-07DE-D112-49FA77BB8B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4635BF-7266-F7B9-66A3-13FA164FAC88}"/>
              </a:ext>
            </a:extLst>
          </p:cNvPr>
          <p:cNvSpPr>
            <a:spLocks noGrp="1"/>
          </p:cNvSpPr>
          <p:nvPr>
            <p:ph type="body" idx="1"/>
          </p:nvPr>
        </p:nvSpPr>
        <p:spPr/>
        <p:txBody>
          <a:bodyPr/>
          <a:lstStyle/>
          <a:p>
            <a:r>
              <a:rPr lang="en-GB" dirty="0"/>
              <a:t>Some other tables which are used</a:t>
            </a:r>
          </a:p>
        </p:txBody>
      </p:sp>
      <p:sp>
        <p:nvSpPr>
          <p:cNvPr id="4" name="Slide Number Placeholder 3">
            <a:extLst>
              <a:ext uri="{FF2B5EF4-FFF2-40B4-BE49-F238E27FC236}">
                <a16:creationId xmlns:a16="http://schemas.microsoft.com/office/drawing/2014/main" id="{F6BF3A0F-E4F8-46A0-E43B-F8AFB860D70D}"/>
              </a:ext>
            </a:extLst>
          </p:cNvPr>
          <p:cNvSpPr>
            <a:spLocks noGrp="1"/>
          </p:cNvSpPr>
          <p:nvPr>
            <p:ph type="sldNum" sz="quarter" idx="5"/>
          </p:nvPr>
        </p:nvSpPr>
        <p:spPr/>
        <p:txBody>
          <a:bodyPr/>
          <a:lstStyle/>
          <a:p>
            <a:fld id="{E2E418CA-205E-4248-B4EB-74CA62828A3F}" type="slidenum">
              <a:rPr lang="nl-BE" smtClean="0"/>
              <a:t>25</a:t>
            </a:fld>
            <a:endParaRPr lang="nl-BE"/>
          </a:p>
        </p:txBody>
      </p:sp>
    </p:spTree>
    <p:extLst>
      <p:ext uri="{BB962C8B-B14F-4D97-AF65-F5344CB8AC3E}">
        <p14:creationId xmlns:p14="http://schemas.microsoft.com/office/powerpoint/2010/main" val="651699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36463-84AB-DB01-F5B7-B922AF0411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D339B1-DC29-6AAC-D2F9-D3C642921E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D23320-AA17-986A-C350-28091DFE2455}"/>
              </a:ext>
            </a:extLst>
          </p:cNvPr>
          <p:cNvSpPr>
            <a:spLocks noGrp="1"/>
          </p:cNvSpPr>
          <p:nvPr>
            <p:ph type="body" idx="1"/>
          </p:nvPr>
        </p:nvSpPr>
        <p:spPr/>
        <p:txBody>
          <a:bodyPr/>
          <a:lstStyle/>
          <a:p>
            <a:r>
              <a:rPr lang="en-GB" dirty="0"/>
              <a:t>What will it capture, what will it not </a:t>
            </a:r>
            <a:r>
              <a:rPr lang="en-GB" dirty="0" err="1"/>
              <a:t>caputre</a:t>
            </a:r>
            <a:endParaRPr lang="en-GB" dirty="0"/>
          </a:p>
        </p:txBody>
      </p:sp>
      <p:sp>
        <p:nvSpPr>
          <p:cNvPr id="4" name="Slide Number Placeholder 3">
            <a:extLst>
              <a:ext uri="{FF2B5EF4-FFF2-40B4-BE49-F238E27FC236}">
                <a16:creationId xmlns:a16="http://schemas.microsoft.com/office/drawing/2014/main" id="{2FC75595-4808-2E43-244B-D2C4223ED1E5}"/>
              </a:ext>
            </a:extLst>
          </p:cNvPr>
          <p:cNvSpPr>
            <a:spLocks noGrp="1"/>
          </p:cNvSpPr>
          <p:nvPr>
            <p:ph type="sldNum" sz="quarter" idx="5"/>
          </p:nvPr>
        </p:nvSpPr>
        <p:spPr/>
        <p:txBody>
          <a:bodyPr/>
          <a:lstStyle/>
          <a:p>
            <a:fld id="{E2E418CA-205E-4248-B4EB-74CA62828A3F}" type="slidenum">
              <a:rPr lang="nl-BE" smtClean="0"/>
              <a:t>26</a:t>
            </a:fld>
            <a:endParaRPr lang="nl-BE"/>
          </a:p>
        </p:txBody>
      </p:sp>
    </p:spTree>
    <p:extLst>
      <p:ext uri="{BB962C8B-B14F-4D97-AF65-F5344CB8AC3E}">
        <p14:creationId xmlns:p14="http://schemas.microsoft.com/office/powerpoint/2010/main" val="1224496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16AC4-0CFB-E180-6512-4706E023D2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583A17-895D-7BB7-94DD-82787E4A75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9C49BA-E7B3-A4EA-395D-7C71D7399F5D}"/>
              </a:ext>
            </a:extLst>
          </p:cNvPr>
          <p:cNvSpPr>
            <a:spLocks noGrp="1"/>
          </p:cNvSpPr>
          <p:nvPr>
            <p:ph type="body" idx="1"/>
          </p:nvPr>
        </p:nvSpPr>
        <p:spPr/>
        <p:txBody>
          <a:bodyPr/>
          <a:lstStyle/>
          <a:p>
            <a:r>
              <a:rPr lang="en-GB" dirty="0"/>
              <a:t>It will capture, however that depends on the capture mode (will come back on that in the next sheets)</a:t>
            </a:r>
          </a:p>
          <a:p>
            <a:endParaRPr lang="en-GB" dirty="0"/>
          </a:p>
          <a:p>
            <a:r>
              <a:rPr lang="en-GB" dirty="0"/>
              <a:t>Won’t capture</a:t>
            </a:r>
          </a:p>
          <a:p>
            <a:endParaRPr lang="en-GB" dirty="0"/>
          </a:p>
          <a:p>
            <a:r>
              <a:rPr lang="en-GB" dirty="0"/>
              <a:t>I did see some index creations sometimes though..</a:t>
            </a:r>
          </a:p>
          <a:p>
            <a:endParaRPr lang="en-GB" dirty="0"/>
          </a:p>
        </p:txBody>
      </p:sp>
      <p:sp>
        <p:nvSpPr>
          <p:cNvPr id="4" name="Slide Number Placeholder 3">
            <a:extLst>
              <a:ext uri="{FF2B5EF4-FFF2-40B4-BE49-F238E27FC236}">
                <a16:creationId xmlns:a16="http://schemas.microsoft.com/office/drawing/2014/main" id="{71C0DAC2-941B-79A6-346C-2EC40F734E23}"/>
              </a:ext>
            </a:extLst>
          </p:cNvPr>
          <p:cNvSpPr>
            <a:spLocks noGrp="1"/>
          </p:cNvSpPr>
          <p:nvPr>
            <p:ph type="sldNum" sz="quarter" idx="5"/>
          </p:nvPr>
        </p:nvSpPr>
        <p:spPr/>
        <p:txBody>
          <a:bodyPr/>
          <a:lstStyle/>
          <a:p>
            <a:fld id="{E2E418CA-205E-4248-B4EB-74CA62828A3F}" type="slidenum">
              <a:rPr lang="nl-BE" smtClean="0"/>
              <a:t>27</a:t>
            </a:fld>
            <a:endParaRPr lang="nl-BE"/>
          </a:p>
        </p:txBody>
      </p:sp>
    </p:spTree>
    <p:extLst>
      <p:ext uri="{BB962C8B-B14F-4D97-AF65-F5344CB8AC3E}">
        <p14:creationId xmlns:p14="http://schemas.microsoft.com/office/powerpoint/2010/main" val="16830693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0705E-22D8-2488-AF7E-4005F740F9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B4DE55-33F9-F2F5-9F58-80E8201659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0E0B60-7FF9-99BC-C892-39C33949FF8E}"/>
              </a:ext>
            </a:extLst>
          </p:cNvPr>
          <p:cNvSpPr>
            <a:spLocks noGrp="1"/>
          </p:cNvSpPr>
          <p:nvPr>
            <p:ph type="body" idx="1"/>
          </p:nvPr>
        </p:nvSpPr>
        <p:spPr/>
        <p:txBody>
          <a:bodyPr/>
          <a:lstStyle/>
          <a:p>
            <a:r>
              <a:rPr lang="en-GB" dirty="0"/>
              <a:t>You can enable it with T-SQL and SSMS.</a:t>
            </a:r>
          </a:p>
          <a:p>
            <a:endParaRPr lang="en-GB" dirty="0"/>
          </a:p>
          <a:p>
            <a:r>
              <a:rPr lang="en-GB" dirty="0"/>
              <a:t>In both cases keep in mind that several settings should be configured</a:t>
            </a:r>
          </a:p>
          <a:p>
            <a:endParaRPr lang="en-GB" dirty="0"/>
          </a:p>
          <a:p>
            <a:r>
              <a:rPr lang="en-GB" dirty="0"/>
              <a:t>Next to those settings -&gt; </a:t>
            </a:r>
            <a:r>
              <a:rPr lang="en-GB" dirty="0" err="1"/>
              <a:t>Traceflags</a:t>
            </a:r>
            <a:endParaRPr lang="en-GB" dirty="0"/>
          </a:p>
        </p:txBody>
      </p:sp>
      <p:sp>
        <p:nvSpPr>
          <p:cNvPr id="4" name="Slide Number Placeholder 3">
            <a:extLst>
              <a:ext uri="{FF2B5EF4-FFF2-40B4-BE49-F238E27FC236}">
                <a16:creationId xmlns:a16="http://schemas.microsoft.com/office/drawing/2014/main" id="{586DD47C-6AA8-CB8C-D466-3063326EB04F}"/>
              </a:ext>
            </a:extLst>
          </p:cNvPr>
          <p:cNvSpPr>
            <a:spLocks noGrp="1"/>
          </p:cNvSpPr>
          <p:nvPr>
            <p:ph type="sldNum" sz="quarter" idx="5"/>
          </p:nvPr>
        </p:nvSpPr>
        <p:spPr/>
        <p:txBody>
          <a:bodyPr/>
          <a:lstStyle/>
          <a:p>
            <a:fld id="{E2E418CA-205E-4248-B4EB-74CA62828A3F}" type="slidenum">
              <a:rPr lang="nl-BE" smtClean="0"/>
              <a:t>28</a:t>
            </a:fld>
            <a:endParaRPr lang="nl-BE"/>
          </a:p>
        </p:txBody>
      </p:sp>
    </p:spTree>
    <p:extLst>
      <p:ext uri="{BB962C8B-B14F-4D97-AF65-F5344CB8AC3E}">
        <p14:creationId xmlns:p14="http://schemas.microsoft.com/office/powerpoint/2010/main" val="682985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EB730-4982-5EC1-848C-54C75462FA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644995-0790-553C-1ADA-EED7C746E9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84CE28-C13D-3A71-D2A8-CE1C55EF9982}"/>
              </a:ext>
            </a:extLst>
          </p:cNvPr>
          <p:cNvSpPr>
            <a:spLocks noGrp="1"/>
          </p:cNvSpPr>
          <p:nvPr>
            <p:ph type="body" idx="1"/>
          </p:nvPr>
        </p:nvSpPr>
        <p:spPr/>
        <p:txBody>
          <a:bodyPr/>
          <a:lstStyle/>
          <a:p>
            <a:r>
              <a:rPr lang="en-GB" dirty="0"/>
              <a:t>When enabling, you should check some of the settings. Let’s go through them</a:t>
            </a:r>
          </a:p>
          <a:p>
            <a:endParaRPr lang="en-GB" dirty="0"/>
          </a:p>
          <a:p>
            <a:r>
              <a:rPr lang="en-GB" dirty="0"/>
              <a:t>Operation Mode (Requested), well, you want to capture some data, right?</a:t>
            </a:r>
          </a:p>
          <a:p>
            <a:r>
              <a:rPr lang="en-GB" dirty="0"/>
              <a:t>Data Flush Interval, how often will it be written do disk</a:t>
            </a:r>
          </a:p>
          <a:p>
            <a:r>
              <a:rPr lang="en-GB" dirty="0"/>
              <a:t>Collection interval, time windows for analysing</a:t>
            </a:r>
          </a:p>
          <a:p>
            <a:r>
              <a:rPr lang="en-GB" dirty="0"/>
              <a:t>	This may be high, however, getting it lower will increase sized (default is 1 hour)</a:t>
            </a:r>
          </a:p>
          <a:p>
            <a:r>
              <a:rPr lang="en-GB" dirty="0"/>
              <a:t>	Statistics are summarized within the interval, so example, a query  ran 5 times with an average of 1 second and the maximum of it was 5 seconds.</a:t>
            </a:r>
          </a:p>
          <a:p>
            <a:r>
              <a:rPr lang="en-GB" dirty="0"/>
              <a:t>Max plans per query (says what it is)</a:t>
            </a:r>
          </a:p>
          <a:p>
            <a:r>
              <a:rPr lang="en-GB" dirty="0"/>
              <a:t>Max size (is it enough for your workload?)</a:t>
            </a:r>
          </a:p>
          <a:p>
            <a:r>
              <a:rPr lang="en-GB" dirty="0"/>
              <a:t>Capture mode: All, or just relevant, CUSTOM has been added in SQL 2019. ALL will have the most overhead</a:t>
            </a:r>
          </a:p>
          <a:p>
            <a:r>
              <a:rPr lang="en-GB" dirty="0"/>
              <a:t>Size based cleanup, when this is off, it will fill but not clean, so it will switch to read-only</a:t>
            </a:r>
          </a:p>
          <a:p>
            <a:r>
              <a:rPr lang="en-GB" dirty="0"/>
              <a:t>Threshold: how long you want to keep the data?</a:t>
            </a:r>
          </a:p>
          <a:p>
            <a:r>
              <a:rPr lang="en-GB" dirty="0"/>
              <a:t>Waits: also capture waits</a:t>
            </a:r>
          </a:p>
          <a:p>
            <a:endParaRPr lang="en-GB" dirty="0"/>
          </a:p>
          <a:p>
            <a:r>
              <a:rPr lang="en-GB" dirty="0"/>
              <a:t>For the custom</a:t>
            </a:r>
          </a:p>
          <a:p>
            <a:r>
              <a:rPr lang="en-GB" dirty="0"/>
              <a:t>Execution count, when a query </a:t>
            </a:r>
            <a:r>
              <a:rPr lang="en-GB" dirty="0" err="1"/>
              <a:t>exectutes</a:t>
            </a:r>
            <a:r>
              <a:rPr lang="en-GB" dirty="0"/>
              <a:t> &lt; x times, it won’t be captured</a:t>
            </a:r>
          </a:p>
          <a:p>
            <a:r>
              <a:rPr lang="en-GB" dirty="0"/>
              <a:t>Stale, sets the windows of time for query evaluation</a:t>
            </a:r>
          </a:p>
          <a:p>
            <a:r>
              <a:rPr lang="en-GB" dirty="0"/>
              <a:t>Total compile, when set, when a query that uses more time than this for compiling, it will be tracked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Total execute, when set, when a query that uses more time than this for compiling, it will be tracked</a:t>
            </a:r>
          </a:p>
          <a:p>
            <a:endParaRPr lang="en-GB" dirty="0"/>
          </a:p>
        </p:txBody>
      </p:sp>
      <p:sp>
        <p:nvSpPr>
          <p:cNvPr id="4" name="Slide Number Placeholder 3">
            <a:extLst>
              <a:ext uri="{FF2B5EF4-FFF2-40B4-BE49-F238E27FC236}">
                <a16:creationId xmlns:a16="http://schemas.microsoft.com/office/drawing/2014/main" id="{BF4ED69E-9A83-7FCC-94D6-E8772FE83219}"/>
              </a:ext>
            </a:extLst>
          </p:cNvPr>
          <p:cNvSpPr>
            <a:spLocks noGrp="1"/>
          </p:cNvSpPr>
          <p:nvPr>
            <p:ph type="sldNum" sz="quarter" idx="5"/>
          </p:nvPr>
        </p:nvSpPr>
        <p:spPr/>
        <p:txBody>
          <a:bodyPr/>
          <a:lstStyle/>
          <a:p>
            <a:fld id="{E2E418CA-205E-4248-B4EB-74CA62828A3F}" type="slidenum">
              <a:rPr lang="nl-BE" smtClean="0"/>
              <a:t>29</a:t>
            </a:fld>
            <a:endParaRPr lang="nl-BE"/>
          </a:p>
        </p:txBody>
      </p:sp>
    </p:spTree>
    <p:extLst>
      <p:ext uri="{BB962C8B-B14F-4D97-AF65-F5344CB8AC3E}">
        <p14:creationId xmlns:p14="http://schemas.microsoft.com/office/powerpoint/2010/main" val="23311726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F4F4F-F6DC-D2F2-34A5-74AA8F2A3B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828943-C6C3-9396-9095-559180C81C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DBFD63-7FD8-18F6-1D8A-357DD6FBDDCB}"/>
              </a:ext>
            </a:extLst>
          </p:cNvPr>
          <p:cNvSpPr>
            <a:spLocks noGrp="1"/>
          </p:cNvSpPr>
          <p:nvPr>
            <p:ph type="body" idx="1"/>
          </p:nvPr>
        </p:nvSpPr>
        <p:spPr/>
        <p:txBody>
          <a:bodyPr/>
          <a:lstStyle/>
          <a:p>
            <a:r>
              <a:rPr lang="en-GB" dirty="0"/>
              <a:t>When enabling, you should check some of the settings. Let’s go through them</a:t>
            </a:r>
          </a:p>
          <a:p>
            <a:endParaRPr lang="en-GB" dirty="0"/>
          </a:p>
          <a:p>
            <a:r>
              <a:rPr lang="en-GB" dirty="0"/>
              <a:t>Operation Mode (Requested), well, you want to capture some data, right?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Collection Data Flush Interval, how often will it be written do disk</a:t>
            </a:r>
          </a:p>
          <a:p>
            <a:r>
              <a:rPr lang="en-GB" dirty="0" err="1"/>
              <a:t>Interval_length_minutes</a:t>
            </a:r>
            <a:r>
              <a:rPr lang="en-GB" dirty="0"/>
              <a:t>, time windows for analysing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This may be high, however, getting it lower will increase size</a:t>
            </a:r>
          </a:p>
          <a:p>
            <a:r>
              <a:rPr lang="en-GB" dirty="0"/>
              <a:t>Max plans per query (says what it is)</a:t>
            </a:r>
          </a:p>
          <a:p>
            <a:r>
              <a:rPr lang="en-GB" dirty="0"/>
              <a:t>Max size (is it enough for your workload?)</a:t>
            </a:r>
          </a:p>
          <a:p>
            <a:r>
              <a:rPr lang="en-GB" dirty="0"/>
              <a:t>Capture mode: All, or just relevant, CUSTOM has been added in SQL 2019. ALL will have the most overhead</a:t>
            </a:r>
          </a:p>
          <a:p>
            <a:r>
              <a:rPr lang="en-GB" dirty="0"/>
              <a:t>Size based cleanup, when this is off, it will fill but not clean, so it will switch to read-only</a:t>
            </a:r>
          </a:p>
          <a:p>
            <a:r>
              <a:rPr lang="en-GB" dirty="0"/>
              <a:t>Threshold: how long you want to keep the data?</a:t>
            </a:r>
          </a:p>
          <a:p>
            <a:r>
              <a:rPr lang="en-GB" dirty="0"/>
              <a:t>Waits: also capture waits</a:t>
            </a:r>
          </a:p>
          <a:p>
            <a:endParaRPr lang="en-GB" dirty="0"/>
          </a:p>
          <a:p>
            <a:r>
              <a:rPr lang="en-GB" dirty="0"/>
              <a:t>For the custom</a:t>
            </a:r>
          </a:p>
          <a:p>
            <a:r>
              <a:rPr lang="en-GB" dirty="0"/>
              <a:t>Execution count, when a query </a:t>
            </a:r>
            <a:r>
              <a:rPr lang="en-GB" dirty="0" err="1"/>
              <a:t>exectutes</a:t>
            </a:r>
            <a:r>
              <a:rPr lang="en-GB" dirty="0"/>
              <a:t> &lt; x times, it won’t be captured</a:t>
            </a:r>
          </a:p>
          <a:p>
            <a:r>
              <a:rPr lang="en-GB" dirty="0"/>
              <a:t>Stale, sets the windows of time for query evaluation</a:t>
            </a:r>
          </a:p>
          <a:p>
            <a:r>
              <a:rPr lang="en-GB" dirty="0"/>
              <a:t>Total compile, when set, when a query that uses more time than this for compiling, it will be tracked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Total execute, when set, when a query that uses more time than this for compiling, it will be tracked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Query Store cleanup kicks in when it consumes 90% of its maximum size (MAX_STORAGE_SIZE_MB) ▪ Cleanup also regularly occur to keep only the last N days of data (STALE_QUERY_THRESHOLD_DAYS)</a:t>
            </a:r>
            <a:endParaRPr lang="en-GB" dirty="0"/>
          </a:p>
          <a:p>
            <a:endParaRPr lang="en-GB" dirty="0"/>
          </a:p>
          <a:p>
            <a:r>
              <a:rPr lang="en-GB" dirty="0" err="1"/>
              <a:t>Uitzoeken</a:t>
            </a:r>
            <a:r>
              <a:rPr lang="en-GB" dirty="0"/>
              <a:t> </a:t>
            </a:r>
            <a:r>
              <a:rPr lang="en-GB" dirty="0" err="1"/>
              <a:t>hoeveel</a:t>
            </a:r>
            <a:r>
              <a:rPr lang="en-GB" dirty="0"/>
              <a:t> data er </a:t>
            </a:r>
            <a:r>
              <a:rPr lang="en-GB" dirty="0" err="1"/>
              <a:t>ongeveer</a:t>
            </a:r>
            <a:r>
              <a:rPr lang="en-GB" dirty="0"/>
              <a:t> in past per </a:t>
            </a:r>
            <a:r>
              <a:rPr lang="en-GB" dirty="0" err="1"/>
              <a:t>hoeveel</a:t>
            </a:r>
            <a:r>
              <a:rPr lang="en-GB" dirty="0"/>
              <a:t> MB.</a:t>
            </a:r>
          </a:p>
        </p:txBody>
      </p:sp>
      <p:sp>
        <p:nvSpPr>
          <p:cNvPr id="4" name="Slide Number Placeholder 3">
            <a:extLst>
              <a:ext uri="{FF2B5EF4-FFF2-40B4-BE49-F238E27FC236}">
                <a16:creationId xmlns:a16="http://schemas.microsoft.com/office/drawing/2014/main" id="{DCE38334-E64E-C100-6608-1C750EC0E417}"/>
              </a:ext>
            </a:extLst>
          </p:cNvPr>
          <p:cNvSpPr>
            <a:spLocks noGrp="1"/>
          </p:cNvSpPr>
          <p:nvPr>
            <p:ph type="sldNum" sz="quarter" idx="5"/>
          </p:nvPr>
        </p:nvSpPr>
        <p:spPr/>
        <p:txBody>
          <a:bodyPr/>
          <a:lstStyle/>
          <a:p>
            <a:fld id="{E2E418CA-205E-4248-B4EB-74CA62828A3F}" type="slidenum">
              <a:rPr lang="nl-BE" smtClean="0"/>
              <a:t>30</a:t>
            </a:fld>
            <a:endParaRPr lang="nl-BE"/>
          </a:p>
        </p:txBody>
      </p:sp>
    </p:spTree>
    <p:extLst>
      <p:ext uri="{BB962C8B-B14F-4D97-AF65-F5344CB8AC3E}">
        <p14:creationId xmlns:p14="http://schemas.microsoft.com/office/powerpoint/2010/main" val="40729231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ED365-CE45-E51A-6A76-D93BFAD0CE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178209-607C-6B5D-286F-484F5848FC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27BBC5-46DC-09BA-4934-A137EEF0F4D1}"/>
              </a:ext>
            </a:extLst>
          </p:cNvPr>
          <p:cNvSpPr>
            <a:spLocks noGrp="1"/>
          </p:cNvSpPr>
          <p:nvPr>
            <p:ph type="body" idx="1"/>
          </p:nvPr>
        </p:nvSpPr>
        <p:spPr/>
        <p:txBody>
          <a:bodyPr/>
          <a:lstStyle/>
          <a:p>
            <a:r>
              <a:rPr lang="en-US" sz="1200" b="0" i="0" dirty="0">
                <a:solidFill>
                  <a:schemeClr val="bg1"/>
                </a:solidFill>
                <a:effectLst/>
                <a:latin typeface="open sans" panose="020B0606030504020204" pitchFamily="34" charset="0"/>
              </a:rPr>
              <a:t>How to see content of it..</a:t>
            </a:r>
            <a:endParaRPr lang="en-GB" dirty="0"/>
          </a:p>
        </p:txBody>
      </p:sp>
      <p:sp>
        <p:nvSpPr>
          <p:cNvPr id="4" name="Slide Number Placeholder 3">
            <a:extLst>
              <a:ext uri="{FF2B5EF4-FFF2-40B4-BE49-F238E27FC236}">
                <a16:creationId xmlns:a16="http://schemas.microsoft.com/office/drawing/2014/main" id="{7E62444E-1603-A479-C050-04CDA11B0711}"/>
              </a:ext>
            </a:extLst>
          </p:cNvPr>
          <p:cNvSpPr>
            <a:spLocks noGrp="1"/>
          </p:cNvSpPr>
          <p:nvPr>
            <p:ph type="sldNum" sz="quarter" idx="5"/>
          </p:nvPr>
        </p:nvSpPr>
        <p:spPr/>
        <p:txBody>
          <a:bodyPr/>
          <a:lstStyle/>
          <a:p>
            <a:fld id="{E2E418CA-205E-4248-B4EB-74CA62828A3F}" type="slidenum">
              <a:rPr lang="nl-BE" smtClean="0"/>
              <a:t>31</a:t>
            </a:fld>
            <a:endParaRPr lang="nl-BE"/>
          </a:p>
        </p:txBody>
      </p:sp>
    </p:spTree>
    <p:extLst>
      <p:ext uri="{BB962C8B-B14F-4D97-AF65-F5344CB8AC3E}">
        <p14:creationId xmlns:p14="http://schemas.microsoft.com/office/powerpoint/2010/main" val="8063090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EB378-8628-24BD-ED85-63B33FBE01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40D88B-A2FF-9DE1-DFCB-1DF4F24235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74CDD3-DE86-8EF4-E8EB-CC6D7A1483D3}"/>
              </a:ext>
            </a:extLst>
          </p:cNvPr>
          <p:cNvSpPr>
            <a:spLocks noGrp="1"/>
          </p:cNvSpPr>
          <p:nvPr>
            <p:ph type="body" idx="1"/>
          </p:nvPr>
        </p:nvSpPr>
        <p:spPr/>
        <p:txBody>
          <a:bodyPr/>
          <a:lstStyle/>
          <a:p>
            <a:r>
              <a:rPr lang="en-US" sz="1200" b="0" i="0" dirty="0">
                <a:solidFill>
                  <a:schemeClr val="bg1"/>
                </a:solidFill>
                <a:effectLst/>
                <a:latin typeface="open sans" panose="020B0606030504020204" pitchFamily="34" charset="0"/>
              </a:rPr>
              <a:t>How to see content of it..</a:t>
            </a:r>
            <a:endParaRPr lang="en-GB" dirty="0"/>
          </a:p>
        </p:txBody>
      </p:sp>
      <p:sp>
        <p:nvSpPr>
          <p:cNvPr id="4" name="Slide Number Placeholder 3">
            <a:extLst>
              <a:ext uri="{FF2B5EF4-FFF2-40B4-BE49-F238E27FC236}">
                <a16:creationId xmlns:a16="http://schemas.microsoft.com/office/drawing/2014/main" id="{958443E8-70D1-91FD-F42B-EB4D2F2C34D3}"/>
              </a:ext>
            </a:extLst>
          </p:cNvPr>
          <p:cNvSpPr>
            <a:spLocks noGrp="1"/>
          </p:cNvSpPr>
          <p:nvPr>
            <p:ph type="sldNum" sz="quarter" idx="5"/>
          </p:nvPr>
        </p:nvSpPr>
        <p:spPr/>
        <p:txBody>
          <a:bodyPr/>
          <a:lstStyle/>
          <a:p>
            <a:fld id="{E2E418CA-205E-4248-B4EB-74CA62828A3F}" type="slidenum">
              <a:rPr lang="nl-BE" smtClean="0"/>
              <a:t>32</a:t>
            </a:fld>
            <a:endParaRPr lang="nl-BE"/>
          </a:p>
        </p:txBody>
      </p:sp>
    </p:spTree>
    <p:extLst>
      <p:ext uri="{BB962C8B-B14F-4D97-AF65-F5344CB8AC3E}">
        <p14:creationId xmlns:p14="http://schemas.microsoft.com/office/powerpoint/2010/main" val="3781420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F937A-DA6B-2051-CF2B-68417CEA9F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E62E1E-C336-60E7-6304-5E857F936D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170AA5-40F3-D873-6FA2-B210A0F8093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Query Store, troubleshooting performance issues was... let's say, 'fun’...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Image frustrated DBA’s</a:t>
            </a:r>
          </a:p>
        </p:txBody>
      </p:sp>
      <p:sp>
        <p:nvSpPr>
          <p:cNvPr id="4" name="Slide Number Placeholder 3">
            <a:extLst>
              <a:ext uri="{FF2B5EF4-FFF2-40B4-BE49-F238E27FC236}">
                <a16:creationId xmlns:a16="http://schemas.microsoft.com/office/drawing/2014/main" id="{19D4374A-734A-E380-F56E-DC2F5BB01C85}"/>
              </a:ext>
            </a:extLst>
          </p:cNvPr>
          <p:cNvSpPr>
            <a:spLocks noGrp="1"/>
          </p:cNvSpPr>
          <p:nvPr>
            <p:ph type="sldNum" sz="quarter" idx="5"/>
          </p:nvPr>
        </p:nvSpPr>
        <p:spPr/>
        <p:txBody>
          <a:bodyPr/>
          <a:lstStyle/>
          <a:p>
            <a:fld id="{E2E418CA-205E-4248-B4EB-74CA62828A3F}" type="slidenum">
              <a:rPr lang="nl-BE" smtClean="0"/>
              <a:t>6</a:t>
            </a:fld>
            <a:endParaRPr lang="nl-BE"/>
          </a:p>
        </p:txBody>
      </p:sp>
    </p:spTree>
    <p:extLst>
      <p:ext uri="{BB962C8B-B14F-4D97-AF65-F5344CB8AC3E}">
        <p14:creationId xmlns:p14="http://schemas.microsoft.com/office/powerpoint/2010/main" val="819365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C29BF-EA2C-1A29-FE79-FC774DF282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ADB94D-0D44-BB19-EBAB-2A251ACC6D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E032DB-DE4D-69CC-3937-670BFFBB3A8D}"/>
              </a:ext>
            </a:extLst>
          </p:cNvPr>
          <p:cNvSpPr>
            <a:spLocks noGrp="1"/>
          </p:cNvSpPr>
          <p:nvPr>
            <p:ph type="body" idx="1"/>
          </p:nvPr>
        </p:nvSpPr>
        <p:spPr/>
        <p:txBody>
          <a:bodyPr/>
          <a:lstStyle/>
          <a:p>
            <a:r>
              <a:rPr lang="en-GB" dirty="0"/>
              <a:t>Enable Query Store</a:t>
            </a:r>
          </a:p>
          <a:p>
            <a:pPr marL="171450" indent="-171450">
              <a:buFontTx/>
              <a:buChar char="-"/>
            </a:pPr>
            <a:r>
              <a:rPr lang="en-GB" dirty="0"/>
              <a:t>Where to find</a:t>
            </a:r>
          </a:p>
          <a:p>
            <a:pPr marL="171450" indent="-171450">
              <a:buFontTx/>
              <a:buChar char="-"/>
            </a:pPr>
            <a:r>
              <a:rPr lang="en-GB" dirty="0"/>
              <a:t>How to configure</a:t>
            </a:r>
          </a:p>
          <a:p>
            <a:pPr marL="171450" indent="-171450">
              <a:buFontTx/>
              <a:buChar char="-"/>
            </a:pPr>
            <a:r>
              <a:rPr lang="en-GB" dirty="0"/>
              <a:t>GUI + script</a:t>
            </a:r>
          </a:p>
          <a:p>
            <a:pPr marL="171450" indent="-171450">
              <a:buFontTx/>
              <a:buChar char="-"/>
            </a:pPr>
            <a:endParaRPr lang="en-GB" dirty="0"/>
          </a:p>
        </p:txBody>
      </p:sp>
      <p:sp>
        <p:nvSpPr>
          <p:cNvPr id="4" name="Slide Number Placeholder 3">
            <a:extLst>
              <a:ext uri="{FF2B5EF4-FFF2-40B4-BE49-F238E27FC236}">
                <a16:creationId xmlns:a16="http://schemas.microsoft.com/office/drawing/2014/main" id="{264030CC-10F8-D3DA-C2F5-F91E9B139E0B}"/>
              </a:ext>
            </a:extLst>
          </p:cNvPr>
          <p:cNvSpPr>
            <a:spLocks noGrp="1"/>
          </p:cNvSpPr>
          <p:nvPr>
            <p:ph type="sldNum" sz="quarter" idx="5"/>
          </p:nvPr>
        </p:nvSpPr>
        <p:spPr/>
        <p:txBody>
          <a:bodyPr/>
          <a:lstStyle/>
          <a:p>
            <a:fld id="{E2E418CA-205E-4248-B4EB-74CA62828A3F}" type="slidenum">
              <a:rPr lang="nl-BE" smtClean="0"/>
              <a:t>33</a:t>
            </a:fld>
            <a:endParaRPr lang="nl-BE"/>
          </a:p>
        </p:txBody>
      </p:sp>
    </p:spTree>
    <p:extLst>
      <p:ext uri="{BB962C8B-B14F-4D97-AF65-F5344CB8AC3E}">
        <p14:creationId xmlns:p14="http://schemas.microsoft.com/office/powerpoint/2010/main" val="4253040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9B882-43D7-FB9A-17E7-FD2C2398D6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C40338-1333-1EFA-5CB0-AF94EC8741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AA4168-E46A-ADEC-A697-FEE8E191F78F}"/>
              </a:ext>
            </a:extLst>
          </p:cNvPr>
          <p:cNvSpPr>
            <a:spLocks noGrp="1"/>
          </p:cNvSpPr>
          <p:nvPr>
            <p:ph type="body" idx="1"/>
          </p:nvPr>
        </p:nvSpPr>
        <p:spPr/>
        <p:txBody>
          <a:bodyPr/>
          <a:lstStyle/>
          <a:p>
            <a:pPr marL="0" indent="0">
              <a:buFontTx/>
              <a:buNone/>
            </a:pPr>
            <a:r>
              <a:rPr lang="en-GB" dirty="0"/>
              <a:t>Reports</a:t>
            </a:r>
          </a:p>
          <a:p>
            <a:pPr marL="171450" indent="-171450">
              <a:buFontTx/>
              <a:buChar char="-"/>
            </a:pPr>
            <a:r>
              <a:rPr lang="en-GB" dirty="0"/>
              <a:t>Look into the reports, what are they</a:t>
            </a:r>
          </a:p>
          <a:p>
            <a:pPr marL="171450" indent="-171450">
              <a:buFontTx/>
              <a:buChar char="-"/>
            </a:pPr>
            <a:r>
              <a:rPr lang="en-GB" dirty="0"/>
              <a:t>Some information about the reports, where to find and how to configure</a:t>
            </a:r>
          </a:p>
          <a:p>
            <a:pPr marL="171450" indent="-171450">
              <a:buFontTx/>
              <a:buChar char="-"/>
            </a:pPr>
            <a:endParaRPr lang="en-GB" dirty="0"/>
          </a:p>
          <a:p>
            <a:pPr marL="171450" indent="-171450">
              <a:buFontTx/>
              <a:buChar char="-"/>
            </a:pPr>
            <a:r>
              <a:rPr lang="en-GB" dirty="0" err="1"/>
              <a:t>Icoontjes</a:t>
            </a:r>
            <a:endParaRPr lang="en-GB" dirty="0"/>
          </a:p>
          <a:p>
            <a:pPr marL="171450" indent="-171450">
              <a:buFontTx/>
              <a:buChar char="-"/>
            </a:pPr>
            <a:endParaRPr lang="en-GB" dirty="0"/>
          </a:p>
          <a:p>
            <a:pPr marL="171450" indent="-171450">
              <a:buFontTx/>
              <a:buChar char="-"/>
            </a:pPr>
            <a:r>
              <a:rPr lang="en-GB" dirty="0"/>
              <a:t>Square – Cancelled</a:t>
            </a:r>
          </a:p>
          <a:p>
            <a:pPr marL="171450" indent="-171450">
              <a:buFontTx/>
              <a:buChar char="-"/>
            </a:pPr>
            <a:r>
              <a:rPr lang="en-GB" dirty="0"/>
              <a:t>Circle – </a:t>
            </a:r>
            <a:r>
              <a:rPr lang="en-GB" dirty="0" err="1"/>
              <a:t>Succesvolle</a:t>
            </a:r>
            <a:r>
              <a:rPr lang="en-GB" dirty="0"/>
              <a:t> executions</a:t>
            </a:r>
          </a:p>
          <a:p>
            <a:pPr marL="171450" indent="-171450">
              <a:buFontTx/>
              <a:buChar char="-"/>
            </a:pPr>
            <a:r>
              <a:rPr lang="en-GB" dirty="0"/>
              <a:t>Triangle- Error</a:t>
            </a:r>
          </a:p>
          <a:p>
            <a:pPr marL="171450" indent="-171450">
              <a:buFontTx/>
              <a:buChar char="-"/>
            </a:pPr>
            <a:endParaRPr lang="en-GB" dirty="0"/>
          </a:p>
          <a:p>
            <a:pPr marL="171450" indent="-171450">
              <a:buFontTx/>
              <a:buChar char="-"/>
            </a:pPr>
            <a:r>
              <a:rPr lang="en-GB" dirty="0"/>
              <a:t>Plan forcing</a:t>
            </a:r>
          </a:p>
          <a:p>
            <a:pPr marL="171450" indent="-171450">
              <a:buFontTx/>
              <a:buChar char="-"/>
            </a:pPr>
            <a:endParaRPr lang="en-GB" dirty="0"/>
          </a:p>
          <a:p>
            <a:pPr marL="0" indent="0">
              <a:buFontTx/>
              <a:buNone/>
            </a:pPr>
            <a:endParaRPr lang="en-GB" dirty="0"/>
          </a:p>
        </p:txBody>
      </p:sp>
      <p:sp>
        <p:nvSpPr>
          <p:cNvPr id="4" name="Slide Number Placeholder 3">
            <a:extLst>
              <a:ext uri="{FF2B5EF4-FFF2-40B4-BE49-F238E27FC236}">
                <a16:creationId xmlns:a16="http://schemas.microsoft.com/office/drawing/2014/main" id="{1D756063-756C-0F84-5FD8-4AA261941AEA}"/>
              </a:ext>
            </a:extLst>
          </p:cNvPr>
          <p:cNvSpPr>
            <a:spLocks noGrp="1"/>
          </p:cNvSpPr>
          <p:nvPr>
            <p:ph type="sldNum" sz="quarter" idx="5"/>
          </p:nvPr>
        </p:nvSpPr>
        <p:spPr/>
        <p:txBody>
          <a:bodyPr/>
          <a:lstStyle/>
          <a:p>
            <a:fld id="{E2E418CA-205E-4248-B4EB-74CA62828A3F}" type="slidenum">
              <a:rPr lang="nl-BE" smtClean="0"/>
              <a:t>34</a:t>
            </a:fld>
            <a:endParaRPr lang="nl-BE"/>
          </a:p>
        </p:txBody>
      </p:sp>
    </p:spTree>
    <p:extLst>
      <p:ext uri="{BB962C8B-B14F-4D97-AF65-F5344CB8AC3E}">
        <p14:creationId xmlns:p14="http://schemas.microsoft.com/office/powerpoint/2010/main" val="18027600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08E8A-55CD-CC81-3050-E29D24844B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F76BB8-2D2A-CCF4-18C3-D59D7D8677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36CF1B-C4BF-0B9F-802C-E668409BA36B}"/>
              </a:ext>
            </a:extLst>
          </p:cNvPr>
          <p:cNvSpPr>
            <a:spLocks noGrp="1"/>
          </p:cNvSpPr>
          <p:nvPr>
            <p:ph type="body" idx="1"/>
          </p:nvPr>
        </p:nvSpPr>
        <p:spPr/>
        <p:txBody>
          <a:bodyPr/>
          <a:lstStyle/>
          <a:p>
            <a:pPr marL="0" indent="0">
              <a:buFontTx/>
              <a:buNone/>
            </a:pPr>
            <a:r>
              <a:rPr lang="en-GB" dirty="0"/>
              <a:t>SQL</a:t>
            </a:r>
          </a:p>
          <a:p>
            <a:pPr marL="171450" indent="-171450">
              <a:buFontTx/>
              <a:buChar char="-"/>
            </a:pPr>
            <a:r>
              <a:rPr lang="en-GB" dirty="0"/>
              <a:t>Find information within the tables from Query Store</a:t>
            </a:r>
          </a:p>
          <a:p>
            <a:pPr marL="171450" indent="-171450">
              <a:buFontTx/>
              <a:buChar char="-"/>
            </a:pPr>
            <a:endParaRPr lang="en-GB" dirty="0"/>
          </a:p>
          <a:p>
            <a:pPr marL="171450" indent="-171450">
              <a:buFontTx/>
              <a:buChar char="-"/>
            </a:pPr>
            <a:endParaRPr lang="en-GB" dirty="0"/>
          </a:p>
          <a:p>
            <a:pPr marL="171450" indent="-171450">
              <a:buFontTx/>
              <a:buChar char="-"/>
            </a:pPr>
            <a:r>
              <a:rPr lang="en-GB" dirty="0"/>
              <a:t>Plan forcing</a:t>
            </a:r>
          </a:p>
          <a:p>
            <a:pPr marL="171450" indent="-171450">
              <a:buFontTx/>
              <a:buChar char="-"/>
            </a:pPr>
            <a:r>
              <a:rPr lang="en-GB" dirty="0"/>
              <a:t>Query hint (</a:t>
            </a:r>
            <a:r>
              <a:rPr lang="en-GB" dirty="0" err="1"/>
              <a:t>niet</a:t>
            </a:r>
            <a:r>
              <a:rPr lang="en-GB" dirty="0"/>
              <a:t> via GUI)</a:t>
            </a:r>
          </a:p>
          <a:p>
            <a:pPr marL="171450" indent="-171450">
              <a:buFontTx/>
              <a:buChar char="-"/>
            </a:pPr>
            <a:endParaRPr lang="en-GB" dirty="0"/>
          </a:p>
          <a:p>
            <a:pPr marL="171450" indent="-171450">
              <a:buFontTx/>
              <a:buChar char="-"/>
            </a:pPr>
            <a:r>
              <a:rPr lang="en-GB" dirty="0"/>
              <a:t>Force plan, make it invalid, see that it still works</a:t>
            </a:r>
          </a:p>
          <a:p>
            <a:pPr marL="171450" indent="-171450">
              <a:buFontTx/>
              <a:buChar char="-"/>
            </a:pPr>
            <a:endParaRPr lang="en-GB" dirty="0"/>
          </a:p>
          <a:p>
            <a:pPr marL="171450" indent="-171450">
              <a:buFontTx/>
              <a:buChar char="-"/>
            </a:pPr>
            <a:r>
              <a:rPr lang="en-GB" dirty="0"/>
              <a:t>Quicky store</a:t>
            </a:r>
          </a:p>
          <a:p>
            <a:pPr marL="171450" indent="-171450">
              <a:buFontTx/>
              <a:buChar char="-"/>
            </a:pPr>
            <a:endParaRPr lang="en-GB" dirty="0"/>
          </a:p>
        </p:txBody>
      </p:sp>
      <p:sp>
        <p:nvSpPr>
          <p:cNvPr id="4" name="Slide Number Placeholder 3">
            <a:extLst>
              <a:ext uri="{FF2B5EF4-FFF2-40B4-BE49-F238E27FC236}">
                <a16:creationId xmlns:a16="http://schemas.microsoft.com/office/drawing/2014/main" id="{5A57E244-E566-01EF-AAF6-FEA15F42CD9D}"/>
              </a:ext>
            </a:extLst>
          </p:cNvPr>
          <p:cNvSpPr>
            <a:spLocks noGrp="1"/>
          </p:cNvSpPr>
          <p:nvPr>
            <p:ph type="sldNum" sz="quarter" idx="5"/>
          </p:nvPr>
        </p:nvSpPr>
        <p:spPr/>
        <p:txBody>
          <a:bodyPr/>
          <a:lstStyle/>
          <a:p>
            <a:fld id="{E2E418CA-205E-4248-B4EB-74CA62828A3F}" type="slidenum">
              <a:rPr lang="nl-BE" smtClean="0"/>
              <a:t>35</a:t>
            </a:fld>
            <a:endParaRPr lang="nl-BE"/>
          </a:p>
        </p:txBody>
      </p:sp>
    </p:spTree>
    <p:extLst>
      <p:ext uri="{BB962C8B-B14F-4D97-AF65-F5344CB8AC3E}">
        <p14:creationId xmlns:p14="http://schemas.microsoft.com/office/powerpoint/2010/main" val="36070078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A63CE-9C74-436F-DDAF-9A61A198A9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731B5E-F8E2-C838-6AFD-C5D77172BA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D9D89C-6780-A0E1-1D64-EC3037C2CCBB}"/>
              </a:ext>
            </a:extLst>
          </p:cNvPr>
          <p:cNvSpPr>
            <a:spLocks noGrp="1"/>
          </p:cNvSpPr>
          <p:nvPr>
            <p:ph type="body" idx="1"/>
          </p:nvPr>
        </p:nvSpPr>
        <p:spPr/>
        <p:txBody>
          <a:bodyPr/>
          <a:lstStyle/>
          <a:p>
            <a:r>
              <a:rPr lang="en-US" sz="1200" b="0" i="0" dirty="0">
                <a:solidFill>
                  <a:schemeClr val="bg1"/>
                </a:solidFill>
                <a:effectLst/>
                <a:latin typeface="open sans" panose="020B0606030504020204" pitchFamily="34" charset="0"/>
              </a:rPr>
              <a:t>How to see content of it..</a:t>
            </a:r>
            <a:endParaRPr lang="en-GB" dirty="0"/>
          </a:p>
        </p:txBody>
      </p:sp>
      <p:sp>
        <p:nvSpPr>
          <p:cNvPr id="4" name="Slide Number Placeholder 3">
            <a:extLst>
              <a:ext uri="{FF2B5EF4-FFF2-40B4-BE49-F238E27FC236}">
                <a16:creationId xmlns:a16="http://schemas.microsoft.com/office/drawing/2014/main" id="{292AF1E6-2800-B1CC-8391-91D905A6F9B5}"/>
              </a:ext>
            </a:extLst>
          </p:cNvPr>
          <p:cNvSpPr>
            <a:spLocks noGrp="1"/>
          </p:cNvSpPr>
          <p:nvPr>
            <p:ph type="sldNum" sz="quarter" idx="5"/>
          </p:nvPr>
        </p:nvSpPr>
        <p:spPr/>
        <p:txBody>
          <a:bodyPr/>
          <a:lstStyle/>
          <a:p>
            <a:fld id="{E2E418CA-205E-4248-B4EB-74CA62828A3F}" type="slidenum">
              <a:rPr lang="nl-BE" smtClean="0"/>
              <a:t>36</a:t>
            </a:fld>
            <a:endParaRPr lang="nl-BE"/>
          </a:p>
        </p:txBody>
      </p:sp>
    </p:spTree>
    <p:extLst>
      <p:ext uri="{BB962C8B-B14F-4D97-AF65-F5344CB8AC3E}">
        <p14:creationId xmlns:p14="http://schemas.microsoft.com/office/powerpoint/2010/main" val="6225214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41FD0-8A96-E1D8-D783-CCA2D81C07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F00D7E-6A10-B170-FEE7-5C19E4F530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9CCB6F-D3B3-2F9C-20A5-ACBCF55AF238}"/>
              </a:ext>
            </a:extLst>
          </p:cNvPr>
          <p:cNvSpPr>
            <a:spLocks noGrp="1"/>
          </p:cNvSpPr>
          <p:nvPr>
            <p:ph type="body" idx="1"/>
          </p:nvPr>
        </p:nvSpPr>
        <p:spPr/>
        <p:txBody>
          <a:bodyPr/>
          <a:lstStyle/>
          <a:p>
            <a:r>
              <a:rPr lang="en-US" sz="1200" b="0" i="0" dirty="0">
                <a:solidFill>
                  <a:schemeClr val="bg1"/>
                </a:solidFill>
                <a:effectLst/>
                <a:latin typeface="open sans" panose="020B0606030504020204" pitchFamily="34" charset="0"/>
              </a:rPr>
              <a:t>Want to learn more?</a:t>
            </a:r>
          </a:p>
          <a:p>
            <a:r>
              <a:rPr lang="en-US" sz="1200" b="0" i="0" dirty="0">
                <a:solidFill>
                  <a:schemeClr val="bg1"/>
                </a:solidFill>
                <a:effectLst/>
                <a:latin typeface="open sans" panose="020B0606030504020204" pitchFamily="34" charset="0"/>
              </a:rPr>
              <a:t>Links </a:t>
            </a:r>
            <a:r>
              <a:rPr lang="en-US" sz="1200" b="0" i="0" dirty="0" err="1">
                <a:solidFill>
                  <a:schemeClr val="bg1"/>
                </a:solidFill>
                <a:effectLst/>
                <a:latin typeface="open sans" panose="020B0606030504020204" pitchFamily="34" charset="0"/>
              </a:rPr>
              <a:t>naar</a:t>
            </a:r>
            <a:r>
              <a:rPr lang="en-US" sz="1200" b="0" i="0" dirty="0">
                <a:solidFill>
                  <a:schemeClr val="bg1"/>
                </a:solidFill>
                <a:effectLst/>
                <a:latin typeface="open sans" panose="020B0606030504020204" pitchFamily="34" charset="0"/>
              </a:rPr>
              <a:t> </a:t>
            </a:r>
            <a:r>
              <a:rPr lang="en-US" sz="1200" b="0" i="0" dirty="0" err="1">
                <a:solidFill>
                  <a:schemeClr val="bg1"/>
                </a:solidFill>
                <a:effectLst/>
                <a:latin typeface="open sans" panose="020B0606030504020204" pitchFamily="34" charset="0"/>
              </a:rPr>
              <a:t>goede</a:t>
            </a:r>
            <a:r>
              <a:rPr lang="en-US" sz="1200" b="0" i="0" dirty="0">
                <a:solidFill>
                  <a:schemeClr val="bg1"/>
                </a:solidFill>
                <a:effectLst/>
                <a:latin typeface="open sans" panose="020B0606030504020204" pitchFamily="34" charset="0"/>
              </a:rPr>
              <a:t> learnings, </a:t>
            </a:r>
            <a:r>
              <a:rPr lang="en-US" sz="1200" b="0" i="0" dirty="0" err="1">
                <a:solidFill>
                  <a:schemeClr val="bg1"/>
                </a:solidFill>
                <a:effectLst/>
                <a:latin typeface="open sans" panose="020B0606030504020204" pitchFamily="34" charset="0"/>
              </a:rPr>
              <a:t>bv</a:t>
            </a:r>
            <a:r>
              <a:rPr lang="en-US" sz="1200" b="0" i="0" dirty="0">
                <a:solidFill>
                  <a:schemeClr val="bg1"/>
                </a:solidFill>
                <a:effectLst/>
                <a:latin typeface="open sans" panose="020B0606030504020204" pitchFamily="34" charset="0"/>
              </a:rPr>
              <a:t> Erin</a:t>
            </a:r>
          </a:p>
          <a:p>
            <a:endParaRPr lang="en-US" sz="1200" b="0" i="0" dirty="0">
              <a:solidFill>
                <a:schemeClr val="bg1"/>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open sans" panose="020B0606030504020204" pitchFamily="34" charset="0"/>
                <a:hlinkClick r:id="rId3"/>
              </a:rPr>
              <a:t>https://www.pluralsight.com/courses/sqlserver-query-store-introduction</a:t>
            </a:r>
            <a:endParaRPr lang="en-US" sz="1200" b="0" i="0" dirty="0">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err="1">
                <a:effectLst/>
                <a:latin typeface="open sans" panose="020B0606030504020204" pitchFamily="34" charset="0"/>
              </a:rPr>
              <a:t>Sp_quickiestore</a:t>
            </a:r>
            <a:endParaRPr lang="en-US" dirty="0">
              <a:latin typeface="open sans" panose="020B0606030504020204" pitchFamily="34" charset="0"/>
            </a:endParaRPr>
          </a:p>
          <a:p>
            <a:r>
              <a:rPr lang="en-GB" dirty="0"/>
              <a:t>https://erikdarling.com/sp_quickiestore/</a:t>
            </a:r>
          </a:p>
          <a:p>
            <a:endParaRPr lang="en-GB" dirty="0"/>
          </a:p>
          <a:p>
            <a:endParaRPr lang="en-GB" dirty="0"/>
          </a:p>
        </p:txBody>
      </p:sp>
      <p:sp>
        <p:nvSpPr>
          <p:cNvPr id="4" name="Slide Number Placeholder 3">
            <a:extLst>
              <a:ext uri="{FF2B5EF4-FFF2-40B4-BE49-F238E27FC236}">
                <a16:creationId xmlns:a16="http://schemas.microsoft.com/office/drawing/2014/main" id="{3E4546EF-F9DE-FC16-08D3-D816761C04BF}"/>
              </a:ext>
            </a:extLst>
          </p:cNvPr>
          <p:cNvSpPr>
            <a:spLocks noGrp="1"/>
          </p:cNvSpPr>
          <p:nvPr>
            <p:ph type="sldNum" sz="quarter" idx="5"/>
          </p:nvPr>
        </p:nvSpPr>
        <p:spPr/>
        <p:txBody>
          <a:bodyPr/>
          <a:lstStyle/>
          <a:p>
            <a:fld id="{E2E418CA-205E-4248-B4EB-74CA62828A3F}" type="slidenum">
              <a:rPr lang="nl-BE" smtClean="0"/>
              <a:t>37</a:t>
            </a:fld>
            <a:endParaRPr lang="nl-BE"/>
          </a:p>
        </p:txBody>
      </p:sp>
    </p:spTree>
    <p:extLst>
      <p:ext uri="{BB962C8B-B14F-4D97-AF65-F5344CB8AC3E}">
        <p14:creationId xmlns:p14="http://schemas.microsoft.com/office/powerpoint/2010/main" val="24207186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8D7B22-4728-ACAB-3F65-5317B6C117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78A663-C68D-6A90-8C65-85C547481D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636B65-12C6-D887-6118-E8F2E5E09676}"/>
              </a:ext>
            </a:extLst>
          </p:cNvPr>
          <p:cNvSpPr>
            <a:spLocks noGrp="1"/>
          </p:cNvSpPr>
          <p:nvPr>
            <p:ph type="body" idx="1"/>
          </p:nvPr>
        </p:nvSpPr>
        <p:spPr/>
        <p:txBody>
          <a:bodyPr/>
          <a:lstStyle/>
          <a:p>
            <a:r>
              <a:rPr lang="en-US" sz="1200" b="0" i="0" dirty="0">
                <a:solidFill>
                  <a:schemeClr val="bg1"/>
                </a:solidFill>
                <a:effectLst/>
                <a:latin typeface="open sans" panose="020B0606030504020204" pitchFamily="34" charset="0"/>
              </a:rPr>
              <a:t>How to see content of it..</a:t>
            </a:r>
            <a:endParaRPr lang="en-GB" dirty="0"/>
          </a:p>
        </p:txBody>
      </p:sp>
      <p:sp>
        <p:nvSpPr>
          <p:cNvPr id="4" name="Slide Number Placeholder 3">
            <a:extLst>
              <a:ext uri="{FF2B5EF4-FFF2-40B4-BE49-F238E27FC236}">
                <a16:creationId xmlns:a16="http://schemas.microsoft.com/office/drawing/2014/main" id="{D4C8E30E-6384-A914-9AEF-2AD566B44A8D}"/>
              </a:ext>
            </a:extLst>
          </p:cNvPr>
          <p:cNvSpPr>
            <a:spLocks noGrp="1"/>
          </p:cNvSpPr>
          <p:nvPr>
            <p:ph type="sldNum" sz="quarter" idx="5"/>
          </p:nvPr>
        </p:nvSpPr>
        <p:spPr/>
        <p:txBody>
          <a:bodyPr/>
          <a:lstStyle/>
          <a:p>
            <a:fld id="{E2E418CA-205E-4248-B4EB-74CA62828A3F}" type="slidenum">
              <a:rPr lang="nl-BE" smtClean="0"/>
              <a:t>38</a:t>
            </a:fld>
            <a:endParaRPr lang="nl-BE"/>
          </a:p>
        </p:txBody>
      </p:sp>
    </p:spTree>
    <p:extLst>
      <p:ext uri="{BB962C8B-B14F-4D97-AF65-F5344CB8AC3E}">
        <p14:creationId xmlns:p14="http://schemas.microsoft.com/office/powerpoint/2010/main" val="359458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CF110-6810-CD8C-26DD-58254C1356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185549-0ACD-35ED-49D5-53EC61353C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91C0F7-EAD0-456B-E2D5-7C11BFE5959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Query Store, troubleshooting performance issues was... let's say, 'fun’...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Image frustrated DBA’s</a:t>
            </a:r>
          </a:p>
        </p:txBody>
      </p:sp>
      <p:sp>
        <p:nvSpPr>
          <p:cNvPr id="4" name="Slide Number Placeholder 3">
            <a:extLst>
              <a:ext uri="{FF2B5EF4-FFF2-40B4-BE49-F238E27FC236}">
                <a16:creationId xmlns:a16="http://schemas.microsoft.com/office/drawing/2014/main" id="{CB36422D-3D16-1215-56E9-634EE7EA7A8E}"/>
              </a:ext>
            </a:extLst>
          </p:cNvPr>
          <p:cNvSpPr>
            <a:spLocks noGrp="1"/>
          </p:cNvSpPr>
          <p:nvPr>
            <p:ph type="sldNum" sz="quarter" idx="5"/>
          </p:nvPr>
        </p:nvSpPr>
        <p:spPr/>
        <p:txBody>
          <a:bodyPr/>
          <a:lstStyle/>
          <a:p>
            <a:fld id="{E2E418CA-205E-4248-B4EB-74CA62828A3F}" type="slidenum">
              <a:rPr lang="nl-BE" smtClean="0"/>
              <a:t>7</a:t>
            </a:fld>
            <a:endParaRPr lang="nl-BE"/>
          </a:p>
        </p:txBody>
      </p:sp>
    </p:spTree>
    <p:extLst>
      <p:ext uri="{BB962C8B-B14F-4D97-AF65-F5344CB8AC3E}">
        <p14:creationId xmlns:p14="http://schemas.microsoft.com/office/powerpoint/2010/main" val="1386189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F70ECF-3C59-B926-AFB7-CF2B73DD68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0E2B1A-DAE0-6E37-FC23-DEE54C62B3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20CD37-5441-E8E7-5DCC-4643B389F8E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Query Store, troubleshooting performance issues was... let's say, 'fun’...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Image frustrated DBA’s</a:t>
            </a:r>
          </a:p>
        </p:txBody>
      </p:sp>
      <p:sp>
        <p:nvSpPr>
          <p:cNvPr id="4" name="Slide Number Placeholder 3">
            <a:extLst>
              <a:ext uri="{FF2B5EF4-FFF2-40B4-BE49-F238E27FC236}">
                <a16:creationId xmlns:a16="http://schemas.microsoft.com/office/drawing/2014/main" id="{68D8489B-24A6-253E-E373-43B7E4298736}"/>
              </a:ext>
            </a:extLst>
          </p:cNvPr>
          <p:cNvSpPr>
            <a:spLocks noGrp="1"/>
          </p:cNvSpPr>
          <p:nvPr>
            <p:ph type="sldNum" sz="quarter" idx="5"/>
          </p:nvPr>
        </p:nvSpPr>
        <p:spPr/>
        <p:txBody>
          <a:bodyPr/>
          <a:lstStyle/>
          <a:p>
            <a:fld id="{E2E418CA-205E-4248-B4EB-74CA62828A3F}" type="slidenum">
              <a:rPr lang="nl-BE" smtClean="0"/>
              <a:t>8</a:t>
            </a:fld>
            <a:endParaRPr lang="nl-BE"/>
          </a:p>
        </p:txBody>
      </p:sp>
    </p:spTree>
    <p:extLst>
      <p:ext uri="{BB962C8B-B14F-4D97-AF65-F5344CB8AC3E}">
        <p14:creationId xmlns:p14="http://schemas.microsoft.com/office/powerpoint/2010/main" val="169564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B6D075-AEB8-54BD-615C-57524E400E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6110EA-B83C-F319-9925-20840C2D85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D0A7A9-EF3F-BB81-D3B5-5C1B226D7EB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Query Store, troubleshooting performance issues was... let's say, 'fun’...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Image frustrated DBA’s</a:t>
            </a:r>
          </a:p>
        </p:txBody>
      </p:sp>
      <p:sp>
        <p:nvSpPr>
          <p:cNvPr id="4" name="Slide Number Placeholder 3">
            <a:extLst>
              <a:ext uri="{FF2B5EF4-FFF2-40B4-BE49-F238E27FC236}">
                <a16:creationId xmlns:a16="http://schemas.microsoft.com/office/drawing/2014/main" id="{B0061B30-5039-4B9B-1FA8-F828455E22A7}"/>
              </a:ext>
            </a:extLst>
          </p:cNvPr>
          <p:cNvSpPr>
            <a:spLocks noGrp="1"/>
          </p:cNvSpPr>
          <p:nvPr>
            <p:ph type="sldNum" sz="quarter" idx="5"/>
          </p:nvPr>
        </p:nvSpPr>
        <p:spPr/>
        <p:txBody>
          <a:bodyPr/>
          <a:lstStyle/>
          <a:p>
            <a:fld id="{E2E418CA-205E-4248-B4EB-74CA62828A3F}" type="slidenum">
              <a:rPr lang="nl-BE" smtClean="0"/>
              <a:t>9</a:t>
            </a:fld>
            <a:endParaRPr lang="nl-BE"/>
          </a:p>
        </p:txBody>
      </p:sp>
    </p:spTree>
    <p:extLst>
      <p:ext uri="{BB962C8B-B14F-4D97-AF65-F5344CB8AC3E}">
        <p14:creationId xmlns:p14="http://schemas.microsoft.com/office/powerpoint/2010/main" val="446280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11498-ACAE-99E2-7B07-557907298C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8E18F9-545A-D0A1-1698-F0CB1E6A26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A861FA-7EC8-A961-254C-A855F0EC754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Query Store, troubleshooting performance issues was... let's say, 'fun’...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Image frustrated DBA’s</a:t>
            </a:r>
          </a:p>
        </p:txBody>
      </p:sp>
      <p:sp>
        <p:nvSpPr>
          <p:cNvPr id="4" name="Slide Number Placeholder 3">
            <a:extLst>
              <a:ext uri="{FF2B5EF4-FFF2-40B4-BE49-F238E27FC236}">
                <a16:creationId xmlns:a16="http://schemas.microsoft.com/office/drawing/2014/main" id="{17F60E7E-9125-62C2-D26D-EFD3C72D61EE}"/>
              </a:ext>
            </a:extLst>
          </p:cNvPr>
          <p:cNvSpPr>
            <a:spLocks noGrp="1"/>
          </p:cNvSpPr>
          <p:nvPr>
            <p:ph type="sldNum" sz="quarter" idx="5"/>
          </p:nvPr>
        </p:nvSpPr>
        <p:spPr/>
        <p:txBody>
          <a:bodyPr/>
          <a:lstStyle/>
          <a:p>
            <a:fld id="{E2E418CA-205E-4248-B4EB-74CA62828A3F}" type="slidenum">
              <a:rPr lang="nl-BE" smtClean="0"/>
              <a:t>10</a:t>
            </a:fld>
            <a:endParaRPr lang="nl-BE"/>
          </a:p>
        </p:txBody>
      </p:sp>
    </p:spTree>
    <p:extLst>
      <p:ext uri="{BB962C8B-B14F-4D97-AF65-F5344CB8AC3E}">
        <p14:creationId xmlns:p14="http://schemas.microsoft.com/office/powerpoint/2010/main" val="785755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F3FE6-FBA5-827F-39CA-A005CCAAC0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7029F3-1F22-0DF3-EE8A-8B922D5AC2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B7433A-7C9B-EA86-7B1B-A26DBB4F1E3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more guessing games! SQL Server 2016 introduces Query Store!</a:t>
            </a:r>
          </a:p>
        </p:txBody>
      </p:sp>
      <p:sp>
        <p:nvSpPr>
          <p:cNvPr id="4" name="Slide Number Placeholder 3">
            <a:extLst>
              <a:ext uri="{FF2B5EF4-FFF2-40B4-BE49-F238E27FC236}">
                <a16:creationId xmlns:a16="http://schemas.microsoft.com/office/drawing/2014/main" id="{3A493158-7B5E-CEF9-99FA-F65DC1A11478}"/>
              </a:ext>
            </a:extLst>
          </p:cNvPr>
          <p:cNvSpPr>
            <a:spLocks noGrp="1"/>
          </p:cNvSpPr>
          <p:nvPr>
            <p:ph type="sldNum" sz="quarter" idx="5"/>
          </p:nvPr>
        </p:nvSpPr>
        <p:spPr/>
        <p:txBody>
          <a:bodyPr/>
          <a:lstStyle/>
          <a:p>
            <a:fld id="{E2E418CA-205E-4248-B4EB-74CA62828A3F}" type="slidenum">
              <a:rPr lang="nl-BE" smtClean="0"/>
              <a:t>11</a:t>
            </a:fld>
            <a:endParaRPr lang="nl-BE"/>
          </a:p>
        </p:txBody>
      </p:sp>
    </p:spTree>
    <p:extLst>
      <p:ext uri="{BB962C8B-B14F-4D97-AF65-F5344CB8AC3E}">
        <p14:creationId xmlns:p14="http://schemas.microsoft.com/office/powerpoint/2010/main" val="1533602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bg1"/>
                </a:solidFill>
                <a:effectLst/>
                <a:latin typeface="open sans" panose="020B0606030504020204" pitchFamily="34" charset="0"/>
              </a:rPr>
              <a:t>So it will make your job more pro-active</a:t>
            </a:r>
            <a:r>
              <a:rPr lang="nl-BE" sz="1200" b="0" i="0" dirty="0">
                <a:solidFill>
                  <a:schemeClr val="bg1"/>
                </a:solidFill>
                <a:effectLst/>
                <a:latin typeface="open sans" panose="020B0606030504020204" pitchFamily="34" charset="0"/>
              </a:rPr>
              <a:t> instead of reactive..</a:t>
            </a:r>
            <a:endParaRPr lang="en-US" sz="1200" b="0" i="0" dirty="0">
              <a:solidFill>
                <a:schemeClr val="bg1"/>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E2E418CA-205E-4248-B4EB-74CA62828A3F}" type="slidenum">
              <a:rPr lang="nl-BE" smtClean="0"/>
              <a:t>12</a:t>
            </a:fld>
            <a:endParaRPr lang="nl-BE"/>
          </a:p>
        </p:txBody>
      </p:sp>
    </p:spTree>
    <p:extLst>
      <p:ext uri="{BB962C8B-B14F-4D97-AF65-F5344CB8AC3E}">
        <p14:creationId xmlns:p14="http://schemas.microsoft.com/office/powerpoint/2010/main" val="474303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A6966D-0287-4834-98A7-370D95E2C610}" type="datetimeFigureOut">
              <a:rPr lang="nl-BE" smtClean="0"/>
              <a:t>4/06/2025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F1ED98F1-308F-4ADE-BFB4-C2E7303341BE}" type="slidenum">
              <a:rPr lang="nl-BE" smtClean="0"/>
              <a:t>‹#›</a:t>
            </a:fld>
            <a:endParaRPr lang="nl-BE"/>
          </a:p>
        </p:txBody>
      </p:sp>
    </p:spTree>
    <p:extLst>
      <p:ext uri="{BB962C8B-B14F-4D97-AF65-F5344CB8AC3E}">
        <p14:creationId xmlns:p14="http://schemas.microsoft.com/office/powerpoint/2010/main" val="421336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6966D-0287-4834-98A7-370D95E2C610}" type="datetimeFigureOut">
              <a:rPr lang="nl-BE" smtClean="0"/>
              <a:t>4/06/2025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F1ED98F1-308F-4ADE-BFB4-C2E7303341BE}" type="slidenum">
              <a:rPr lang="nl-BE" smtClean="0"/>
              <a:t>‹#›</a:t>
            </a:fld>
            <a:endParaRPr lang="nl-BE"/>
          </a:p>
        </p:txBody>
      </p:sp>
    </p:spTree>
    <p:extLst>
      <p:ext uri="{BB962C8B-B14F-4D97-AF65-F5344CB8AC3E}">
        <p14:creationId xmlns:p14="http://schemas.microsoft.com/office/powerpoint/2010/main" val="3636074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6966D-0287-4834-98A7-370D95E2C610}" type="datetimeFigureOut">
              <a:rPr lang="nl-BE" smtClean="0"/>
              <a:t>4/06/2025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F1ED98F1-308F-4ADE-BFB4-C2E7303341BE}" type="slidenum">
              <a:rPr lang="nl-BE" smtClean="0"/>
              <a:t>‹#›</a:t>
            </a:fld>
            <a:endParaRPr lang="nl-BE"/>
          </a:p>
        </p:txBody>
      </p:sp>
    </p:spTree>
    <p:extLst>
      <p:ext uri="{BB962C8B-B14F-4D97-AF65-F5344CB8AC3E}">
        <p14:creationId xmlns:p14="http://schemas.microsoft.com/office/powerpoint/2010/main" val="2913885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6966D-0287-4834-98A7-370D95E2C610}" type="datetimeFigureOut">
              <a:rPr lang="nl-BE" smtClean="0"/>
              <a:t>4/06/2025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F1ED98F1-308F-4ADE-BFB4-C2E7303341BE}" type="slidenum">
              <a:rPr lang="nl-BE" smtClean="0"/>
              <a:t>‹#›</a:t>
            </a:fld>
            <a:endParaRPr lang="nl-BE"/>
          </a:p>
        </p:txBody>
      </p:sp>
    </p:spTree>
    <p:extLst>
      <p:ext uri="{BB962C8B-B14F-4D97-AF65-F5344CB8AC3E}">
        <p14:creationId xmlns:p14="http://schemas.microsoft.com/office/powerpoint/2010/main" val="3114143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A6966D-0287-4834-98A7-370D95E2C610}" type="datetimeFigureOut">
              <a:rPr lang="nl-BE" smtClean="0"/>
              <a:t>4/06/2025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F1ED98F1-308F-4ADE-BFB4-C2E7303341BE}" type="slidenum">
              <a:rPr lang="nl-BE" smtClean="0"/>
              <a:t>‹#›</a:t>
            </a:fld>
            <a:endParaRPr lang="nl-BE"/>
          </a:p>
        </p:txBody>
      </p:sp>
    </p:spTree>
    <p:extLst>
      <p:ext uri="{BB962C8B-B14F-4D97-AF65-F5344CB8AC3E}">
        <p14:creationId xmlns:p14="http://schemas.microsoft.com/office/powerpoint/2010/main" val="1603425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A6966D-0287-4834-98A7-370D95E2C610}" type="datetimeFigureOut">
              <a:rPr lang="nl-BE" smtClean="0"/>
              <a:t>4/06/2025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F1ED98F1-308F-4ADE-BFB4-C2E7303341BE}" type="slidenum">
              <a:rPr lang="nl-BE" smtClean="0"/>
              <a:t>‹#›</a:t>
            </a:fld>
            <a:endParaRPr lang="nl-BE"/>
          </a:p>
        </p:txBody>
      </p:sp>
    </p:spTree>
    <p:extLst>
      <p:ext uri="{BB962C8B-B14F-4D97-AF65-F5344CB8AC3E}">
        <p14:creationId xmlns:p14="http://schemas.microsoft.com/office/powerpoint/2010/main" val="598707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A6966D-0287-4834-98A7-370D95E2C610}" type="datetimeFigureOut">
              <a:rPr lang="nl-BE" smtClean="0"/>
              <a:t>4/06/2025</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F1ED98F1-308F-4ADE-BFB4-C2E7303341BE}" type="slidenum">
              <a:rPr lang="nl-BE" smtClean="0"/>
              <a:t>‹#›</a:t>
            </a:fld>
            <a:endParaRPr lang="nl-BE"/>
          </a:p>
        </p:txBody>
      </p:sp>
    </p:spTree>
    <p:extLst>
      <p:ext uri="{BB962C8B-B14F-4D97-AF65-F5344CB8AC3E}">
        <p14:creationId xmlns:p14="http://schemas.microsoft.com/office/powerpoint/2010/main" val="914120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A6966D-0287-4834-98A7-370D95E2C610}" type="datetimeFigureOut">
              <a:rPr lang="nl-BE" smtClean="0"/>
              <a:t>4/06/2025</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F1ED98F1-308F-4ADE-BFB4-C2E7303341BE}" type="slidenum">
              <a:rPr lang="nl-BE" smtClean="0"/>
              <a:t>‹#›</a:t>
            </a:fld>
            <a:endParaRPr lang="nl-BE"/>
          </a:p>
        </p:txBody>
      </p:sp>
    </p:spTree>
    <p:extLst>
      <p:ext uri="{BB962C8B-B14F-4D97-AF65-F5344CB8AC3E}">
        <p14:creationId xmlns:p14="http://schemas.microsoft.com/office/powerpoint/2010/main" val="1749377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6966D-0287-4834-98A7-370D95E2C610}" type="datetimeFigureOut">
              <a:rPr lang="nl-BE" smtClean="0"/>
              <a:t>4/06/2025</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F1ED98F1-308F-4ADE-BFB4-C2E7303341BE}" type="slidenum">
              <a:rPr lang="nl-BE" smtClean="0"/>
              <a:t>‹#›</a:t>
            </a:fld>
            <a:endParaRPr lang="nl-BE"/>
          </a:p>
        </p:txBody>
      </p:sp>
    </p:spTree>
    <p:extLst>
      <p:ext uri="{BB962C8B-B14F-4D97-AF65-F5344CB8AC3E}">
        <p14:creationId xmlns:p14="http://schemas.microsoft.com/office/powerpoint/2010/main" val="963473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A6966D-0287-4834-98A7-370D95E2C610}" type="datetimeFigureOut">
              <a:rPr lang="nl-BE" smtClean="0"/>
              <a:t>4/06/2025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F1ED98F1-308F-4ADE-BFB4-C2E7303341BE}" type="slidenum">
              <a:rPr lang="nl-BE" smtClean="0"/>
              <a:t>‹#›</a:t>
            </a:fld>
            <a:endParaRPr lang="nl-BE"/>
          </a:p>
        </p:txBody>
      </p:sp>
    </p:spTree>
    <p:extLst>
      <p:ext uri="{BB962C8B-B14F-4D97-AF65-F5344CB8AC3E}">
        <p14:creationId xmlns:p14="http://schemas.microsoft.com/office/powerpoint/2010/main" val="272940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A6966D-0287-4834-98A7-370D95E2C610}" type="datetimeFigureOut">
              <a:rPr lang="nl-BE" smtClean="0"/>
              <a:t>4/06/2025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F1ED98F1-308F-4ADE-BFB4-C2E7303341BE}" type="slidenum">
              <a:rPr lang="nl-BE" smtClean="0"/>
              <a:t>‹#›</a:t>
            </a:fld>
            <a:endParaRPr lang="nl-BE"/>
          </a:p>
        </p:txBody>
      </p:sp>
    </p:spTree>
    <p:extLst>
      <p:ext uri="{BB962C8B-B14F-4D97-AF65-F5344CB8AC3E}">
        <p14:creationId xmlns:p14="http://schemas.microsoft.com/office/powerpoint/2010/main" val="1282588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6966D-0287-4834-98A7-370D95E2C610}" type="datetimeFigureOut">
              <a:rPr lang="nl-BE" smtClean="0"/>
              <a:t>4/06/2025</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ED98F1-308F-4ADE-BFB4-C2E7303341BE}" type="slidenum">
              <a:rPr lang="nl-BE" smtClean="0"/>
              <a:t>‹#›</a:t>
            </a:fld>
            <a:endParaRPr lang="nl-BE"/>
          </a:p>
        </p:txBody>
      </p:sp>
    </p:spTree>
    <p:extLst>
      <p:ext uri="{BB962C8B-B14F-4D97-AF65-F5344CB8AC3E}">
        <p14:creationId xmlns:p14="http://schemas.microsoft.com/office/powerpoint/2010/main" val="2444526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5.jpe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learn.microsoft.com/en-us/sql/relational-databases/performance/how-query-store-collects-data?view=sql-server-ver16"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0" name="Group 19">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7EACC45-CA57-7B25-8BB5-95B5AD51D920}"/>
              </a:ext>
            </a:extLst>
          </p:cNvPr>
          <p:cNvSpPr>
            <a:spLocks noGrp="1"/>
          </p:cNvSpPr>
          <p:nvPr>
            <p:ph type="ctrTitle"/>
          </p:nvPr>
        </p:nvSpPr>
        <p:spPr>
          <a:xfrm>
            <a:off x="640080" y="1243013"/>
            <a:ext cx="3855720" cy="4371974"/>
          </a:xfrm>
        </p:spPr>
        <p:txBody>
          <a:bodyPr vert="horz" lIns="91440" tIns="45720" rIns="91440" bIns="45720" rtlCol="0" anchor="ctr">
            <a:normAutofit/>
          </a:bodyPr>
          <a:lstStyle/>
          <a:p>
            <a:pPr algn="l"/>
            <a:r>
              <a:rPr lang="en-US" sz="3600" kern="1200">
                <a:solidFill>
                  <a:schemeClr val="tx2"/>
                </a:solidFill>
                <a:latin typeface="+mj-lt"/>
                <a:ea typeface="+mj-ea"/>
                <a:cs typeface="+mj-cs"/>
              </a:rPr>
              <a:t>Query Store Basics: A DBA’s Best Friend</a:t>
            </a:r>
            <a:br>
              <a:rPr lang="en-US" sz="3600" kern="1200">
                <a:solidFill>
                  <a:schemeClr val="tx2"/>
                </a:solidFill>
                <a:latin typeface="+mj-lt"/>
                <a:ea typeface="+mj-ea"/>
                <a:cs typeface="+mj-cs"/>
              </a:rPr>
            </a:br>
            <a:endParaRPr lang="en-US" sz="3600" kern="1200">
              <a:solidFill>
                <a:schemeClr val="tx2"/>
              </a:solidFill>
              <a:latin typeface="+mj-lt"/>
              <a:ea typeface="+mj-ea"/>
              <a:cs typeface="+mj-cs"/>
            </a:endParaRPr>
          </a:p>
        </p:txBody>
      </p:sp>
      <p:sp>
        <p:nvSpPr>
          <p:cNvPr id="3" name="Subtitle 2">
            <a:extLst>
              <a:ext uri="{FF2B5EF4-FFF2-40B4-BE49-F238E27FC236}">
                <a16:creationId xmlns:a16="http://schemas.microsoft.com/office/drawing/2014/main" id="{93934568-14BD-8133-B62F-60EE1D4D0DA0}"/>
              </a:ext>
            </a:extLst>
          </p:cNvPr>
          <p:cNvSpPr>
            <a:spLocks noGrp="1"/>
          </p:cNvSpPr>
          <p:nvPr>
            <p:ph type="subTitle" idx="1"/>
          </p:nvPr>
        </p:nvSpPr>
        <p:spPr>
          <a:xfrm>
            <a:off x="6172200" y="804672"/>
            <a:ext cx="5221224" cy="5230368"/>
          </a:xfrm>
        </p:spPr>
        <p:txBody>
          <a:bodyPr vert="horz" lIns="91440" tIns="45720" rIns="91440" bIns="45720" rtlCol="0" anchor="ctr">
            <a:normAutofit/>
          </a:bodyPr>
          <a:lstStyle/>
          <a:p>
            <a:pPr algn="l"/>
            <a:r>
              <a:rPr lang="en-US" sz="1800" b="0" i="0" dirty="0">
                <a:solidFill>
                  <a:schemeClr val="tx2"/>
                </a:solidFill>
                <a:effectLst/>
              </a:rPr>
              <a:t>Ever wondered why your queries are running differently today than they did last week? Query Store in SQL Server can help you figure that out! In this session, we’ll break down the basics of Query Store, designed especially for junior or accidental DBAs.</a:t>
            </a:r>
            <a:br>
              <a:rPr lang="en-US" sz="1800" dirty="0">
                <a:solidFill>
                  <a:schemeClr val="tx2"/>
                </a:solidFill>
              </a:rPr>
            </a:br>
            <a:br>
              <a:rPr lang="en-US" sz="1800" dirty="0">
                <a:solidFill>
                  <a:schemeClr val="tx2"/>
                </a:solidFill>
              </a:rPr>
            </a:br>
            <a:r>
              <a:rPr lang="en-US" sz="1800" b="0" i="0" dirty="0">
                <a:solidFill>
                  <a:schemeClr val="tx2"/>
                </a:solidFill>
                <a:effectLst/>
              </a:rPr>
              <a:t>We’ll talk about what Query Store does, how it works and how it evolved over time, and why it’s such a great tool for keeping track of query performance over time. With explanations and demos, you’ll learn how to use Query Store to spot performance issues, dig into query execution plans, and even prevent bad plans from ruining your day.</a:t>
            </a:r>
            <a:br>
              <a:rPr lang="en-US" sz="1800" dirty="0">
                <a:solidFill>
                  <a:schemeClr val="tx2"/>
                </a:solidFill>
              </a:rPr>
            </a:br>
            <a:br>
              <a:rPr lang="en-US" sz="1800" dirty="0">
                <a:solidFill>
                  <a:schemeClr val="tx2"/>
                </a:solidFill>
              </a:rPr>
            </a:br>
            <a:r>
              <a:rPr lang="en-US" sz="1800" b="0" i="0" dirty="0">
                <a:solidFill>
                  <a:schemeClr val="tx2"/>
                </a:solidFill>
                <a:effectLst/>
              </a:rPr>
              <a:t>If you’re new to SQL Server or just looking for a practical way to optimize query performance, this session will help you to get started.</a:t>
            </a:r>
            <a:endParaRPr lang="en-US" sz="1800" dirty="0">
              <a:solidFill>
                <a:schemeClr val="tx2"/>
              </a:solidFill>
            </a:endParaRPr>
          </a:p>
        </p:txBody>
      </p:sp>
      <p:pic>
        <p:nvPicPr>
          <p:cNvPr id="4" name="Picture 2">
            <a:extLst>
              <a:ext uri="{FF2B5EF4-FFF2-40B4-BE49-F238E27FC236}">
                <a16:creationId xmlns:a16="http://schemas.microsoft.com/office/drawing/2014/main" id="{C692B552-BFF1-E031-7095-87BB963C6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66881" y="5526188"/>
            <a:ext cx="1424814" cy="1269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284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110619-2BBC-2EAF-0D13-30E64E61A322}"/>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D96E3F-159B-4733-BE61-1AAB43A59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5202B2A-E3B3-4965-8D55-B58E5405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 name="Title 1">
            <a:extLst>
              <a:ext uri="{FF2B5EF4-FFF2-40B4-BE49-F238E27FC236}">
                <a16:creationId xmlns:a16="http://schemas.microsoft.com/office/drawing/2014/main" id="{C6C6FC08-DE7D-120B-6B54-984B49E4F000}"/>
              </a:ext>
            </a:extLst>
          </p:cNvPr>
          <p:cNvSpPr txBox="1">
            <a:spLocks/>
          </p:cNvSpPr>
          <p:nvPr/>
        </p:nvSpPr>
        <p:spPr>
          <a:xfrm>
            <a:off x="569796" y="457238"/>
            <a:ext cx="11368204" cy="168936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200" kern="1200" dirty="0">
                <a:solidFill>
                  <a:schemeClr val="tx2"/>
                </a:solidFill>
                <a:latin typeface="+mj-lt"/>
                <a:ea typeface="+mj-ea"/>
                <a:cs typeface="+mj-cs"/>
              </a:rPr>
              <a:t>“We upgraded SQL Server, and now everything is slower… what happened?!”</a:t>
            </a:r>
          </a:p>
        </p:txBody>
      </p:sp>
      <p:grpSp>
        <p:nvGrpSpPr>
          <p:cNvPr id="14" name="Group 13">
            <a:extLst>
              <a:ext uri="{FF2B5EF4-FFF2-40B4-BE49-F238E27FC236}">
                <a16:creationId xmlns:a16="http://schemas.microsoft.com/office/drawing/2014/main" id="{EC505F6D-25F2-479B-AEEE-66F34B3FB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298"/>
            <a:ext cx="2514948" cy="2174333"/>
            <a:chOff x="-305" y="-4155"/>
            <a:chExt cx="2514948" cy="2174333"/>
          </a:xfrm>
        </p:grpSpPr>
        <p:sp>
          <p:nvSpPr>
            <p:cNvPr id="15" name="Freeform: Shape 14">
              <a:extLst>
                <a:ext uri="{FF2B5EF4-FFF2-40B4-BE49-F238E27FC236}">
                  <a16:creationId xmlns:a16="http://schemas.microsoft.com/office/drawing/2014/main" id="{95C49ED7-EC50-4D2C-A945-D4907F081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9A8266C-3886-4618-B2EB-EA7FE32CE6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B4610CF-D689-4B1B-A7FB-1CE14209E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8DA7C44F-B555-41AC-95A7-645015293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6C0A542E-DBAB-412E-9F06-247CFE5FB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8304973" y="939510"/>
            <a:ext cx="4826538" cy="2947516"/>
            <a:chOff x="6867015" y="-1"/>
            <a:chExt cx="5324985" cy="3251912"/>
          </a:xfrm>
          <a:solidFill>
            <a:schemeClr val="accent5">
              <a:alpha val="5000"/>
            </a:schemeClr>
          </a:solidFill>
        </p:grpSpPr>
        <p:sp>
          <p:nvSpPr>
            <p:cNvPr id="21" name="Freeform: Shape 20">
              <a:extLst>
                <a:ext uri="{FF2B5EF4-FFF2-40B4-BE49-F238E27FC236}">
                  <a16:creationId xmlns:a16="http://schemas.microsoft.com/office/drawing/2014/main" id="{B41E2FAC-3A8F-4977-ACC1-92B455FD4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264E774-D8C6-4806-9911-955DD8039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8450CBAC-6145-4598-BA48-1EB500923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C1451637-F91B-479F-8251-660E22819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peech Bubble: Rectangle 5">
            <a:extLst>
              <a:ext uri="{FF2B5EF4-FFF2-40B4-BE49-F238E27FC236}">
                <a16:creationId xmlns:a16="http://schemas.microsoft.com/office/drawing/2014/main" id="{4FE7FA69-0821-D1B2-957E-330B2150FBCF}"/>
              </a:ext>
            </a:extLst>
          </p:cNvPr>
          <p:cNvSpPr/>
          <p:nvPr/>
        </p:nvSpPr>
        <p:spPr>
          <a:xfrm>
            <a:off x="2857500" y="2979335"/>
            <a:ext cx="7454900" cy="2659465"/>
          </a:xfrm>
          <a:prstGeom prst="wedgeRectCallout">
            <a:avLst>
              <a:gd name="adj1" fmla="val 13408"/>
              <a:gd name="adj2" fmla="val 8303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Oh boy, the upgrade probably changed the cardinality estimator or optimizer behavior. Time to roll back, test, or pray.</a:t>
            </a:r>
            <a:endParaRPr lang="nl-BE" sz="3200" dirty="0"/>
          </a:p>
        </p:txBody>
      </p:sp>
    </p:spTree>
    <p:extLst>
      <p:ext uri="{BB962C8B-B14F-4D97-AF65-F5344CB8AC3E}">
        <p14:creationId xmlns:p14="http://schemas.microsoft.com/office/powerpoint/2010/main" val="335219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4CB9A1-53F7-13F4-8162-733A6CCBF6D7}"/>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8AC8E79-ECD6-4F34-BE5A-9F5E850E8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2BE1BB-2AB2-4D7E-9E27-8D245181B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22A1615C-2156-4B15-BF3E-39794B37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97691"/>
            <a:ext cx="5378624" cy="6402614"/>
            <a:chOff x="-19221" y="197691"/>
            <a:chExt cx="5378624" cy="6402614"/>
          </a:xfrm>
        </p:grpSpPr>
        <p:sp>
          <p:nvSpPr>
            <p:cNvPr id="15" name="Freeform: Shape 14">
              <a:extLst>
                <a:ext uri="{FF2B5EF4-FFF2-40B4-BE49-F238E27FC236}">
                  <a16:creationId xmlns:a16="http://schemas.microsoft.com/office/drawing/2014/main" id="{D0AAA4B8-4E08-4663-9835-BA403F0061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CB4869D1-3E13-4881-A292-2F38ECC07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3FEDB7CE-BB3D-4A0D-A73F-3117044F3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6E0C6E1-7FBF-471E-849C-A54AF1D41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B2BFAA38-D910-41AD-BBED-0608E4AE7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97691"/>
              <a:ext cx="5378623" cy="6402614"/>
            </a:xfrm>
            <a:custGeom>
              <a:avLst/>
              <a:gdLst>
                <a:gd name="connsiteX0" fmla="*/ 2220349 w 5378623"/>
                <a:gd name="connsiteY0" fmla="*/ 67 h 6402614"/>
                <a:gd name="connsiteX1" fmla="*/ 3018161 w 5378623"/>
                <a:gd name="connsiteY1" fmla="*/ 108191 h 6402614"/>
                <a:gd name="connsiteX2" fmla="*/ 5265831 w 5378623"/>
                <a:gd name="connsiteY2" fmla="*/ 4066338 h 6402614"/>
                <a:gd name="connsiteX3" fmla="*/ 2912752 w 5378623"/>
                <a:gd name="connsiteY3" fmla="*/ 6386691 h 6402614"/>
                <a:gd name="connsiteX4" fmla="*/ 2840648 w 5378623"/>
                <a:gd name="connsiteY4" fmla="*/ 6402614 h 6402614"/>
                <a:gd name="connsiteX5" fmla="*/ 1474249 w 5378623"/>
                <a:gd name="connsiteY5" fmla="*/ 6402614 h 6402614"/>
                <a:gd name="connsiteX6" fmla="*/ 1340218 w 5378623"/>
                <a:gd name="connsiteY6" fmla="*/ 6370360 h 6402614"/>
                <a:gd name="connsiteX7" fmla="*/ 204687 w 5378623"/>
                <a:gd name="connsiteY7" fmla="*/ 5802379 h 6402614"/>
                <a:gd name="connsiteX8" fmla="*/ 0 w 5378623"/>
                <a:gd name="connsiteY8" fmla="*/ 5624181 h 6402614"/>
                <a:gd name="connsiteX9" fmla="*/ 0 w 5378623"/>
                <a:gd name="connsiteY9" fmla="*/ 5197118 h 6402614"/>
                <a:gd name="connsiteX10" fmla="*/ 120950 w 5378623"/>
                <a:gd name="connsiteY10" fmla="*/ 5327736 h 6402614"/>
                <a:gd name="connsiteX11" fmla="*/ 553277 w 5378623"/>
                <a:gd name="connsiteY11" fmla="*/ 5674143 h 6402614"/>
                <a:gd name="connsiteX12" fmla="*/ 1048951 w 5378623"/>
                <a:gd name="connsiteY12" fmla="*/ 5913372 h 6402614"/>
                <a:gd name="connsiteX13" fmla="*/ 1114406 w 5378623"/>
                <a:gd name="connsiteY13" fmla="*/ 5935664 h 6402614"/>
                <a:gd name="connsiteX14" fmla="*/ 1180375 w 5378623"/>
                <a:gd name="connsiteY14" fmla="*/ 5956470 h 6402614"/>
                <a:gd name="connsiteX15" fmla="*/ 1247107 w 5378623"/>
                <a:gd name="connsiteY15" fmla="*/ 5975278 h 6402614"/>
                <a:gd name="connsiteX16" fmla="*/ 1313053 w 5378623"/>
                <a:gd name="connsiteY16" fmla="*/ 5991905 h 6402614"/>
                <a:gd name="connsiteX17" fmla="*/ 1578771 w 5378623"/>
                <a:gd name="connsiteY17" fmla="*/ 6035400 h 6402614"/>
                <a:gd name="connsiteX18" fmla="*/ 2116969 w 5378623"/>
                <a:gd name="connsiteY18" fmla="*/ 6005033 h 6402614"/>
                <a:gd name="connsiteX19" fmla="*/ 2648341 w 5378623"/>
                <a:gd name="connsiteY19" fmla="*/ 5837212 h 6402614"/>
                <a:gd name="connsiteX20" fmla="*/ 3166862 w 5378623"/>
                <a:gd name="connsiteY20" fmla="*/ 5582136 h 6402614"/>
                <a:gd name="connsiteX21" fmla="*/ 3295551 w 5378623"/>
                <a:gd name="connsiteY21" fmla="*/ 5510900 h 6402614"/>
                <a:gd name="connsiteX22" fmla="*/ 3426292 w 5378623"/>
                <a:gd name="connsiteY22" fmla="*/ 5437546 h 6402614"/>
                <a:gd name="connsiteX23" fmla="*/ 3693498 w 5378623"/>
                <a:gd name="connsiteY23" fmla="*/ 5296779 h 6402614"/>
                <a:gd name="connsiteX24" fmla="*/ 3957511 w 5378623"/>
                <a:gd name="connsiteY24" fmla="*/ 5162806 h 6402614"/>
                <a:gd name="connsiteX25" fmla="*/ 4212170 w 5378623"/>
                <a:gd name="connsiteY25" fmla="*/ 5024936 h 6402614"/>
                <a:gd name="connsiteX26" fmla="*/ 4449651 w 5378623"/>
                <a:gd name="connsiteY26" fmla="*/ 4870986 h 6402614"/>
                <a:gd name="connsiteX27" fmla="*/ 4659728 w 5378623"/>
                <a:gd name="connsiteY27" fmla="*/ 4689640 h 6402614"/>
                <a:gd name="connsiteX28" fmla="*/ 4830457 w 5378623"/>
                <a:gd name="connsiteY28" fmla="*/ 4472596 h 6402614"/>
                <a:gd name="connsiteX29" fmla="*/ 4955705 w 5378623"/>
                <a:gd name="connsiteY29" fmla="*/ 4222268 h 6402614"/>
                <a:gd name="connsiteX30" fmla="*/ 4968352 w 5378623"/>
                <a:gd name="connsiteY30" fmla="*/ 4189141 h 6402614"/>
                <a:gd name="connsiteX31" fmla="*/ 4979564 w 5378623"/>
                <a:gd name="connsiteY31" fmla="*/ 4155400 h 6402614"/>
                <a:gd name="connsiteX32" fmla="*/ 4990913 w 5378623"/>
                <a:gd name="connsiteY32" fmla="*/ 4121577 h 6402614"/>
                <a:gd name="connsiteX33" fmla="*/ 5000865 w 5378623"/>
                <a:gd name="connsiteY33" fmla="*/ 4086570 h 6402614"/>
                <a:gd name="connsiteX34" fmla="*/ 5020612 w 5378623"/>
                <a:gd name="connsiteY34" fmla="*/ 4016281 h 6402614"/>
                <a:gd name="connsiteX35" fmla="*/ 5030486 w 5378623"/>
                <a:gd name="connsiteY35" fmla="*/ 3981137 h 6402614"/>
                <a:gd name="connsiteX36" fmla="*/ 5035423 w 5378623"/>
                <a:gd name="connsiteY36" fmla="*/ 3963565 h 6402614"/>
                <a:gd name="connsiteX37" fmla="*/ 5039507 w 5378623"/>
                <a:gd name="connsiteY37" fmla="*/ 3945765 h 6402614"/>
                <a:gd name="connsiteX38" fmla="*/ 5071597 w 5378623"/>
                <a:gd name="connsiteY38" fmla="*/ 3802972 h 6402614"/>
                <a:gd name="connsiteX39" fmla="*/ 5096108 w 5378623"/>
                <a:gd name="connsiteY39" fmla="*/ 3658610 h 6402614"/>
                <a:gd name="connsiteX40" fmla="*/ 5113299 w 5378623"/>
                <a:gd name="connsiteY40" fmla="*/ 3512985 h 6402614"/>
                <a:gd name="connsiteX41" fmla="*/ 5115328 w 5378623"/>
                <a:gd name="connsiteY41" fmla="*/ 3494749 h 6402614"/>
                <a:gd name="connsiteX42" fmla="*/ 5116446 w 5378623"/>
                <a:gd name="connsiteY42" fmla="*/ 3476502 h 6402614"/>
                <a:gd name="connsiteX43" fmla="*/ 5118711 w 5378623"/>
                <a:gd name="connsiteY43" fmla="*/ 3439898 h 6402614"/>
                <a:gd name="connsiteX44" fmla="*/ 5123270 w 5378623"/>
                <a:gd name="connsiteY44" fmla="*/ 3366583 h 6402614"/>
                <a:gd name="connsiteX45" fmla="*/ 5121172 w 5378623"/>
                <a:gd name="connsiteY45" fmla="*/ 3072860 h 6402614"/>
                <a:gd name="connsiteX46" fmla="*/ 5119473 w 5378623"/>
                <a:gd name="connsiteY46" fmla="*/ 3036121 h 6402614"/>
                <a:gd name="connsiteX47" fmla="*/ 5116244 w 5378623"/>
                <a:gd name="connsiteY47" fmla="*/ 2999552 h 6402614"/>
                <a:gd name="connsiteX48" fmla="*/ 5109221 w 5378623"/>
                <a:gd name="connsiteY48" fmla="*/ 2926379 h 6402614"/>
                <a:gd name="connsiteX49" fmla="*/ 5089643 w 5378623"/>
                <a:gd name="connsiteY49" fmla="*/ 2780639 h 6402614"/>
                <a:gd name="connsiteX50" fmla="*/ 5084078 w 5378623"/>
                <a:gd name="connsiteY50" fmla="*/ 2744255 h 6402614"/>
                <a:gd name="connsiteX51" fmla="*/ 5077785 w 5378623"/>
                <a:gd name="connsiteY51" fmla="*/ 2708026 h 6402614"/>
                <a:gd name="connsiteX52" fmla="*/ 5063128 w 5378623"/>
                <a:gd name="connsiteY52" fmla="*/ 2636053 h 6402614"/>
                <a:gd name="connsiteX53" fmla="*/ 5047530 w 5378623"/>
                <a:gd name="connsiteY53" fmla="*/ 2564176 h 6402614"/>
                <a:gd name="connsiteX54" fmla="*/ 5028967 w 5378623"/>
                <a:gd name="connsiteY54" fmla="*/ 2493127 h 6402614"/>
                <a:gd name="connsiteX55" fmla="*/ 4822623 w 5378623"/>
                <a:gd name="connsiteY55" fmla="*/ 1944830 h 6402614"/>
                <a:gd name="connsiteX56" fmla="*/ 4108183 w 5378623"/>
                <a:gd name="connsiteY56" fmla="*/ 1038170 h 6402614"/>
                <a:gd name="connsiteX57" fmla="*/ 3638213 w 5378623"/>
                <a:gd name="connsiteY57" fmla="*/ 712395 h 6402614"/>
                <a:gd name="connsiteX58" fmla="*/ 3575480 w 5378623"/>
                <a:gd name="connsiteY58" fmla="*/ 678662 h 6402614"/>
                <a:gd name="connsiteX59" fmla="*/ 3512574 w 5378623"/>
                <a:gd name="connsiteY59" fmla="*/ 645577 h 6402614"/>
                <a:gd name="connsiteX60" fmla="*/ 3448603 w 5378623"/>
                <a:gd name="connsiteY60" fmla="*/ 614757 h 6402614"/>
                <a:gd name="connsiteX61" fmla="*/ 3416617 w 5378623"/>
                <a:gd name="connsiteY61" fmla="*/ 599347 h 6402614"/>
                <a:gd name="connsiteX62" fmla="*/ 3384352 w 5378623"/>
                <a:gd name="connsiteY62" fmla="*/ 584559 h 6402614"/>
                <a:gd name="connsiteX63" fmla="*/ 3254088 w 5378623"/>
                <a:gd name="connsiteY63" fmla="*/ 529021 h 6402614"/>
                <a:gd name="connsiteX64" fmla="*/ 3121640 w 5378623"/>
                <a:gd name="connsiteY64" fmla="*/ 479505 h 6402614"/>
                <a:gd name="connsiteX65" fmla="*/ 2987193 w 5378623"/>
                <a:gd name="connsiteY65" fmla="*/ 436176 h 6402614"/>
                <a:gd name="connsiteX66" fmla="*/ 2851296 w 5378623"/>
                <a:gd name="connsiteY66" fmla="*/ 398256 h 6402614"/>
                <a:gd name="connsiteX67" fmla="*/ 2573611 w 5378623"/>
                <a:gd name="connsiteY67" fmla="*/ 336717 h 6402614"/>
                <a:gd name="connsiteX68" fmla="*/ 2014208 w 5378623"/>
                <a:gd name="connsiteY68" fmla="*/ 276896 h 6402614"/>
                <a:gd name="connsiteX69" fmla="*/ 1457097 w 5378623"/>
                <a:gd name="connsiteY69" fmla="*/ 322828 h 6402614"/>
                <a:gd name="connsiteX70" fmla="*/ 914684 w 5378623"/>
                <a:gd name="connsiteY70" fmla="*/ 486648 h 6402614"/>
                <a:gd name="connsiteX71" fmla="*/ 848661 w 5378623"/>
                <a:gd name="connsiteY71" fmla="*/ 515093 h 6402614"/>
                <a:gd name="connsiteX72" fmla="*/ 782834 w 5378623"/>
                <a:gd name="connsiteY72" fmla="*/ 544519 h 6402614"/>
                <a:gd name="connsiteX73" fmla="*/ 717715 w 5378623"/>
                <a:gd name="connsiteY73" fmla="*/ 575988 h 6402614"/>
                <a:gd name="connsiteX74" fmla="*/ 653112 w 5378623"/>
                <a:gd name="connsiteY74" fmla="*/ 608523 h 6402614"/>
                <a:gd name="connsiteX75" fmla="*/ 406671 w 5378623"/>
                <a:gd name="connsiteY75" fmla="*/ 756246 h 6402614"/>
                <a:gd name="connsiteX76" fmla="*/ 191033 w 5378623"/>
                <a:gd name="connsiteY76" fmla="*/ 942131 h 6402614"/>
                <a:gd name="connsiteX77" fmla="*/ 143339 w 5378623"/>
                <a:gd name="connsiteY77" fmla="*/ 996006 h 6402614"/>
                <a:gd name="connsiteX78" fmla="*/ 98848 w 5378623"/>
                <a:gd name="connsiteY78" fmla="*/ 1053288 h 6402614"/>
                <a:gd name="connsiteX79" fmla="*/ 56083 w 5378623"/>
                <a:gd name="connsiteY79" fmla="*/ 1112657 h 6402614"/>
                <a:gd name="connsiteX80" fmla="*/ 14889 w 5378623"/>
                <a:gd name="connsiteY80" fmla="*/ 1173837 h 6402614"/>
                <a:gd name="connsiteX81" fmla="*/ 0 w 5378623"/>
                <a:gd name="connsiteY81" fmla="*/ 1198088 h 6402614"/>
                <a:gd name="connsiteX82" fmla="*/ 0 w 5378623"/>
                <a:gd name="connsiteY82" fmla="*/ 888809 h 6402614"/>
                <a:gd name="connsiteX83" fmla="*/ 88781 w 5378623"/>
                <a:gd name="connsiteY83" fmla="*/ 802825 h 6402614"/>
                <a:gd name="connsiteX84" fmla="*/ 2220349 w 5378623"/>
                <a:gd name="connsiteY84" fmla="*/ 67 h 640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378623" h="6402614">
                  <a:moveTo>
                    <a:pt x="2220349" y="67"/>
                  </a:moveTo>
                  <a:cubicBezTo>
                    <a:pt x="2484151" y="1784"/>
                    <a:pt x="2751801" y="36820"/>
                    <a:pt x="3018161" y="108191"/>
                  </a:cubicBezTo>
                  <a:cubicBezTo>
                    <a:pt x="4722867" y="564965"/>
                    <a:pt x="5729192" y="2337049"/>
                    <a:pt x="5265831" y="4066338"/>
                  </a:cubicBezTo>
                  <a:cubicBezTo>
                    <a:pt x="4947269" y="5255224"/>
                    <a:pt x="4017004" y="6114300"/>
                    <a:pt x="2912752" y="6386691"/>
                  </a:cubicBezTo>
                  <a:lnTo>
                    <a:pt x="2840648" y="6402614"/>
                  </a:lnTo>
                  <a:lnTo>
                    <a:pt x="1474249" y="6402614"/>
                  </a:lnTo>
                  <a:lnTo>
                    <a:pt x="1340218" y="6370360"/>
                  </a:lnTo>
                  <a:cubicBezTo>
                    <a:pt x="914042" y="6256167"/>
                    <a:pt x="531514" y="6059766"/>
                    <a:pt x="204687" y="5802379"/>
                  </a:cubicBezTo>
                  <a:lnTo>
                    <a:pt x="0" y="5624181"/>
                  </a:lnTo>
                  <a:lnTo>
                    <a:pt x="0" y="5197118"/>
                  </a:lnTo>
                  <a:lnTo>
                    <a:pt x="120950" y="5327736"/>
                  </a:lnTo>
                  <a:cubicBezTo>
                    <a:pt x="253827" y="5458395"/>
                    <a:pt x="397634" y="5575985"/>
                    <a:pt x="553277" y="5674143"/>
                  </a:cubicBezTo>
                  <a:cubicBezTo>
                    <a:pt x="708978" y="5772084"/>
                    <a:pt x="875421" y="5851690"/>
                    <a:pt x="1048951" y="5913372"/>
                  </a:cubicBezTo>
                  <a:cubicBezTo>
                    <a:pt x="1070860" y="5920750"/>
                    <a:pt x="1092382" y="5928719"/>
                    <a:pt x="1114406" y="5935664"/>
                  </a:cubicBezTo>
                  <a:lnTo>
                    <a:pt x="1180375" y="5956470"/>
                  </a:lnTo>
                  <a:lnTo>
                    <a:pt x="1247107" y="5975278"/>
                  </a:lnTo>
                  <a:cubicBezTo>
                    <a:pt x="1269462" y="5981848"/>
                    <a:pt x="1291029" y="5986236"/>
                    <a:pt x="1313053" y="5991905"/>
                  </a:cubicBezTo>
                  <a:cubicBezTo>
                    <a:pt x="1400808" y="6012869"/>
                    <a:pt x="1489584" y="6027036"/>
                    <a:pt x="1578771" y="6035400"/>
                  </a:cubicBezTo>
                  <a:cubicBezTo>
                    <a:pt x="1757312" y="6051941"/>
                    <a:pt x="1937844" y="6040152"/>
                    <a:pt x="2116969" y="6005033"/>
                  </a:cubicBezTo>
                  <a:cubicBezTo>
                    <a:pt x="2296104" y="5969454"/>
                    <a:pt x="2473717" y="5910978"/>
                    <a:pt x="2648341" y="5837212"/>
                  </a:cubicBezTo>
                  <a:cubicBezTo>
                    <a:pt x="2823148" y="5763610"/>
                    <a:pt x="2995347" y="5675863"/>
                    <a:pt x="3166862" y="5582136"/>
                  </a:cubicBezTo>
                  <a:cubicBezTo>
                    <a:pt x="3209843" y="5558645"/>
                    <a:pt x="3252667" y="5534880"/>
                    <a:pt x="3295551" y="5510900"/>
                  </a:cubicBezTo>
                  <a:lnTo>
                    <a:pt x="3426292" y="5437546"/>
                  </a:lnTo>
                  <a:cubicBezTo>
                    <a:pt x="3515217" y="5388460"/>
                    <a:pt x="3604599" y="5341930"/>
                    <a:pt x="3693498" y="5296779"/>
                  </a:cubicBezTo>
                  <a:lnTo>
                    <a:pt x="3957511" y="5162806"/>
                  </a:lnTo>
                  <a:cubicBezTo>
                    <a:pt x="4044259" y="5118005"/>
                    <a:pt x="4129592" y="5072941"/>
                    <a:pt x="4212170" y="5024936"/>
                  </a:cubicBezTo>
                  <a:cubicBezTo>
                    <a:pt x="4294563" y="4976766"/>
                    <a:pt x="4374532" y="4926554"/>
                    <a:pt x="4449651" y="4870986"/>
                  </a:cubicBezTo>
                  <a:cubicBezTo>
                    <a:pt x="4524973" y="4815937"/>
                    <a:pt x="4596075" y="4756163"/>
                    <a:pt x="4659728" y="4689640"/>
                  </a:cubicBezTo>
                  <a:cubicBezTo>
                    <a:pt x="4723566" y="4623283"/>
                    <a:pt x="4780828" y="4550758"/>
                    <a:pt x="4830457" y="4472596"/>
                  </a:cubicBezTo>
                  <a:cubicBezTo>
                    <a:pt x="4880087" y="4394434"/>
                    <a:pt x="4921716" y="4310302"/>
                    <a:pt x="4955705" y="4222268"/>
                  </a:cubicBezTo>
                  <a:lnTo>
                    <a:pt x="4968352" y="4189141"/>
                  </a:lnTo>
                  <a:lnTo>
                    <a:pt x="4979564" y="4155400"/>
                  </a:lnTo>
                  <a:lnTo>
                    <a:pt x="4990913" y="4121577"/>
                  </a:lnTo>
                  <a:cubicBezTo>
                    <a:pt x="4994441" y="4110119"/>
                    <a:pt x="4997522" y="4098194"/>
                    <a:pt x="5000865" y="4086570"/>
                  </a:cubicBezTo>
                  <a:lnTo>
                    <a:pt x="5020612" y="4016281"/>
                  </a:lnTo>
                  <a:lnTo>
                    <a:pt x="5030486" y="3981137"/>
                  </a:lnTo>
                  <a:lnTo>
                    <a:pt x="5035423" y="3963565"/>
                  </a:lnTo>
                  <a:lnTo>
                    <a:pt x="5039507" y="3945765"/>
                  </a:lnTo>
                  <a:cubicBezTo>
                    <a:pt x="5050088" y="3898175"/>
                    <a:pt x="5061308" y="3850756"/>
                    <a:pt x="5071597" y="3802972"/>
                  </a:cubicBezTo>
                  <a:lnTo>
                    <a:pt x="5096108" y="3658610"/>
                  </a:lnTo>
                  <a:cubicBezTo>
                    <a:pt x="5102684" y="3610180"/>
                    <a:pt x="5107604" y="3561536"/>
                    <a:pt x="5113299" y="3512985"/>
                  </a:cubicBezTo>
                  <a:lnTo>
                    <a:pt x="5115328" y="3494749"/>
                  </a:lnTo>
                  <a:lnTo>
                    <a:pt x="5116446" y="3476502"/>
                  </a:lnTo>
                  <a:lnTo>
                    <a:pt x="5118711" y="3439898"/>
                  </a:lnTo>
                  <a:lnTo>
                    <a:pt x="5123270" y="3366583"/>
                  </a:lnTo>
                  <a:cubicBezTo>
                    <a:pt x="5126606" y="3268829"/>
                    <a:pt x="5127431" y="3170634"/>
                    <a:pt x="5121172" y="3072860"/>
                  </a:cubicBezTo>
                  <a:lnTo>
                    <a:pt x="5119473" y="3036121"/>
                  </a:lnTo>
                  <a:cubicBezTo>
                    <a:pt x="5118968" y="3023930"/>
                    <a:pt x="5117310" y="3011778"/>
                    <a:pt x="5116244" y="2999552"/>
                  </a:cubicBezTo>
                  <a:lnTo>
                    <a:pt x="5109221" y="2926379"/>
                  </a:lnTo>
                  <a:cubicBezTo>
                    <a:pt x="5105544" y="2877404"/>
                    <a:pt x="5096760" y="2829145"/>
                    <a:pt x="5089643" y="2780639"/>
                  </a:cubicBezTo>
                  <a:lnTo>
                    <a:pt x="5084078" y="2744255"/>
                  </a:lnTo>
                  <a:cubicBezTo>
                    <a:pt x="5082420" y="2732104"/>
                    <a:pt x="5080412" y="2719974"/>
                    <a:pt x="5077785" y="2708026"/>
                  </a:cubicBezTo>
                  <a:lnTo>
                    <a:pt x="5063128" y="2636053"/>
                  </a:lnTo>
                  <a:cubicBezTo>
                    <a:pt x="5057902" y="2612048"/>
                    <a:pt x="5053511" y="2587920"/>
                    <a:pt x="5047530" y="2564176"/>
                  </a:cubicBezTo>
                  <a:lnTo>
                    <a:pt x="5028967" y="2493127"/>
                  </a:lnTo>
                  <a:cubicBezTo>
                    <a:pt x="4979424" y="2303537"/>
                    <a:pt x="4909775" y="2119458"/>
                    <a:pt x="4822623" y="1944830"/>
                  </a:cubicBezTo>
                  <a:cubicBezTo>
                    <a:pt x="4648947" y="1594931"/>
                    <a:pt x="4401749" y="1285261"/>
                    <a:pt x="4108183" y="1038170"/>
                  </a:cubicBezTo>
                  <a:cubicBezTo>
                    <a:pt x="3961444" y="914460"/>
                    <a:pt x="3803854" y="805232"/>
                    <a:pt x="3638213" y="712395"/>
                  </a:cubicBezTo>
                  <a:lnTo>
                    <a:pt x="3575480" y="678662"/>
                  </a:lnTo>
                  <a:cubicBezTo>
                    <a:pt x="3554450" y="667578"/>
                    <a:pt x="3534194" y="655311"/>
                    <a:pt x="3512574" y="645577"/>
                  </a:cubicBezTo>
                  <a:lnTo>
                    <a:pt x="3448603" y="614757"/>
                  </a:lnTo>
                  <a:lnTo>
                    <a:pt x="3416617" y="599347"/>
                  </a:lnTo>
                  <a:cubicBezTo>
                    <a:pt x="3406000" y="594185"/>
                    <a:pt x="3395413" y="588913"/>
                    <a:pt x="3384352" y="584559"/>
                  </a:cubicBezTo>
                  <a:cubicBezTo>
                    <a:pt x="3340850" y="566062"/>
                    <a:pt x="3297707" y="547083"/>
                    <a:pt x="3254088" y="529021"/>
                  </a:cubicBezTo>
                  <a:cubicBezTo>
                    <a:pt x="3209736" y="512847"/>
                    <a:pt x="3165607" y="496270"/>
                    <a:pt x="3121640" y="479505"/>
                  </a:cubicBezTo>
                  <a:lnTo>
                    <a:pt x="2987193" y="436176"/>
                  </a:lnTo>
                  <a:cubicBezTo>
                    <a:pt x="2942116" y="422708"/>
                    <a:pt x="2896575" y="410968"/>
                    <a:pt x="2851296" y="398256"/>
                  </a:cubicBezTo>
                  <a:cubicBezTo>
                    <a:pt x="2759507" y="375285"/>
                    <a:pt x="2666373" y="353923"/>
                    <a:pt x="2573611" y="336717"/>
                  </a:cubicBezTo>
                  <a:cubicBezTo>
                    <a:pt x="2387776" y="301762"/>
                    <a:pt x="2200839" y="280304"/>
                    <a:pt x="2014208" y="276896"/>
                  </a:cubicBezTo>
                  <a:cubicBezTo>
                    <a:pt x="1827605" y="273381"/>
                    <a:pt x="1641223" y="288238"/>
                    <a:pt x="1457097" y="322828"/>
                  </a:cubicBezTo>
                  <a:cubicBezTo>
                    <a:pt x="1272912" y="357634"/>
                    <a:pt x="1091595" y="413727"/>
                    <a:pt x="914684" y="486648"/>
                  </a:cubicBezTo>
                  <a:lnTo>
                    <a:pt x="848661" y="515093"/>
                  </a:lnTo>
                  <a:cubicBezTo>
                    <a:pt x="826573" y="524592"/>
                    <a:pt x="804281" y="533573"/>
                    <a:pt x="782834" y="544519"/>
                  </a:cubicBezTo>
                  <a:lnTo>
                    <a:pt x="717715" y="575988"/>
                  </a:lnTo>
                  <a:cubicBezTo>
                    <a:pt x="696005" y="586632"/>
                    <a:pt x="673986" y="596729"/>
                    <a:pt x="653112" y="608523"/>
                  </a:cubicBezTo>
                  <a:cubicBezTo>
                    <a:pt x="568070" y="653782"/>
                    <a:pt x="483901" y="700897"/>
                    <a:pt x="406671" y="756246"/>
                  </a:cubicBezTo>
                  <a:cubicBezTo>
                    <a:pt x="327441" y="809669"/>
                    <a:pt x="256836" y="872706"/>
                    <a:pt x="191033" y="942131"/>
                  </a:cubicBezTo>
                  <a:cubicBezTo>
                    <a:pt x="175048" y="959988"/>
                    <a:pt x="159064" y="977846"/>
                    <a:pt x="143339" y="996006"/>
                  </a:cubicBezTo>
                  <a:lnTo>
                    <a:pt x="98848" y="1053288"/>
                  </a:lnTo>
                  <a:cubicBezTo>
                    <a:pt x="83542" y="1072023"/>
                    <a:pt x="70312" y="1092822"/>
                    <a:pt x="56083" y="1112657"/>
                  </a:cubicBezTo>
                  <a:cubicBezTo>
                    <a:pt x="42010" y="1132765"/>
                    <a:pt x="27965" y="1152765"/>
                    <a:pt x="14889" y="1173837"/>
                  </a:cubicBezTo>
                  <a:lnTo>
                    <a:pt x="0" y="1198088"/>
                  </a:lnTo>
                  <a:lnTo>
                    <a:pt x="0" y="888809"/>
                  </a:lnTo>
                  <a:lnTo>
                    <a:pt x="88781" y="802825"/>
                  </a:lnTo>
                  <a:cubicBezTo>
                    <a:pt x="672175" y="289643"/>
                    <a:pt x="1428944" y="-5083"/>
                    <a:pt x="2220349" y="6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586AE089-99F6-8FDD-6389-B358054D9D08}"/>
              </a:ext>
            </a:extLst>
          </p:cNvPr>
          <p:cNvSpPr>
            <a:spLocks noGrp="1"/>
          </p:cNvSpPr>
          <p:nvPr>
            <p:ph type="title"/>
          </p:nvPr>
        </p:nvSpPr>
        <p:spPr>
          <a:xfrm>
            <a:off x="804672" y="3121701"/>
            <a:ext cx="3476488" cy="1786515"/>
          </a:xfrm>
        </p:spPr>
        <p:txBody>
          <a:bodyPr vert="horz" lIns="91440" tIns="45720" rIns="91440" bIns="45720" rtlCol="0" anchor="t">
            <a:normAutofit/>
          </a:bodyPr>
          <a:lstStyle/>
          <a:p>
            <a:r>
              <a:rPr lang="en-US" sz="4000" kern="1200">
                <a:solidFill>
                  <a:schemeClr val="tx2"/>
                </a:solidFill>
                <a:latin typeface="+mj-lt"/>
                <a:ea typeface="+mj-ea"/>
                <a:cs typeface="+mj-cs"/>
              </a:rPr>
              <a:t>And then… SQL Server 2016 Was Released!</a:t>
            </a:r>
          </a:p>
        </p:txBody>
      </p:sp>
      <p:pic>
        <p:nvPicPr>
          <p:cNvPr id="5" name="Picture 4" descr="A cartoon of a superhero&#10;&#10;AI-generated content may be incorrect.">
            <a:extLst>
              <a:ext uri="{FF2B5EF4-FFF2-40B4-BE49-F238E27FC236}">
                <a16:creationId xmlns:a16="http://schemas.microsoft.com/office/drawing/2014/main" id="{6A0D8AB7-49DE-2EB7-5B23-21A3B064A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0739" y="1362136"/>
            <a:ext cx="5507803" cy="4130852"/>
          </a:xfrm>
          <a:custGeom>
            <a:avLst/>
            <a:gdLst/>
            <a:ahLst/>
            <a:cxnLst/>
            <a:rect l="l" t="t" r="r" b="b"/>
            <a:pathLst>
              <a:path w="5017317" h="5380277">
                <a:moveTo>
                  <a:pt x="0" y="0"/>
                </a:moveTo>
                <a:lnTo>
                  <a:pt x="5017317" y="0"/>
                </a:lnTo>
                <a:lnTo>
                  <a:pt x="5017317" y="5380277"/>
                </a:lnTo>
                <a:lnTo>
                  <a:pt x="0" y="5380277"/>
                </a:lnTo>
                <a:close/>
              </a:path>
            </a:pathLst>
          </a:custGeom>
          <a:solidFill>
            <a:srgbClr val="FFFFFF">
              <a:shade val="85000"/>
            </a:srgbClr>
          </a:solidFill>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8332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 name="Title 1">
            <a:extLst>
              <a:ext uri="{FF2B5EF4-FFF2-40B4-BE49-F238E27FC236}">
                <a16:creationId xmlns:a16="http://schemas.microsoft.com/office/drawing/2014/main" id="{260F616D-742A-C071-6C75-246B178058C0}"/>
              </a:ext>
            </a:extLst>
          </p:cNvPr>
          <p:cNvSpPr txBox="1">
            <a:spLocks/>
          </p:cNvSpPr>
          <p:nvPr/>
        </p:nvSpPr>
        <p:spPr>
          <a:xfrm>
            <a:off x="1179226" y="478379"/>
            <a:ext cx="9833548" cy="241259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kern="1200" dirty="0">
                <a:solidFill>
                  <a:schemeClr val="tx2"/>
                </a:solidFill>
                <a:latin typeface="+mj-lt"/>
                <a:ea typeface="+mj-ea"/>
                <a:cs typeface="+mj-cs"/>
              </a:rPr>
              <a:t>And it came with Query Store..</a:t>
            </a:r>
          </a:p>
          <a:p>
            <a:pPr algn="ctr">
              <a:spcAft>
                <a:spcPts val="600"/>
              </a:spcAft>
            </a:pPr>
            <a:r>
              <a:rPr lang="en-US" sz="5200" kern="1200" dirty="0">
                <a:solidFill>
                  <a:schemeClr val="tx2"/>
                </a:solidFill>
                <a:latin typeface="+mj-lt"/>
                <a:ea typeface="+mj-ea"/>
                <a:cs typeface="+mj-cs"/>
              </a:rPr>
              <a:t>But.. What is it, and how does it help you?</a:t>
            </a:r>
          </a:p>
        </p:txBody>
      </p:sp>
      <p:grpSp>
        <p:nvGrpSpPr>
          <p:cNvPr id="29" name="Group 28">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30" name="Freeform: Shape 29">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DC98BCEC-4EE6-5E11-058D-148971F6DFB3}"/>
              </a:ext>
            </a:extLst>
          </p:cNvPr>
          <p:cNvSpPr txBox="1"/>
          <p:nvPr/>
        </p:nvSpPr>
        <p:spPr>
          <a:xfrm>
            <a:off x="1179073" y="3411392"/>
            <a:ext cx="9833548" cy="2693976"/>
          </a:xfrm>
          <a:prstGeom prst="rect">
            <a:avLst/>
          </a:prstGeom>
        </p:spPr>
        <p:txBody>
          <a:bodyPr vert="horz" lIns="91440" tIns="45720" rIns="91440" bIns="45720" rtlCol="0">
            <a:normAutofit/>
          </a:bodyPr>
          <a:lstStyle/>
          <a:p>
            <a:pPr marL="457200" indent="-228600" defTabSz="914400">
              <a:lnSpc>
                <a:spcPct val="90000"/>
              </a:lnSpc>
              <a:spcAft>
                <a:spcPts val="600"/>
              </a:spcAft>
              <a:buFont typeface="Arial" panose="020B0604020202020204" pitchFamily="34" charset="0"/>
              <a:buChar char="•"/>
            </a:pPr>
            <a:r>
              <a:rPr lang="en-US" sz="3000" dirty="0">
                <a:solidFill>
                  <a:schemeClr val="tx2"/>
                </a:solidFill>
              </a:rPr>
              <a:t>Black box of what happens within your database(s)</a:t>
            </a:r>
          </a:p>
          <a:p>
            <a:pPr marL="457200" indent="-228600" defTabSz="914400">
              <a:lnSpc>
                <a:spcPct val="90000"/>
              </a:lnSpc>
              <a:spcAft>
                <a:spcPts val="600"/>
              </a:spcAft>
              <a:buFont typeface="Arial" panose="020B0604020202020204" pitchFamily="34" charset="0"/>
              <a:buChar char="•"/>
            </a:pPr>
            <a:r>
              <a:rPr lang="en-US" sz="3000" dirty="0">
                <a:solidFill>
                  <a:schemeClr val="tx2"/>
                </a:solidFill>
              </a:rPr>
              <a:t>Captures execution plans automatically over time</a:t>
            </a:r>
          </a:p>
          <a:p>
            <a:pPr marL="457200" indent="-228600" defTabSz="914400">
              <a:lnSpc>
                <a:spcPct val="90000"/>
              </a:lnSpc>
              <a:spcAft>
                <a:spcPts val="600"/>
              </a:spcAft>
              <a:buFont typeface="Arial" panose="020B0604020202020204" pitchFamily="34" charset="0"/>
              <a:buChar char="•"/>
            </a:pPr>
            <a:r>
              <a:rPr lang="en-US" sz="3000" dirty="0">
                <a:solidFill>
                  <a:schemeClr val="tx2"/>
                </a:solidFill>
              </a:rPr>
              <a:t>Helps identifying plan regressions</a:t>
            </a:r>
          </a:p>
          <a:p>
            <a:pPr marL="457200" indent="-228600" defTabSz="914400">
              <a:lnSpc>
                <a:spcPct val="90000"/>
              </a:lnSpc>
              <a:spcAft>
                <a:spcPts val="600"/>
              </a:spcAft>
              <a:buFont typeface="Arial" panose="020B0604020202020204" pitchFamily="34" charset="0"/>
              <a:buChar char="•"/>
            </a:pPr>
            <a:r>
              <a:rPr lang="en-US" sz="3000" dirty="0">
                <a:solidFill>
                  <a:schemeClr val="tx2"/>
                </a:solidFill>
              </a:rPr>
              <a:t>Allows plan forcing</a:t>
            </a:r>
          </a:p>
          <a:p>
            <a:pPr marL="457200" indent="-228600" defTabSz="914400">
              <a:lnSpc>
                <a:spcPct val="90000"/>
              </a:lnSpc>
              <a:spcAft>
                <a:spcPts val="600"/>
              </a:spcAft>
              <a:buFont typeface="Arial" panose="020B0604020202020204" pitchFamily="34" charset="0"/>
              <a:buChar char="•"/>
            </a:pPr>
            <a:r>
              <a:rPr lang="en-US" sz="3000" dirty="0">
                <a:solidFill>
                  <a:schemeClr val="tx2"/>
                </a:solidFill>
              </a:rPr>
              <a:t>Stores performance history</a:t>
            </a:r>
          </a:p>
        </p:txBody>
      </p:sp>
      <p:grpSp>
        <p:nvGrpSpPr>
          <p:cNvPr id="22" name="Group 21">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3" name="Freeform: Shape 22">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82424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B07CCB-CBEA-F38D-2BEA-C6A7941336A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0B6708CA-C138-78A9-B9A2-1E6A57202950}"/>
              </a:ext>
            </a:extLst>
          </p:cNvPr>
          <p:cNvSpPr txBox="1">
            <a:spLocks/>
          </p:cNvSpPr>
          <p:nvPr/>
        </p:nvSpPr>
        <p:spPr>
          <a:xfrm>
            <a:off x="1179226" y="4783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dirty="0">
                <a:solidFill>
                  <a:schemeClr val="tx2"/>
                </a:solidFill>
              </a:rPr>
              <a:t>Evolution</a:t>
            </a:r>
            <a:endParaRPr lang="en-US" sz="5200" kern="1200" dirty="0">
              <a:solidFill>
                <a:schemeClr val="tx2"/>
              </a:solidFill>
              <a:latin typeface="+mj-lt"/>
              <a:ea typeface="+mj-ea"/>
              <a:cs typeface="+mj-cs"/>
            </a:endParaRPr>
          </a:p>
        </p:txBody>
      </p:sp>
      <p:graphicFrame>
        <p:nvGraphicFramePr>
          <p:cNvPr id="6" name="Diagram 5">
            <a:extLst>
              <a:ext uri="{FF2B5EF4-FFF2-40B4-BE49-F238E27FC236}">
                <a16:creationId xmlns:a16="http://schemas.microsoft.com/office/drawing/2014/main" id="{88D4B204-1355-B25D-FACE-7601878B1070}"/>
              </a:ext>
            </a:extLst>
          </p:cNvPr>
          <p:cNvGraphicFramePr/>
          <p:nvPr>
            <p:extLst>
              <p:ext uri="{D42A27DB-BD31-4B8C-83A1-F6EECF244321}">
                <p14:modId xmlns:p14="http://schemas.microsoft.com/office/powerpoint/2010/main" val="3819608691"/>
              </p:ext>
            </p:extLst>
          </p:nvPr>
        </p:nvGraphicFramePr>
        <p:xfrm>
          <a:off x="0" y="-20565"/>
          <a:ext cx="12192000" cy="55766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TextBox 18">
            <a:extLst>
              <a:ext uri="{FF2B5EF4-FFF2-40B4-BE49-F238E27FC236}">
                <a16:creationId xmlns:a16="http://schemas.microsoft.com/office/drawing/2014/main" id="{C3930916-E039-5FF7-6685-6423DFE4D4F7}"/>
              </a:ext>
            </a:extLst>
          </p:cNvPr>
          <p:cNvSpPr txBox="1"/>
          <p:nvPr/>
        </p:nvSpPr>
        <p:spPr>
          <a:xfrm>
            <a:off x="69669" y="4443162"/>
            <a:ext cx="9105444" cy="2151677"/>
          </a:xfrm>
          <a:prstGeom prst="rect">
            <a:avLst/>
          </a:prstGeom>
        </p:spPr>
        <p:txBody>
          <a:bodyPr vert="horz" lIns="91440" tIns="45720" rIns="91440" bIns="45720" rtlCol="0">
            <a:normAutofit/>
          </a:bodyPr>
          <a:lstStyle/>
          <a:p>
            <a:pPr marL="457200" indent="-228600" defTabSz="914400">
              <a:lnSpc>
                <a:spcPct val="90000"/>
              </a:lnSpc>
              <a:spcAft>
                <a:spcPts val="600"/>
              </a:spcAft>
              <a:buFont typeface="Arial" panose="020B0604020202020204" pitchFamily="34" charset="0"/>
              <a:buChar char="•"/>
            </a:pPr>
            <a:r>
              <a:rPr lang="en-US" sz="3000" dirty="0">
                <a:solidFill>
                  <a:schemeClr val="tx2"/>
                </a:solidFill>
              </a:rPr>
              <a:t>Initial preview</a:t>
            </a:r>
          </a:p>
          <a:p>
            <a:pPr marL="914400" lvl="1" indent="-228600" defTabSz="914400">
              <a:lnSpc>
                <a:spcPct val="90000"/>
              </a:lnSpc>
              <a:spcAft>
                <a:spcPts val="600"/>
              </a:spcAft>
              <a:buFont typeface="Arial" panose="020B0604020202020204" pitchFamily="34" charset="0"/>
              <a:buChar char="•"/>
            </a:pPr>
            <a:r>
              <a:rPr lang="en-US" sz="3000" dirty="0">
                <a:solidFill>
                  <a:schemeClr val="tx2"/>
                </a:solidFill>
              </a:rPr>
              <a:t>Concept + vision</a:t>
            </a:r>
          </a:p>
        </p:txBody>
      </p:sp>
    </p:spTree>
    <p:extLst>
      <p:ext uri="{BB962C8B-B14F-4D97-AF65-F5344CB8AC3E}">
        <p14:creationId xmlns:p14="http://schemas.microsoft.com/office/powerpoint/2010/main" val="3462252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940AB6-E11B-53B3-7A9C-E33C5D05930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540DB88-8558-862B-8772-4E1519695E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BC94CEF-0DAE-30CE-762F-977E1BE9F4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C61F4953-9521-A322-A611-A7BB4B6DE0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CEC2E2ED-CAFB-A465-DFA5-EC5F76BB5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E9E3326-9F8D-200B-14A0-01B0C812B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F195856-1488-7EA0-C78B-41A5EE7710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7C0E7F7-A8D1-BEA6-FE49-E52D9EF48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3D58AFF7-5B03-D2DD-B7EC-B4B1A531BA8B}"/>
              </a:ext>
            </a:extLst>
          </p:cNvPr>
          <p:cNvSpPr txBox="1">
            <a:spLocks/>
          </p:cNvSpPr>
          <p:nvPr/>
        </p:nvSpPr>
        <p:spPr>
          <a:xfrm>
            <a:off x="1179226" y="4783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dirty="0">
                <a:solidFill>
                  <a:schemeClr val="tx2"/>
                </a:solidFill>
              </a:rPr>
              <a:t>Evolution</a:t>
            </a:r>
            <a:endParaRPr lang="en-US" sz="5200" kern="1200" dirty="0">
              <a:solidFill>
                <a:schemeClr val="tx2"/>
              </a:solidFill>
              <a:latin typeface="+mj-lt"/>
              <a:ea typeface="+mj-ea"/>
              <a:cs typeface="+mj-cs"/>
            </a:endParaRPr>
          </a:p>
        </p:txBody>
      </p:sp>
      <p:graphicFrame>
        <p:nvGraphicFramePr>
          <p:cNvPr id="6" name="Diagram 5">
            <a:extLst>
              <a:ext uri="{FF2B5EF4-FFF2-40B4-BE49-F238E27FC236}">
                <a16:creationId xmlns:a16="http://schemas.microsoft.com/office/drawing/2014/main" id="{88AB7866-F855-7AB9-23D9-C4A207A95B01}"/>
              </a:ext>
            </a:extLst>
          </p:cNvPr>
          <p:cNvGraphicFramePr/>
          <p:nvPr>
            <p:extLst>
              <p:ext uri="{D42A27DB-BD31-4B8C-83A1-F6EECF244321}">
                <p14:modId xmlns:p14="http://schemas.microsoft.com/office/powerpoint/2010/main" val="750125059"/>
              </p:ext>
            </p:extLst>
          </p:nvPr>
        </p:nvGraphicFramePr>
        <p:xfrm>
          <a:off x="0" y="-11855"/>
          <a:ext cx="12192000" cy="55766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D2BA8DD-0B64-6DDA-B322-CBDC5742417B}"/>
              </a:ext>
            </a:extLst>
          </p:cNvPr>
          <p:cNvSpPr txBox="1"/>
          <p:nvPr/>
        </p:nvSpPr>
        <p:spPr>
          <a:xfrm>
            <a:off x="69669" y="4443162"/>
            <a:ext cx="9105444" cy="2151677"/>
          </a:xfrm>
          <a:prstGeom prst="rect">
            <a:avLst/>
          </a:prstGeom>
        </p:spPr>
        <p:txBody>
          <a:bodyPr vert="horz" lIns="91440" tIns="45720" rIns="91440" bIns="45720" rtlCol="0">
            <a:normAutofit/>
          </a:bodyPr>
          <a:lstStyle/>
          <a:p>
            <a:pPr marL="457200" indent="-228600" defTabSz="914400">
              <a:lnSpc>
                <a:spcPct val="90000"/>
              </a:lnSpc>
              <a:spcAft>
                <a:spcPts val="600"/>
              </a:spcAft>
              <a:buFont typeface="Arial" panose="020B0604020202020204" pitchFamily="34" charset="0"/>
              <a:buChar char="•"/>
            </a:pPr>
            <a:r>
              <a:rPr lang="en-US" sz="3000" dirty="0">
                <a:solidFill>
                  <a:schemeClr val="tx2"/>
                </a:solidFill>
              </a:rPr>
              <a:t>March: Public Preview within Azure SQL DB</a:t>
            </a:r>
          </a:p>
          <a:p>
            <a:pPr marL="457200" indent="-228600" defTabSz="914400">
              <a:lnSpc>
                <a:spcPct val="90000"/>
              </a:lnSpc>
              <a:spcAft>
                <a:spcPts val="600"/>
              </a:spcAft>
              <a:buFont typeface="Arial" panose="020B0604020202020204" pitchFamily="34" charset="0"/>
              <a:buChar char="•"/>
            </a:pPr>
            <a:r>
              <a:rPr lang="en-US" sz="3000" dirty="0">
                <a:solidFill>
                  <a:schemeClr val="tx2"/>
                </a:solidFill>
              </a:rPr>
              <a:t>Mid-year: GA within Azure SQL DB</a:t>
            </a:r>
          </a:p>
        </p:txBody>
      </p:sp>
    </p:spTree>
    <p:extLst>
      <p:ext uri="{BB962C8B-B14F-4D97-AF65-F5344CB8AC3E}">
        <p14:creationId xmlns:p14="http://schemas.microsoft.com/office/powerpoint/2010/main" val="1729442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22C684-1F05-B5D2-4319-720FCAC4799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42B2487-F5EC-5A11-0509-2D618D291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F820E1-7A97-FBD9-5C15-3967535D6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2B6DF10-E79B-3583-1512-37B28A528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9CBAA48A-ABE3-AEF1-F020-FFD166EBA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8D5B078-8EB4-A95C-85E8-6A4FBE6E83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8BC9A11-DAF6-4107-4AE3-4DAC9EDAAB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C278CEF-67D4-E534-5BDB-D74561207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44F299D4-F2F3-B7B5-CAC8-560746BE28B1}"/>
              </a:ext>
            </a:extLst>
          </p:cNvPr>
          <p:cNvSpPr txBox="1">
            <a:spLocks/>
          </p:cNvSpPr>
          <p:nvPr/>
        </p:nvSpPr>
        <p:spPr>
          <a:xfrm>
            <a:off x="1179226" y="4783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dirty="0">
                <a:solidFill>
                  <a:schemeClr val="tx2"/>
                </a:solidFill>
              </a:rPr>
              <a:t>Evolution</a:t>
            </a:r>
            <a:endParaRPr lang="en-US" sz="5200" kern="1200" dirty="0">
              <a:solidFill>
                <a:schemeClr val="tx2"/>
              </a:solidFill>
              <a:latin typeface="+mj-lt"/>
              <a:ea typeface="+mj-ea"/>
              <a:cs typeface="+mj-cs"/>
            </a:endParaRPr>
          </a:p>
        </p:txBody>
      </p:sp>
      <p:graphicFrame>
        <p:nvGraphicFramePr>
          <p:cNvPr id="6" name="Diagram 5">
            <a:extLst>
              <a:ext uri="{FF2B5EF4-FFF2-40B4-BE49-F238E27FC236}">
                <a16:creationId xmlns:a16="http://schemas.microsoft.com/office/drawing/2014/main" id="{2ACDEFE6-87D6-9F93-942A-BFDE51E5D50C}"/>
              </a:ext>
            </a:extLst>
          </p:cNvPr>
          <p:cNvGraphicFramePr/>
          <p:nvPr>
            <p:extLst>
              <p:ext uri="{D42A27DB-BD31-4B8C-83A1-F6EECF244321}">
                <p14:modId xmlns:p14="http://schemas.microsoft.com/office/powerpoint/2010/main" val="128967540"/>
              </p:ext>
            </p:extLst>
          </p:nvPr>
        </p:nvGraphicFramePr>
        <p:xfrm>
          <a:off x="0" y="-11854"/>
          <a:ext cx="12192000" cy="55766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1007E234-61C5-7D4C-DA10-2B0A57A7BF80}"/>
              </a:ext>
            </a:extLst>
          </p:cNvPr>
          <p:cNvSpPr txBox="1"/>
          <p:nvPr/>
        </p:nvSpPr>
        <p:spPr>
          <a:xfrm>
            <a:off x="69669" y="4443162"/>
            <a:ext cx="9105444" cy="2151677"/>
          </a:xfrm>
          <a:prstGeom prst="rect">
            <a:avLst/>
          </a:prstGeom>
        </p:spPr>
        <p:txBody>
          <a:bodyPr vert="horz" lIns="91440" tIns="45720" rIns="91440" bIns="45720" rtlCol="0">
            <a:normAutofit/>
          </a:bodyPr>
          <a:lstStyle/>
          <a:p>
            <a:pPr marL="457200" indent="-228600" defTabSz="914400">
              <a:lnSpc>
                <a:spcPct val="90000"/>
              </a:lnSpc>
              <a:spcAft>
                <a:spcPts val="600"/>
              </a:spcAft>
              <a:buFont typeface="Arial" panose="020B0604020202020204" pitchFamily="34" charset="0"/>
              <a:buChar char="•"/>
            </a:pPr>
            <a:r>
              <a:rPr lang="en-US" sz="3000" dirty="0">
                <a:solidFill>
                  <a:schemeClr val="tx2"/>
                </a:solidFill>
              </a:rPr>
              <a:t>June: SQL Server 2016</a:t>
            </a:r>
          </a:p>
          <a:p>
            <a:pPr marL="457200" indent="-228600" defTabSz="914400">
              <a:lnSpc>
                <a:spcPct val="90000"/>
              </a:lnSpc>
              <a:spcAft>
                <a:spcPts val="600"/>
              </a:spcAft>
              <a:buFont typeface="Arial" panose="020B0604020202020204" pitchFamily="34" charset="0"/>
              <a:buChar char="•"/>
            </a:pPr>
            <a:r>
              <a:rPr lang="en-US" sz="3000" dirty="0">
                <a:solidFill>
                  <a:schemeClr val="tx2"/>
                </a:solidFill>
              </a:rPr>
              <a:t>GUI Support within SSMS</a:t>
            </a:r>
          </a:p>
          <a:p>
            <a:pPr marL="457200" indent="-228600" defTabSz="914400">
              <a:lnSpc>
                <a:spcPct val="90000"/>
              </a:lnSpc>
              <a:spcAft>
                <a:spcPts val="600"/>
              </a:spcAft>
              <a:buFont typeface="Arial" panose="020B0604020202020204" pitchFamily="34" charset="0"/>
              <a:buChar char="•"/>
            </a:pPr>
            <a:r>
              <a:rPr lang="en-US" sz="3000" dirty="0">
                <a:solidFill>
                  <a:schemeClr val="tx2"/>
                </a:solidFill>
              </a:rPr>
              <a:t>Plan forcing</a:t>
            </a:r>
          </a:p>
          <a:p>
            <a:pPr marL="457200" indent="-228600" defTabSz="914400">
              <a:lnSpc>
                <a:spcPct val="90000"/>
              </a:lnSpc>
              <a:spcAft>
                <a:spcPts val="600"/>
              </a:spcAft>
              <a:buFont typeface="Arial" panose="020B0604020202020204" pitchFamily="34" charset="0"/>
              <a:buChar char="•"/>
            </a:pPr>
            <a:r>
              <a:rPr lang="en-US" sz="3000" dirty="0">
                <a:solidFill>
                  <a:schemeClr val="tx2"/>
                </a:solidFill>
              </a:rPr>
              <a:t>Capture policies</a:t>
            </a:r>
          </a:p>
        </p:txBody>
      </p:sp>
    </p:spTree>
    <p:extLst>
      <p:ext uri="{BB962C8B-B14F-4D97-AF65-F5344CB8AC3E}">
        <p14:creationId xmlns:p14="http://schemas.microsoft.com/office/powerpoint/2010/main" val="2101666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1A3B85-5EA3-6237-B0EA-D3C10BA1B01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4380E50-0E1A-4DF9-EFE0-741BC527B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E4088F-36EF-D1AC-A16F-28D31848F0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4B96AD4B-52A5-CDCC-57A9-A86AED5936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51E4998E-B7DE-6CA7-6DA6-7035CEB984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525B080-A4B0-434D-A6B8-485362862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0C321A9-C855-B483-5BA0-D5984213D5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1E953CB-192A-45C9-C582-8E4BB2C624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A6867995-C410-E346-D075-0312FD5B139F}"/>
              </a:ext>
            </a:extLst>
          </p:cNvPr>
          <p:cNvSpPr txBox="1">
            <a:spLocks/>
          </p:cNvSpPr>
          <p:nvPr/>
        </p:nvSpPr>
        <p:spPr>
          <a:xfrm>
            <a:off x="1179226" y="4783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dirty="0">
                <a:solidFill>
                  <a:schemeClr val="tx2"/>
                </a:solidFill>
              </a:rPr>
              <a:t>Evolution</a:t>
            </a:r>
            <a:endParaRPr lang="en-US" sz="5200" kern="1200" dirty="0">
              <a:solidFill>
                <a:schemeClr val="tx2"/>
              </a:solidFill>
              <a:latin typeface="+mj-lt"/>
              <a:ea typeface="+mj-ea"/>
              <a:cs typeface="+mj-cs"/>
            </a:endParaRPr>
          </a:p>
        </p:txBody>
      </p:sp>
      <p:graphicFrame>
        <p:nvGraphicFramePr>
          <p:cNvPr id="6" name="Diagram 5">
            <a:extLst>
              <a:ext uri="{FF2B5EF4-FFF2-40B4-BE49-F238E27FC236}">
                <a16:creationId xmlns:a16="http://schemas.microsoft.com/office/drawing/2014/main" id="{858B4557-53C7-AFAC-C2F6-4A7909B12948}"/>
              </a:ext>
            </a:extLst>
          </p:cNvPr>
          <p:cNvGraphicFramePr/>
          <p:nvPr>
            <p:extLst>
              <p:ext uri="{D42A27DB-BD31-4B8C-83A1-F6EECF244321}">
                <p14:modId xmlns:p14="http://schemas.microsoft.com/office/powerpoint/2010/main" val="548168385"/>
              </p:ext>
            </p:extLst>
          </p:nvPr>
        </p:nvGraphicFramePr>
        <p:xfrm>
          <a:off x="0" y="-11855"/>
          <a:ext cx="12192000" cy="55766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682081F5-D677-1A56-29D1-96E957DEF1CA}"/>
              </a:ext>
            </a:extLst>
          </p:cNvPr>
          <p:cNvSpPr txBox="1"/>
          <p:nvPr/>
        </p:nvSpPr>
        <p:spPr>
          <a:xfrm>
            <a:off x="69669" y="4443162"/>
            <a:ext cx="9105444" cy="2151677"/>
          </a:xfrm>
          <a:prstGeom prst="rect">
            <a:avLst/>
          </a:prstGeom>
        </p:spPr>
        <p:txBody>
          <a:bodyPr vert="horz" lIns="91440" tIns="45720" rIns="91440" bIns="45720" rtlCol="0">
            <a:normAutofit/>
          </a:bodyPr>
          <a:lstStyle/>
          <a:p>
            <a:pPr marL="457200" indent="-228600" defTabSz="914400">
              <a:lnSpc>
                <a:spcPct val="90000"/>
              </a:lnSpc>
              <a:spcAft>
                <a:spcPts val="600"/>
              </a:spcAft>
              <a:buFont typeface="Arial" panose="020B0604020202020204" pitchFamily="34" charset="0"/>
              <a:buChar char="•"/>
            </a:pPr>
            <a:r>
              <a:rPr lang="en-US" sz="3000" dirty="0">
                <a:solidFill>
                  <a:schemeClr val="tx2"/>
                </a:solidFill>
              </a:rPr>
              <a:t>(Performance) Optimizations</a:t>
            </a:r>
          </a:p>
        </p:txBody>
      </p:sp>
    </p:spTree>
    <p:extLst>
      <p:ext uri="{BB962C8B-B14F-4D97-AF65-F5344CB8AC3E}">
        <p14:creationId xmlns:p14="http://schemas.microsoft.com/office/powerpoint/2010/main" val="2986743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2BF674-0DAB-23CE-E3C8-231FB3C7F29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62EA92-3B42-9E2C-761C-6994EED47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2D70389-C6D8-12AD-8A04-F7487D58DB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AC9364E1-878F-EF60-BB98-430E183E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B8A50CC5-D1CF-EFB1-2164-9AAECF4249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A74009D-6FAC-84F4-18AC-B96188366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0F6C350-F22E-B49C-95D5-75F14FAD62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2F688FD-95D0-00C8-600F-227B9E959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30FC5BFF-4E6E-4F74-AF8A-7BB44E010C1A}"/>
              </a:ext>
            </a:extLst>
          </p:cNvPr>
          <p:cNvSpPr txBox="1">
            <a:spLocks/>
          </p:cNvSpPr>
          <p:nvPr/>
        </p:nvSpPr>
        <p:spPr>
          <a:xfrm>
            <a:off x="1179226" y="4783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dirty="0">
                <a:solidFill>
                  <a:schemeClr val="tx2"/>
                </a:solidFill>
              </a:rPr>
              <a:t>Evolution</a:t>
            </a:r>
            <a:endParaRPr lang="en-US" sz="5200" kern="1200" dirty="0">
              <a:solidFill>
                <a:schemeClr val="tx2"/>
              </a:solidFill>
              <a:latin typeface="+mj-lt"/>
              <a:ea typeface="+mj-ea"/>
              <a:cs typeface="+mj-cs"/>
            </a:endParaRPr>
          </a:p>
        </p:txBody>
      </p:sp>
      <p:graphicFrame>
        <p:nvGraphicFramePr>
          <p:cNvPr id="6" name="Diagram 5">
            <a:extLst>
              <a:ext uri="{FF2B5EF4-FFF2-40B4-BE49-F238E27FC236}">
                <a16:creationId xmlns:a16="http://schemas.microsoft.com/office/drawing/2014/main" id="{12FB8123-BB69-9EC4-A0A5-5DD4952DC98D}"/>
              </a:ext>
            </a:extLst>
          </p:cNvPr>
          <p:cNvGraphicFramePr/>
          <p:nvPr>
            <p:extLst>
              <p:ext uri="{D42A27DB-BD31-4B8C-83A1-F6EECF244321}">
                <p14:modId xmlns:p14="http://schemas.microsoft.com/office/powerpoint/2010/main" val="185278146"/>
              </p:ext>
            </p:extLst>
          </p:nvPr>
        </p:nvGraphicFramePr>
        <p:xfrm>
          <a:off x="0" y="5563"/>
          <a:ext cx="12192000" cy="55766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9788B0C2-0288-5954-F3E5-A57A7B26350B}"/>
              </a:ext>
            </a:extLst>
          </p:cNvPr>
          <p:cNvSpPr txBox="1"/>
          <p:nvPr/>
        </p:nvSpPr>
        <p:spPr>
          <a:xfrm>
            <a:off x="69669" y="4443162"/>
            <a:ext cx="9105444" cy="2151677"/>
          </a:xfrm>
          <a:prstGeom prst="rect">
            <a:avLst/>
          </a:prstGeom>
        </p:spPr>
        <p:txBody>
          <a:bodyPr vert="horz" lIns="91440" tIns="45720" rIns="91440" bIns="45720" rtlCol="0">
            <a:normAutofit/>
          </a:bodyPr>
          <a:lstStyle/>
          <a:p>
            <a:pPr marL="457200" indent="-228600" defTabSz="914400">
              <a:lnSpc>
                <a:spcPct val="90000"/>
              </a:lnSpc>
              <a:spcAft>
                <a:spcPts val="600"/>
              </a:spcAft>
              <a:buFont typeface="Arial" panose="020B0604020202020204" pitchFamily="34" charset="0"/>
              <a:buChar char="•"/>
            </a:pPr>
            <a:r>
              <a:rPr lang="en-US" sz="3000" dirty="0">
                <a:solidFill>
                  <a:schemeClr val="tx2"/>
                </a:solidFill>
              </a:rPr>
              <a:t>Query store wait stats</a:t>
            </a:r>
          </a:p>
          <a:p>
            <a:pPr marL="457200" indent="-228600" defTabSz="914400">
              <a:lnSpc>
                <a:spcPct val="90000"/>
              </a:lnSpc>
              <a:spcAft>
                <a:spcPts val="600"/>
              </a:spcAft>
              <a:buFont typeface="Arial" panose="020B0604020202020204" pitchFamily="34" charset="0"/>
              <a:buChar char="•"/>
            </a:pPr>
            <a:r>
              <a:rPr lang="en-US" sz="3000" dirty="0">
                <a:solidFill>
                  <a:schemeClr val="tx2"/>
                </a:solidFill>
              </a:rPr>
              <a:t>Custom plan capture policies</a:t>
            </a:r>
          </a:p>
          <a:p>
            <a:pPr marL="457200" indent="-228600" defTabSz="914400">
              <a:lnSpc>
                <a:spcPct val="90000"/>
              </a:lnSpc>
              <a:spcAft>
                <a:spcPts val="600"/>
              </a:spcAft>
              <a:buFont typeface="Arial" panose="020B0604020202020204" pitchFamily="34" charset="0"/>
              <a:buChar char="•"/>
            </a:pPr>
            <a:r>
              <a:rPr lang="en-US" sz="3000" dirty="0">
                <a:solidFill>
                  <a:schemeClr val="tx2"/>
                </a:solidFill>
              </a:rPr>
              <a:t>Memory and concurrency improvements</a:t>
            </a:r>
          </a:p>
        </p:txBody>
      </p:sp>
    </p:spTree>
    <p:extLst>
      <p:ext uri="{BB962C8B-B14F-4D97-AF65-F5344CB8AC3E}">
        <p14:creationId xmlns:p14="http://schemas.microsoft.com/office/powerpoint/2010/main" val="2730356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2DA84F-93CB-04D7-70E6-EF7DD4F52F5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570E42-C4FA-4BFA-DF9B-51833F36E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EA1D1-3F16-6B14-B593-8DEB5E049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A935719-4A0F-6AA2-1668-0007B269F3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F10ED83C-6B56-76D3-A23C-13F9DE4A1F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3A400A1-C0A5-4C28-565E-4358918A9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3ADC68D-BC2E-39CA-B531-A5DAB2A5D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D7B9B5C-3477-529B-3E15-6E065D5B0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9CAC3650-5A41-1D55-C1BD-4DDA4A8557E9}"/>
              </a:ext>
            </a:extLst>
          </p:cNvPr>
          <p:cNvSpPr txBox="1">
            <a:spLocks/>
          </p:cNvSpPr>
          <p:nvPr/>
        </p:nvSpPr>
        <p:spPr>
          <a:xfrm>
            <a:off x="1179226" y="4783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dirty="0">
                <a:solidFill>
                  <a:schemeClr val="tx2"/>
                </a:solidFill>
              </a:rPr>
              <a:t>Evolution</a:t>
            </a:r>
            <a:endParaRPr lang="en-US" sz="5200" kern="1200" dirty="0">
              <a:solidFill>
                <a:schemeClr val="tx2"/>
              </a:solidFill>
              <a:latin typeface="+mj-lt"/>
              <a:ea typeface="+mj-ea"/>
              <a:cs typeface="+mj-cs"/>
            </a:endParaRPr>
          </a:p>
        </p:txBody>
      </p:sp>
      <p:graphicFrame>
        <p:nvGraphicFramePr>
          <p:cNvPr id="6" name="Diagram 5">
            <a:extLst>
              <a:ext uri="{FF2B5EF4-FFF2-40B4-BE49-F238E27FC236}">
                <a16:creationId xmlns:a16="http://schemas.microsoft.com/office/drawing/2014/main" id="{F80BF479-A4E4-F3BD-6A3A-5B0F866665B6}"/>
              </a:ext>
            </a:extLst>
          </p:cNvPr>
          <p:cNvGraphicFramePr/>
          <p:nvPr>
            <p:extLst>
              <p:ext uri="{D42A27DB-BD31-4B8C-83A1-F6EECF244321}">
                <p14:modId xmlns:p14="http://schemas.microsoft.com/office/powerpoint/2010/main" val="791713803"/>
              </p:ext>
            </p:extLst>
          </p:nvPr>
        </p:nvGraphicFramePr>
        <p:xfrm>
          <a:off x="0" y="5564"/>
          <a:ext cx="12192000" cy="55766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30297F06-7C81-D858-C5C8-D7CA5B923149}"/>
              </a:ext>
            </a:extLst>
          </p:cNvPr>
          <p:cNvSpPr txBox="1"/>
          <p:nvPr/>
        </p:nvSpPr>
        <p:spPr>
          <a:xfrm>
            <a:off x="69669" y="4443162"/>
            <a:ext cx="9105444" cy="2151677"/>
          </a:xfrm>
          <a:prstGeom prst="rect">
            <a:avLst/>
          </a:prstGeom>
        </p:spPr>
        <p:txBody>
          <a:bodyPr vert="horz" lIns="91440" tIns="45720" rIns="91440" bIns="45720" rtlCol="0">
            <a:normAutofit/>
          </a:bodyPr>
          <a:lstStyle/>
          <a:p>
            <a:pPr marL="457200" indent="-228600" defTabSz="914400">
              <a:lnSpc>
                <a:spcPct val="90000"/>
              </a:lnSpc>
              <a:spcAft>
                <a:spcPts val="600"/>
              </a:spcAft>
              <a:buFont typeface="Arial" panose="020B0604020202020204" pitchFamily="34" charset="0"/>
              <a:buChar char="•"/>
            </a:pPr>
            <a:r>
              <a:rPr lang="en-US" sz="3000" dirty="0">
                <a:solidFill>
                  <a:schemeClr val="tx2"/>
                </a:solidFill>
              </a:rPr>
              <a:t>Enabled by default for new databases</a:t>
            </a:r>
          </a:p>
          <a:p>
            <a:pPr marL="457200" indent="-228600" defTabSz="914400">
              <a:lnSpc>
                <a:spcPct val="90000"/>
              </a:lnSpc>
              <a:spcAft>
                <a:spcPts val="600"/>
              </a:spcAft>
              <a:buFont typeface="Arial" panose="020B0604020202020204" pitchFamily="34" charset="0"/>
              <a:buChar char="•"/>
            </a:pPr>
            <a:r>
              <a:rPr lang="en-US" sz="3000" dirty="0">
                <a:solidFill>
                  <a:schemeClr val="tx2"/>
                </a:solidFill>
              </a:rPr>
              <a:t>Automatic plan correction</a:t>
            </a:r>
          </a:p>
          <a:p>
            <a:pPr marL="457200" indent="-228600" defTabSz="914400">
              <a:lnSpc>
                <a:spcPct val="90000"/>
              </a:lnSpc>
              <a:spcAft>
                <a:spcPts val="600"/>
              </a:spcAft>
              <a:buFont typeface="Arial" panose="020B0604020202020204" pitchFamily="34" charset="0"/>
              <a:buChar char="•"/>
            </a:pPr>
            <a:r>
              <a:rPr lang="en-US" sz="3000" dirty="0">
                <a:solidFill>
                  <a:schemeClr val="tx2"/>
                </a:solidFill>
              </a:rPr>
              <a:t>Integration with automatic tuning</a:t>
            </a:r>
          </a:p>
          <a:p>
            <a:pPr marL="457200" indent="-228600" defTabSz="914400">
              <a:lnSpc>
                <a:spcPct val="90000"/>
              </a:lnSpc>
              <a:spcAft>
                <a:spcPts val="600"/>
              </a:spcAft>
              <a:buFont typeface="Arial" panose="020B0604020202020204" pitchFamily="34" charset="0"/>
              <a:buChar char="•"/>
            </a:pPr>
            <a:r>
              <a:rPr lang="en-US" sz="3000" dirty="0">
                <a:solidFill>
                  <a:schemeClr val="tx2"/>
                </a:solidFill>
              </a:rPr>
              <a:t>Inject query hints</a:t>
            </a:r>
          </a:p>
        </p:txBody>
      </p:sp>
    </p:spTree>
    <p:extLst>
      <p:ext uri="{BB962C8B-B14F-4D97-AF65-F5344CB8AC3E}">
        <p14:creationId xmlns:p14="http://schemas.microsoft.com/office/powerpoint/2010/main" val="589772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ECD0EC-80A5-7E8C-775D-D28CB79C3E0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2E1687-3A5F-9E79-9735-66BA07CA4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30BFBA4-57F9-073C-4D86-0D908748CB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1DD7DDCB-405F-F9FF-8699-2E6D3DE54C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6496EE1C-B29F-6FF7-B41E-A31B365AB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C58C911-60C9-F38F-6224-F6AD81EF3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DBE32F-19E7-B20C-5609-89C72CF0DD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33B89CD-5EA6-D70D-8874-6571DE6826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520F1C25-F599-A062-1D62-E58991B16A17}"/>
              </a:ext>
            </a:extLst>
          </p:cNvPr>
          <p:cNvSpPr txBox="1">
            <a:spLocks/>
          </p:cNvSpPr>
          <p:nvPr/>
        </p:nvSpPr>
        <p:spPr>
          <a:xfrm>
            <a:off x="1179226" y="4783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dirty="0">
                <a:solidFill>
                  <a:schemeClr val="tx2"/>
                </a:solidFill>
              </a:rPr>
              <a:t>Evolution</a:t>
            </a:r>
            <a:endParaRPr lang="en-US" sz="5200" kern="1200" dirty="0">
              <a:solidFill>
                <a:schemeClr val="tx2"/>
              </a:solidFill>
              <a:latin typeface="+mj-lt"/>
              <a:ea typeface="+mj-ea"/>
              <a:cs typeface="+mj-cs"/>
            </a:endParaRPr>
          </a:p>
        </p:txBody>
      </p:sp>
      <p:graphicFrame>
        <p:nvGraphicFramePr>
          <p:cNvPr id="6" name="Diagram 5">
            <a:extLst>
              <a:ext uri="{FF2B5EF4-FFF2-40B4-BE49-F238E27FC236}">
                <a16:creationId xmlns:a16="http://schemas.microsoft.com/office/drawing/2014/main" id="{D4D3FC62-8E37-1594-9D4E-C700BF3C3DD0}"/>
              </a:ext>
            </a:extLst>
          </p:cNvPr>
          <p:cNvGraphicFramePr/>
          <p:nvPr>
            <p:extLst>
              <p:ext uri="{D42A27DB-BD31-4B8C-83A1-F6EECF244321}">
                <p14:modId xmlns:p14="http://schemas.microsoft.com/office/powerpoint/2010/main" val="3926986680"/>
              </p:ext>
            </p:extLst>
          </p:nvPr>
        </p:nvGraphicFramePr>
        <p:xfrm>
          <a:off x="0" y="-3144"/>
          <a:ext cx="12192000" cy="55766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79418AB3-588F-775C-6C80-5BA3A3B91D90}"/>
              </a:ext>
            </a:extLst>
          </p:cNvPr>
          <p:cNvSpPr txBox="1"/>
          <p:nvPr/>
        </p:nvSpPr>
        <p:spPr>
          <a:xfrm>
            <a:off x="69669" y="4443162"/>
            <a:ext cx="9105444" cy="2151677"/>
          </a:xfrm>
          <a:prstGeom prst="rect">
            <a:avLst/>
          </a:prstGeom>
        </p:spPr>
        <p:txBody>
          <a:bodyPr vert="horz" lIns="91440" tIns="45720" rIns="91440" bIns="45720" rtlCol="0">
            <a:normAutofit/>
          </a:bodyPr>
          <a:lstStyle/>
          <a:p>
            <a:pPr marL="457200" indent="-228600" defTabSz="914400">
              <a:lnSpc>
                <a:spcPct val="90000"/>
              </a:lnSpc>
              <a:spcAft>
                <a:spcPts val="600"/>
              </a:spcAft>
              <a:buFont typeface="Arial" panose="020B0604020202020204" pitchFamily="34" charset="0"/>
              <a:buChar char="•"/>
            </a:pPr>
            <a:endParaRPr lang="en-US" sz="3000" dirty="0">
              <a:solidFill>
                <a:schemeClr val="tx2"/>
              </a:solidFill>
            </a:endParaRPr>
          </a:p>
        </p:txBody>
      </p:sp>
      <p:sp>
        <p:nvSpPr>
          <p:cNvPr id="3" name="TextBox 2">
            <a:extLst>
              <a:ext uri="{FF2B5EF4-FFF2-40B4-BE49-F238E27FC236}">
                <a16:creationId xmlns:a16="http://schemas.microsoft.com/office/drawing/2014/main" id="{AA71AD53-394D-5C57-276A-86F808371E7B}"/>
              </a:ext>
            </a:extLst>
          </p:cNvPr>
          <p:cNvSpPr txBox="1"/>
          <p:nvPr/>
        </p:nvSpPr>
        <p:spPr>
          <a:xfrm>
            <a:off x="222069" y="4595562"/>
            <a:ext cx="9105444" cy="2151677"/>
          </a:xfrm>
          <a:prstGeom prst="rect">
            <a:avLst/>
          </a:prstGeom>
        </p:spPr>
        <p:txBody>
          <a:bodyPr vert="horz" lIns="91440" tIns="45720" rIns="91440" bIns="45720" rtlCol="0">
            <a:normAutofit/>
          </a:bodyPr>
          <a:lstStyle/>
          <a:p>
            <a:pPr marL="457200" indent="-228600" defTabSz="914400">
              <a:lnSpc>
                <a:spcPct val="90000"/>
              </a:lnSpc>
              <a:spcAft>
                <a:spcPts val="600"/>
              </a:spcAft>
              <a:buFont typeface="Arial" panose="020B0604020202020204" pitchFamily="34" charset="0"/>
              <a:buChar char="•"/>
            </a:pPr>
            <a:r>
              <a:rPr lang="en-US" sz="3000" dirty="0">
                <a:solidFill>
                  <a:schemeClr val="tx2"/>
                </a:solidFill>
              </a:rPr>
              <a:t>Query store on readable secondaries</a:t>
            </a:r>
          </a:p>
          <a:p>
            <a:pPr marL="457200" indent="-228600" defTabSz="914400">
              <a:lnSpc>
                <a:spcPct val="90000"/>
              </a:lnSpc>
              <a:spcAft>
                <a:spcPts val="600"/>
              </a:spcAft>
              <a:buFont typeface="Arial" panose="020B0604020202020204" pitchFamily="34" charset="0"/>
              <a:buChar char="•"/>
            </a:pPr>
            <a:r>
              <a:rPr lang="en-US" sz="3000" dirty="0">
                <a:solidFill>
                  <a:schemeClr val="tx2"/>
                </a:solidFill>
              </a:rPr>
              <a:t>Integration with Intelligent Query Processing</a:t>
            </a:r>
          </a:p>
          <a:p>
            <a:pPr marL="457200" indent="-228600" defTabSz="914400">
              <a:lnSpc>
                <a:spcPct val="90000"/>
              </a:lnSpc>
              <a:spcAft>
                <a:spcPts val="600"/>
              </a:spcAft>
              <a:buFont typeface="Arial" panose="020B0604020202020204" pitchFamily="34" charset="0"/>
              <a:buChar char="•"/>
            </a:pPr>
            <a:r>
              <a:rPr lang="en-US" sz="3000" dirty="0">
                <a:solidFill>
                  <a:schemeClr val="tx2"/>
                </a:solidFill>
              </a:rPr>
              <a:t>Degree of Parallelism auto adjustments</a:t>
            </a:r>
          </a:p>
          <a:p>
            <a:pPr marL="457200" indent="-228600" defTabSz="914400">
              <a:lnSpc>
                <a:spcPct val="90000"/>
              </a:lnSpc>
              <a:spcAft>
                <a:spcPts val="600"/>
              </a:spcAft>
              <a:buFont typeface="Arial" panose="020B0604020202020204" pitchFamily="34" charset="0"/>
              <a:buChar char="•"/>
            </a:pPr>
            <a:r>
              <a:rPr lang="en-US" sz="3000" dirty="0">
                <a:solidFill>
                  <a:schemeClr val="tx2"/>
                </a:solidFill>
              </a:rPr>
              <a:t>Optional Parameter Plan Optimization</a:t>
            </a:r>
          </a:p>
        </p:txBody>
      </p:sp>
    </p:spTree>
    <p:extLst>
      <p:ext uri="{BB962C8B-B14F-4D97-AF65-F5344CB8AC3E}">
        <p14:creationId xmlns:p14="http://schemas.microsoft.com/office/powerpoint/2010/main" val="2310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9C6C3-8853-0D5E-5084-8BD1EE1B8F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71FA65-2D9E-5F2E-F6C0-ED4CF2D9BCDF}"/>
              </a:ext>
            </a:extLst>
          </p:cNvPr>
          <p:cNvSpPr txBox="1">
            <a:spLocks/>
          </p:cNvSpPr>
          <p:nvPr/>
        </p:nvSpPr>
        <p:spPr>
          <a:xfrm>
            <a:off x="1179226" y="4783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kern="1200" dirty="0">
                <a:solidFill>
                  <a:schemeClr val="tx2"/>
                </a:solidFill>
                <a:latin typeface="+mj-lt"/>
                <a:ea typeface="+mj-ea"/>
                <a:cs typeface="+mj-cs"/>
              </a:rPr>
              <a:t>Probably Sponsors</a:t>
            </a:r>
          </a:p>
        </p:txBody>
      </p:sp>
    </p:spTree>
    <p:extLst>
      <p:ext uri="{BB962C8B-B14F-4D97-AF65-F5344CB8AC3E}">
        <p14:creationId xmlns:p14="http://schemas.microsoft.com/office/powerpoint/2010/main" val="2632300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5AA08-36BB-7341-246E-BDDBB4175F7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EF45CEC-CE22-945A-876F-6E3A52659377}"/>
              </a:ext>
            </a:extLst>
          </p:cNvPr>
          <p:cNvSpPr txBox="1">
            <a:spLocks/>
          </p:cNvSpPr>
          <p:nvPr/>
        </p:nvSpPr>
        <p:spPr>
          <a:xfrm>
            <a:off x="1179226" y="4783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dirty="0">
                <a:solidFill>
                  <a:schemeClr val="tx2"/>
                </a:solidFill>
              </a:rPr>
              <a:t>How does it work?</a:t>
            </a:r>
            <a:endParaRPr lang="en-US" sz="5200" kern="1200" dirty="0">
              <a:solidFill>
                <a:schemeClr val="tx2"/>
              </a:solidFill>
              <a:latin typeface="+mj-lt"/>
              <a:ea typeface="+mj-ea"/>
              <a:cs typeface="+mj-cs"/>
            </a:endParaRPr>
          </a:p>
        </p:txBody>
      </p:sp>
      <p:grpSp>
        <p:nvGrpSpPr>
          <p:cNvPr id="5" name="Graphic 2" descr="Database outline">
            <a:extLst>
              <a:ext uri="{FF2B5EF4-FFF2-40B4-BE49-F238E27FC236}">
                <a16:creationId xmlns:a16="http://schemas.microsoft.com/office/drawing/2014/main" id="{17BDE3DE-50C2-5116-2AE1-F12D7514D498}"/>
              </a:ext>
            </a:extLst>
          </p:cNvPr>
          <p:cNvGrpSpPr/>
          <p:nvPr/>
        </p:nvGrpSpPr>
        <p:grpSpPr>
          <a:xfrm>
            <a:off x="1284135" y="2187720"/>
            <a:ext cx="2025650" cy="2724150"/>
            <a:chOff x="8322887" y="2101850"/>
            <a:chExt cx="2025650" cy="2724150"/>
          </a:xfrm>
          <a:solidFill>
            <a:srgbClr val="000000"/>
          </a:solidFill>
        </p:grpSpPr>
        <p:sp>
          <p:nvSpPr>
            <p:cNvPr id="6" name="Freeform: Shape 5">
              <a:extLst>
                <a:ext uri="{FF2B5EF4-FFF2-40B4-BE49-F238E27FC236}">
                  <a16:creationId xmlns:a16="http://schemas.microsoft.com/office/drawing/2014/main" id="{B7B64090-8006-9634-38E4-9166D89D6B5C}"/>
                </a:ext>
              </a:extLst>
            </p:cNvPr>
            <p:cNvSpPr/>
            <p:nvPr/>
          </p:nvSpPr>
          <p:spPr>
            <a:xfrm>
              <a:off x="8322887" y="2101850"/>
              <a:ext cx="2025650" cy="2724150"/>
            </a:xfrm>
            <a:custGeom>
              <a:avLst/>
              <a:gdLst>
                <a:gd name="connsiteX0" fmla="*/ 2025650 w 2025650"/>
                <a:gd name="connsiteY0" fmla="*/ 2409825 h 2724150"/>
                <a:gd name="connsiteX1" fmla="*/ 2025650 w 2025650"/>
                <a:gd name="connsiteY1" fmla="*/ 314325 h 2724150"/>
                <a:gd name="connsiteX2" fmla="*/ 1012825 w 2025650"/>
                <a:gd name="connsiteY2" fmla="*/ 0 h 2724150"/>
                <a:gd name="connsiteX3" fmla="*/ 0 w 2025650"/>
                <a:gd name="connsiteY3" fmla="*/ 314325 h 2724150"/>
                <a:gd name="connsiteX4" fmla="*/ 0 w 2025650"/>
                <a:gd name="connsiteY4" fmla="*/ 2409825 h 2724150"/>
                <a:gd name="connsiteX5" fmla="*/ 1012825 w 2025650"/>
                <a:gd name="connsiteY5" fmla="*/ 2724150 h 2724150"/>
                <a:gd name="connsiteX6" fmla="*/ 2025650 w 2025650"/>
                <a:gd name="connsiteY6" fmla="*/ 2409825 h 2724150"/>
                <a:gd name="connsiteX7" fmla="*/ 1012825 w 2025650"/>
                <a:gd name="connsiteY7" fmla="*/ 69850 h 2724150"/>
                <a:gd name="connsiteX8" fmla="*/ 1955800 w 2025650"/>
                <a:gd name="connsiteY8" fmla="*/ 314325 h 2724150"/>
                <a:gd name="connsiteX9" fmla="*/ 1012825 w 2025650"/>
                <a:gd name="connsiteY9" fmla="*/ 558800 h 2724150"/>
                <a:gd name="connsiteX10" fmla="*/ 69850 w 2025650"/>
                <a:gd name="connsiteY10" fmla="*/ 314325 h 2724150"/>
                <a:gd name="connsiteX11" fmla="*/ 1012825 w 2025650"/>
                <a:gd name="connsiteY11" fmla="*/ 69850 h 2724150"/>
                <a:gd name="connsiteX12" fmla="*/ 69850 w 2025650"/>
                <a:gd name="connsiteY12" fmla="*/ 435165 h 2724150"/>
                <a:gd name="connsiteX13" fmla="*/ 1012825 w 2025650"/>
                <a:gd name="connsiteY13" fmla="*/ 628650 h 2724150"/>
                <a:gd name="connsiteX14" fmla="*/ 1955800 w 2025650"/>
                <a:gd name="connsiteY14" fmla="*/ 435165 h 2724150"/>
                <a:gd name="connsiteX15" fmla="*/ 1955800 w 2025650"/>
                <a:gd name="connsiteY15" fmla="*/ 1012825 h 2724150"/>
                <a:gd name="connsiteX16" fmla="*/ 1012825 w 2025650"/>
                <a:gd name="connsiteY16" fmla="*/ 1257300 h 2724150"/>
                <a:gd name="connsiteX17" fmla="*/ 69850 w 2025650"/>
                <a:gd name="connsiteY17" fmla="*/ 1012825 h 2724150"/>
                <a:gd name="connsiteX18" fmla="*/ 69850 w 2025650"/>
                <a:gd name="connsiteY18" fmla="*/ 1133666 h 2724150"/>
                <a:gd name="connsiteX19" fmla="*/ 1012825 w 2025650"/>
                <a:gd name="connsiteY19" fmla="*/ 1327150 h 2724150"/>
                <a:gd name="connsiteX20" fmla="*/ 1955800 w 2025650"/>
                <a:gd name="connsiteY20" fmla="*/ 1133666 h 2724150"/>
                <a:gd name="connsiteX21" fmla="*/ 1955800 w 2025650"/>
                <a:gd name="connsiteY21" fmla="*/ 1711325 h 2724150"/>
                <a:gd name="connsiteX22" fmla="*/ 1012825 w 2025650"/>
                <a:gd name="connsiteY22" fmla="*/ 1955800 h 2724150"/>
                <a:gd name="connsiteX23" fmla="*/ 69850 w 2025650"/>
                <a:gd name="connsiteY23" fmla="*/ 1711325 h 2724150"/>
                <a:gd name="connsiteX24" fmla="*/ 69850 w 2025650"/>
                <a:gd name="connsiteY24" fmla="*/ 2409825 h 2724150"/>
                <a:gd name="connsiteX25" fmla="*/ 69850 w 2025650"/>
                <a:gd name="connsiteY25" fmla="*/ 1832166 h 2724150"/>
                <a:gd name="connsiteX26" fmla="*/ 1012825 w 2025650"/>
                <a:gd name="connsiteY26" fmla="*/ 2025650 h 2724150"/>
                <a:gd name="connsiteX27" fmla="*/ 1955800 w 2025650"/>
                <a:gd name="connsiteY27" fmla="*/ 1832166 h 2724150"/>
                <a:gd name="connsiteX28" fmla="*/ 1955800 w 2025650"/>
                <a:gd name="connsiteY28" fmla="*/ 2409825 h 2724150"/>
                <a:gd name="connsiteX29" fmla="*/ 1012825 w 2025650"/>
                <a:gd name="connsiteY29" fmla="*/ 2654300 h 2724150"/>
                <a:gd name="connsiteX30" fmla="*/ 69850 w 2025650"/>
                <a:gd name="connsiteY30" fmla="*/ 2409825 h 272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025650" h="2724150">
                  <a:moveTo>
                    <a:pt x="2025650" y="2409825"/>
                  </a:moveTo>
                  <a:lnTo>
                    <a:pt x="2025650" y="314325"/>
                  </a:lnTo>
                  <a:cubicBezTo>
                    <a:pt x="2025650" y="110153"/>
                    <a:pt x="1503836" y="0"/>
                    <a:pt x="1012825" y="0"/>
                  </a:cubicBezTo>
                  <a:cubicBezTo>
                    <a:pt x="521815" y="0"/>
                    <a:pt x="0" y="110153"/>
                    <a:pt x="0" y="314325"/>
                  </a:cubicBezTo>
                  <a:lnTo>
                    <a:pt x="0" y="2409825"/>
                  </a:lnTo>
                  <a:cubicBezTo>
                    <a:pt x="0" y="2613997"/>
                    <a:pt x="521815" y="2724150"/>
                    <a:pt x="1012825" y="2724150"/>
                  </a:cubicBezTo>
                  <a:cubicBezTo>
                    <a:pt x="1503836" y="2724150"/>
                    <a:pt x="2025650" y="2613997"/>
                    <a:pt x="2025650" y="2409825"/>
                  </a:cubicBezTo>
                  <a:close/>
                  <a:moveTo>
                    <a:pt x="1012825" y="69850"/>
                  </a:moveTo>
                  <a:cubicBezTo>
                    <a:pt x="1552521" y="69850"/>
                    <a:pt x="1955800" y="199073"/>
                    <a:pt x="1955800" y="314325"/>
                  </a:cubicBezTo>
                  <a:cubicBezTo>
                    <a:pt x="1955800" y="429577"/>
                    <a:pt x="1552521" y="558800"/>
                    <a:pt x="1012825" y="558800"/>
                  </a:cubicBezTo>
                  <a:cubicBezTo>
                    <a:pt x="473129" y="558800"/>
                    <a:pt x="69850" y="429577"/>
                    <a:pt x="69850" y="314325"/>
                  </a:cubicBezTo>
                  <a:cubicBezTo>
                    <a:pt x="69850" y="199073"/>
                    <a:pt x="473129" y="69850"/>
                    <a:pt x="1012825" y="69850"/>
                  </a:cubicBezTo>
                  <a:close/>
                  <a:moveTo>
                    <a:pt x="69850" y="435165"/>
                  </a:moveTo>
                  <a:cubicBezTo>
                    <a:pt x="228025" y="561594"/>
                    <a:pt x="629803" y="628650"/>
                    <a:pt x="1012825" y="628650"/>
                  </a:cubicBezTo>
                  <a:cubicBezTo>
                    <a:pt x="1395848" y="628650"/>
                    <a:pt x="1797625" y="561594"/>
                    <a:pt x="1955800" y="435165"/>
                  </a:cubicBezTo>
                  <a:lnTo>
                    <a:pt x="1955800" y="1012825"/>
                  </a:lnTo>
                  <a:cubicBezTo>
                    <a:pt x="1955800" y="1128078"/>
                    <a:pt x="1552521" y="1257300"/>
                    <a:pt x="1012825" y="1257300"/>
                  </a:cubicBezTo>
                  <a:cubicBezTo>
                    <a:pt x="473129" y="1257300"/>
                    <a:pt x="69850" y="1128078"/>
                    <a:pt x="69850" y="1012825"/>
                  </a:cubicBezTo>
                  <a:close/>
                  <a:moveTo>
                    <a:pt x="69850" y="1133666"/>
                  </a:moveTo>
                  <a:cubicBezTo>
                    <a:pt x="228025" y="1260094"/>
                    <a:pt x="629803" y="1327150"/>
                    <a:pt x="1012825" y="1327150"/>
                  </a:cubicBezTo>
                  <a:cubicBezTo>
                    <a:pt x="1395848" y="1327150"/>
                    <a:pt x="1797625" y="1260094"/>
                    <a:pt x="1955800" y="1133666"/>
                  </a:cubicBezTo>
                  <a:lnTo>
                    <a:pt x="1955800" y="1711325"/>
                  </a:lnTo>
                  <a:cubicBezTo>
                    <a:pt x="1955800" y="1826578"/>
                    <a:pt x="1552521" y="1955800"/>
                    <a:pt x="1012825" y="1955800"/>
                  </a:cubicBezTo>
                  <a:cubicBezTo>
                    <a:pt x="473129" y="1955800"/>
                    <a:pt x="69850" y="1826578"/>
                    <a:pt x="69850" y="1711325"/>
                  </a:cubicBezTo>
                  <a:close/>
                  <a:moveTo>
                    <a:pt x="69850" y="2409825"/>
                  </a:moveTo>
                  <a:lnTo>
                    <a:pt x="69850" y="1832166"/>
                  </a:lnTo>
                  <a:cubicBezTo>
                    <a:pt x="228025" y="1958594"/>
                    <a:pt x="629803" y="2025650"/>
                    <a:pt x="1012825" y="2025650"/>
                  </a:cubicBezTo>
                  <a:cubicBezTo>
                    <a:pt x="1395848" y="2025650"/>
                    <a:pt x="1797625" y="1958594"/>
                    <a:pt x="1955800" y="1832166"/>
                  </a:cubicBezTo>
                  <a:lnTo>
                    <a:pt x="1955800" y="2409825"/>
                  </a:lnTo>
                  <a:cubicBezTo>
                    <a:pt x="1955800" y="2525078"/>
                    <a:pt x="1552521" y="2654300"/>
                    <a:pt x="1012825" y="2654300"/>
                  </a:cubicBezTo>
                  <a:cubicBezTo>
                    <a:pt x="473129" y="2654300"/>
                    <a:pt x="69850" y="2525078"/>
                    <a:pt x="69850" y="2409825"/>
                  </a:cubicBezTo>
                  <a:close/>
                </a:path>
              </a:pathLst>
            </a:custGeom>
            <a:solidFill>
              <a:srgbClr val="000000"/>
            </a:solidFill>
            <a:ln w="34925" cap="flat">
              <a:noFill/>
              <a:prstDash val="solid"/>
              <a:miter/>
            </a:ln>
          </p:spPr>
          <p:txBody>
            <a:bodyPr rtlCol="0" anchor="ctr"/>
            <a:lstStyle/>
            <a:p>
              <a:endParaRPr lang="nl-BE" dirty="0"/>
            </a:p>
          </p:txBody>
        </p:sp>
        <p:sp>
          <p:nvSpPr>
            <p:cNvPr id="7" name="Freeform: Shape 6">
              <a:extLst>
                <a:ext uri="{FF2B5EF4-FFF2-40B4-BE49-F238E27FC236}">
                  <a16:creationId xmlns:a16="http://schemas.microsoft.com/office/drawing/2014/main" id="{9D6220BC-F906-B55D-FC24-B6F5904969E9}"/>
                </a:ext>
              </a:extLst>
            </p:cNvPr>
            <p:cNvSpPr/>
            <p:nvPr/>
          </p:nvSpPr>
          <p:spPr>
            <a:xfrm>
              <a:off x="9964362" y="2940050"/>
              <a:ext cx="139700" cy="139700"/>
            </a:xfrm>
            <a:custGeom>
              <a:avLst/>
              <a:gdLst>
                <a:gd name="connsiteX0" fmla="*/ 139700 w 139700"/>
                <a:gd name="connsiteY0" fmla="*/ 69850 h 139700"/>
                <a:gd name="connsiteX1" fmla="*/ 69850 w 139700"/>
                <a:gd name="connsiteY1" fmla="*/ 139700 h 139700"/>
                <a:gd name="connsiteX2" fmla="*/ 0 w 139700"/>
                <a:gd name="connsiteY2" fmla="*/ 69850 h 139700"/>
                <a:gd name="connsiteX3" fmla="*/ 69850 w 139700"/>
                <a:gd name="connsiteY3" fmla="*/ 0 h 139700"/>
                <a:gd name="connsiteX4" fmla="*/ 139700 w 139700"/>
                <a:gd name="connsiteY4" fmla="*/ 69850 h 13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00" h="139700">
                  <a:moveTo>
                    <a:pt x="139700" y="69850"/>
                  </a:moveTo>
                  <a:cubicBezTo>
                    <a:pt x="139700" y="108427"/>
                    <a:pt x="108427" y="139700"/>
                    <a:pt x="69850" y="139700"/>
                  </a:cubicBezTo>
                  <a:cubicBezTo>
                    <a:pt x="31273" y="139700"/>
                    <a:pt x="0" y="108427"/>
                    <a:pt x="0" y="69850"/>
                  </a:cubicBezTo>
                  <a:cubicBezTo>
                    <a:pt x="0" y="31273"/>
                    <a:pt x="31273" y="0"/>
                    <a:pt x="69850" y="0"/>
                  </a:cubicBezTo>
                  <a:cubicBezTo>
                    <a:pt x="108427" y="0"/>
                    <a:pt x="139700" y="31273"/>
                    <a:pt x="139700" y="69850"/>
                  </a:cubicBezTo>
                  <a:close/>
                </a:path>
              </a:pathLst>
            </a:custGeom>
            <a:solidFill>
              <a:srgbClr val="000000"/>
            </a:solidFill>
            <a:ln w="34925" cap="flat">
              <a:noFill/>
              <a:prstDash val="solid"/>
              <a:miter/>
            </a:ln>
          </p:spPr>
          <p:txBody>
            <a:bodyPr rtlCol="0" anchor="ctr"/>
            <a:lstStyle/>
            <a:p>
              <a:endParaRPr lang="nl-BE"/>
            </a:p>
          </p:txBody>
        </p:sp>
        <p:sp>
          <p:nvSpPr>
            <p:cNvPr id="9" name="Freeform: Shape 8">
              <a:extLst>
                <a:ext uri="{FF2B5EF4-FFF2-40B4-BE49-F238E27FC236}">
                  <a16:creationId xmlns:a16="http://schemas.microsoft.com/office/drawing/2014/main" id="{BD14A397-138A-569C-FAB0-FD84AC5C07CD}"/>
                </a:ext>
              </a:extLst>
            </p:cNvPr>
            <p:cNvSpPr/>
            <p:nvPr/>
          </p:nvSpPr>
          <p:spPr>
            <a:xfrm>
              <a:off x="9964362" y="3638550"/>
              <a:ext cx="139700" cy="139700"/>
            </a:xfrm>
            <a:custGeom>
              <a:avLst/>
              <a:gdLst>
                <a:gd name="connsiteX0" fmla="*/ 139700 w 139700"/>
                <a:gd name="connsiteY0" fmla="*/ 69850 h 139700"/>
                <a:gd name="connsiteX1" fmla="*/ 69850 w 139700"/>
                <a:gd name="connsiteY1" fmla="*/ 139700 h 139700"/>
                <a:gd name="connsiteX2" fmla="*/ 0 w 139700"/>
                <a:gd name="connsiteY2" fmla="*/ 69850 h 139700"/>
                <a:gd name="connsiteX3" fmla="*/ 69850 w 139700"/>
                <a:gd name="connsiteY3" fmla="*/ 0 h 139700"/>
                <a:gd name="connsiteX4" fmla="*/ 139700 w 139700"/>
                <a:gd name="connsiteY4" fmla="*/ 69850 h 13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00" h="139700">
                  <a:moveTo>
                    <a:pt x="139700" y="69850"/>
                  </a:moveTo>
                  <a:cubicBezTo>
                    <a:pt x="139700" y="108427"/>
                    <a:pt x="108427" y="139700"/>
                    <a:pt x="69850" y="139700"/>
                  </a:cubicBezTo>
                  <a:cubicBezTo>
                    <a:pt x="31273" y="139700"/>
                    <a:pt x="0" y="108427"/>
                    <a:pt x="0" y="69850"/>
                  </a:cubicBezTo>
                  <a:cubicBezTo>
                    <a:pt x="0" y="31273"/>
                    <a:pt x="31273" y="0"/>
                    <a:pt x="69850" y="0"/>
                  </a:cubicBezTo>
                  <a:cubicBezTo>
                    <a:pt x="108427" y="0"/>
                    <a:pt x="139700" y="31273"/>
                    <a:pt x="139700" y="69850"/>
                  </a:cubicBezTo>
                  <a:close/>
                </a:path>
              </a:pathLst>
            </a:custGeom>
            <a:solidFill>
              <a:srgbClr val="000000"/>
            </a:solidFill>
            <a:ln w="34925" cap="flat">
              <a:noFill/>
              <a:prstDash val="solid"/>
              <a:miter/>
            </a:ln>
          </p:spPr>
          <p:txBody>
            <a:bodyPr rtlCol="0" anchor="ctr"/>
            <a:lstStyle/>
            <a:p>
              <a:endParaRPr lang="nl-BE"/>
            </a:p>
          </p:txBody>
        </p:sp>
        <p:sp>
          <p:nvSpPr>
            <p:cNvPr id="11" name="Freeform: Shape 10">
              <a:extLst>
                <a:ext uri="{FF2B5EF4-FFF2-40B4-BE49-F238E27FC236}">
                  <a16:creationId xmlns:a16="http://schemas.microsoft.com/office/drawing/2014/main" id="{B4D897DC-A6F8-4F41-FA6D-EE6062E14C53}"/>
                </a:ext>
              </a:extLst>
            </p:cNvPr>
            <p:cNvSpPr/>
            <p:nvPr/>
          </p:nvSpPr>
          <p:spPr>
            <a:xfrm>
              <a:off x="9964362" y="4337050"/>
              <a:ext cx="139700" cy="139700"/>
            </a:xfrm>
            <a:custGeom>
              <a:avLst/>
              <a:gdLst>
                <a:gd name="connsiteX0" fmla="*/ 139700 w 139700"/>
                <a:gd name="connsiteY0" fmla="*/ 69850 h 139700"/>
                <a:gd name="connsiteX1" fmla="*/ 69850 w 139700"/>
                <a:gd name="connsiteY1" fmla="*/ 139700 h 139700"/>
                <a:gd name="connsiteX2" fmla="*/ 0 w 139700"/>
                <a:gd name="connsiteY2" fmla="*/ 69850 h 139700"/>
                <a:gd name="connsiteX3" fmla="*/ 69850 w 139700"/>
                <a:gd name="connsiteY3" fmla="*/ 0 h 139700"/>
                <a:gd name="connsiteX4" fmla="*/ 139700 w 139700"/>
                <a:gd name="connsiteY4" fmla="*/ 69850 h 13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700" h="139700">
                  <a:moveTo>
                    <a:pt x="139700" y="69850"/>
                  </a:moveTo>
                  <a:cubicBezTo>
                    <a:pt x="139700" y="108427"/>
                    <a:pt x="108427" y="139700"/>
                    <a:pt x="69850" y="139700"/>
                  </a:cubicBezTo>
                  <a:cubicBezTo>
                    <a:pt x="31273" y="139700"/>
                    <a:pt x="0" y="108427"/>
                    <a:pt x="0" y="69850"/>
                  </a:cubicBezTo>
                  <a:cubicBezTo>
                    <a:pt x="0" y="31273"/>
                    <a:pt x="31273" y="0"/>
                    <a:pt x="69850" y="0"/>
                  </a:cubicBezTo>
                  <a:cubicBezTo>
                    <a:pt x="108427" y="0"/>
                    <a:pt x="139700" y="31273"/>
                    <a:pt x="139700" y="69850"/>
                  </a:cubicBezTo>
                  <a:close/>
                </a:path>
              </a:pathLst>
            </a:custGeom>
            <a:solidFill>
              <a:srgbClr val="000000"/>
            </a:solidFill>
            <a:ln w="34925" cap="flat">
              <a:noFill/>
              <a:prstDash val="solid"/>
              <a:miter/>
            </a:ln>
          </p:spPr>
          <p:txBody>
            <a:bodyPr rtlCol="0" anchor="ctr"/>
            <a:lstStyle/>
            <a:p>
              <a:endParaRPr lang="nl-BE"/>
            </a:p>
          </p:txBody>
        </p:sp>
      </p:grpSp>
      <p:sp>
        <p:nvSpPr>
          <p:cNvPr id="17" name="TextBox 16">
            <a:extLst>
              <a:ext uri="{FF2B5EF4-FFF2-40B4-BE49-F238E27FC236}">
                <a16:creationId xmlns:a16="http://schemas.microsoft.com/office/drawing/2014/main" id="{111C78D1-42C0-832F-8AEF-D7EE36F41459}"/>
              </a:ext>
            </a:extLst>
          </p:cNvPr>
          <p:cNvSpPr txBox="1"/>
          <p:nvPr/>
        </p:nvSpPr>
        <p:spPr>
          <a:xfrm>
            <a:off x="626130" y="5121420"/>
            <a:ext cx="4364969" cy="861774"/>
          </a:xfrm>
          <a:prstGeom prst="rect">
            <a:avLst/>
          </a:prstGeom>
          <a:noFill/>
        </p:spPr>
        <p:txBody>
          <a:bodyPr wrap="square" rtlCol="0">
            <a:spAutoFit/>
          </a:bodyPr>
          <a:lstStyle/>
          <a:p>
            <a:r>
              <a:rPr lang="en-US" sz="2500" dirty="0"/>
              <a:t>Query store internal tables within your database</a:t>
            </a:r>
            <a:endParaRPr lang="nl-BE" sz="2500" dirty="0"/>
          </a:p>
        </p:txBody>
      </p:sp>
      <p:sp>
        <p:nvSpPr>
          <p:cNvPr id="24" name="TextBox 23">
            <a:extLst>
              <a:ext uri="{FF2B5EF4-FFF2-40B4-BE49-F238E27FC236}">
                <a16:creationId xmlns:a16="http://schemas.microsoft.com/office/drawing/2014/main" id="{B3C8153C-26D8-6CD0-E5B9-EED65576F23C}"/>
              </a:ext>
            </a:extLst>
          </p:cNvPr>
          <p:cNvSpPr txBox="1"/>
          <p:nvPr/>
        </p:nvSpPr>
        <p:spPr>
          <a:xfrm>
            <a:off x="3913360" y="2440101"/>
            <a:ext cx="4364969" cy="477054"/>
          </a:xfrm>
          <a:prstGeom prst="rect">
            <a:avLst/>
          </a:prstGeom>
          <a:noFill/>
        </p:spPr>
        <p:txBody>
          <a:bodyPr wrap="square" rtlCol="0">
            <a:spAutoFit/>
          </a:bodyPr>
          <a:lstStyle/>
          <a:p>
            <a:pPr marL="342900" indent="-342900">
              <a:buFont typeface="Arial" panose="020B0604020202020204" pitchFamily="34" charset="0"/>
              <a:buChar char="•"/>
            </a:pPr>
            <a:r>
              <a:rPr lang="en-US" sz="2500" dirty="0"/>
              <a:t>Query text + plans</a:t>
            </a:r>
            <a:endParaRPr lang="nl-BE" sz="2500" dirty="0"/>
          </a:p>
        </p:txBody>
      </p:sp>
      <p:sp>
        <p:nvSpPr>
          <p:cNvPr id="25" name="TextBox 24">
            <a:extLst>
              <a:ext uri="{FF2B5EF4-FFF2-40B4-BE49-F238E27FC236}">
                <a16:creationId xmlns:a16="http://schemas.microsoft.com/office/drawing/2014/main" id="{69C1751D-17E8-9A1C-22A9-4BDC1382F03F}"/>
              </a:ext>
            </a:extLst>
          </p:cNvPr>
          <p:cNvSpPr txBox="1"/>
          <p:nvPr/>
        </p:nvSpPr>
        <p:spPr>
          <a:xfrm>
            <a:off x="3913361" y="3000627"/>
            <a:ext cx="4364969" cy="1246495"/>
          </a:xfrm>
          <a:prstGeom prst="rect">
            <a:avLst/>
          </a:prstGeom>
          <a:noFill/>
        </p:spPr>
        <p:txBody>
          <a:bodyPr wrap="square" rtlCol="0">
            <a:spAutoFit/>
          </a:bodyPr>
          <a:lstStyle/>
          <a:p>
            <a:pPr marL="342900" indent="-342900">
              <a:buFont typeface="Arial" panose="020B0604020202020204" pitchFamily="34" charset="0"/>
              <a:buChar char="•"/>
            </a:pPr>
            <a:r>
              <a:rPr lang="en-US" sz="2500" dirty="0"/>
              <a:t>Runtime / execution stats</a:t>
            </a:r>
          </a:p>
          <a:p>
            <a:pPr marL="800100" lvl="1" indent="-342900">
              <a:buFont typeface="Arial" panose="020B0604020202020204" pitchFamily="34" charset="0"/>
              <a:buChar char="•"/>
            </a:pPr>
            <a:r>
              <a:rPr lang="en-US" sz="2500" dirty="0"/>
              <a:t>Duration, CPU </a:t>
            </a:r>
            <a:r>
              <a:rPr lang="en-US" sz="2500" dirty="0" err="1"/>
              <a:t>etc</a:t>
            </a:r>
            <a:endParaRPr lang="en-US" sz="2500" dirty="0"/>
          </a:p>
          <a:p>
            <a:pPr marL="800100" lvl="1" indent="-342900">
              <a:buFont typeface="Arial" panose="020B0604020202020204" pitchFamily="34" charset="0"/>
              <a:buChar char="•"/>
            </a:pPr>
            <a:r>
              <a:rPr lang="en-US" sz="2500" dirty="0"/>
              <a:t>Wait information</a:t>
            </a:r>
          </a:p>
        </p:txBody>
      </p:sp>
      <p:sp>
        <p:nvSpPr>
          <p:cNvPr id="29" name="TextBox 28">
            <a:extLst>
              <a:ext uri="{FF2B5EF4-FFF2-40B4-BE49-F238E27FC236}">
                <a16:creationId xmlns:a16="http://schemas.microsoft.com/office/drawing/2014/main" id="{0A9D33AE-9A46-2DEA-C1FA-0E046F09C48D}"/>
              </a:ext>
            </a:extLst>
          </p:cNvPr>
          <p:cNvSpPr txBox="1"/>
          <p:nvPr/>
        </p:nvSpPr>
        <p:spPr>
          <a:xfrm>
            <a:off x="3913515" y="1894064"/>
            <a:ext cx="4364969" cy="477054"/>
          </a:xfrm>
          <a:prstGeom prst="rect">
            <a:avLst/>
          </a:prstGeom>
          <a:noFill/>
        </p:spPr>
        <p:txBody>
          <a:bodyPr wrap="square" rtlCol="0">
            <a:spAutoFit/>
          </a:bodyPr>
          <a:lstStyle/>
          <a:p>
            <a:r>
              <a:rPr lang="en-US" sz="2500" b="1" dirty="0"/>
              <a:t>In memory</a:t>
            </a:r>
            <a:endParaRPr lang="nl-BE" sz="2500" b="1" dirty="0"/>
          </a:p>
        </p:txBody>
      </p:sp>
      <p:sp>
        <p:nvSpPr>
          <p:cNvPr id="30" name="Arrow: Down 29">
            <a:extLst>
              <a:ext uri="{FF2B5EF4-FFF2-40B4-BE49-F238E27FC236}">
                <a16:creationId xmlns:a16="http://schemas.microsoft.com/office/drawing/2014/main" id="{64CE3B8D-06A6-23C8-F4DD-7694A571D031}"/>
              </a:ext>
            </a:extLst>
          </p:cNvPr>
          <p:cNvSpPr/>
          <p:nvPr/>
        </p:nvSpPr>
        <p:spPr>
          <a:xfrm>
            <a:off x="9472628" y="547863"/>
            <a:ext cx="1732905" cy="199757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Query</a:t>
            </a:r>
            <a:endParaRPr lang="nl-BE" dirty="0"/>
          </a:p>
        </p:txBody>
      </p:sp>
      <p:sp>
        <p:nvSpPr>
          <p:cNvPr id="31" name="Rectangle 30">
            <a:extLst>
              <a:ext uri="{FF2B5EF4-FFF2-40B4-BE49-F238E27FC236}">
                <a16:creationId xmlns:a16="http://schemas.microsoft.com/office/drawing/2014/main" id="{B76E981B-74E2-F781-83F9-A2F33C3982C0}"/>
              </a:ext>
            </a:extLst>
          </p:cNvPr>
          <p:cNvSpPr/>
          <p:nvPr/>
        </p:nvSpPr>
        <p:spPr>
          <a:xfrm>
            <a:off x="8919855" y="2648846"/>
            <a:ext cx="2838450" cy="12135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Compilation</a:t>
            </a:r>
            <a:endParaRPr lang="nl-BE" dirty="0"/>
          </a:p>
        </p:txBody>
      </p:sp>
      <p:sp>
        <p:nvSpPr>
          <p:cNvPr id="32" name="Rectangle 31">
            <a:extLst>
              <a:ext uri="{FF2B5EF4-FFF2-40B4-BE49-F238E27FC236}">
                <a16:creationId xmlns:a16="http://schemas.microsoft.com/office/drawing/2014/main" id="{11B5473D-4EF0-0524-9886-A9293126E147}"/>
              </a:ext>
            </a:extLst>
          </p:cNvPr>
          <p:cNvSpPr/>
          <p:nvPr/>
        </p:nvSpPr>
        <p:spPr>
          <a:xfrm>
            <a:off x="8919855" y="4071951"/>
            <a:ext cx="2838450" cy="12135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Execution</a:t>
            </a:r>
            <a:endParaRPr lang="nl-BE" dirty="0"/>
          </a:p>
        </p:txBody>
      </p:sp>
      <p:sp>
        <p:nvSpPr>
          <p:cNvPr id="33" name="Rectangle 32">
            <a:extLst>
              <a:ext uri="{FF2B5EF4-FFF2-40B4-BE49-F238E27FC236}">
                <a16:creationId xmlns:a16="http://schemas.microsoft.com/office/drawing/2014/main" id="{AB40142A-E3CF-5F81-CF61-C14CF3E4C410}"/>
              </a:ext>
            </a:extLst>
          </p:cNvPr>
          <p:cNvSpPr/>
          <p:nvPr/>
        </p:nvSpPr>
        <p:spPr>
          <a:xfrm>
            <a:off x="8915108" y="2648846"/>
            <a:ext cx="2838450" cy="12135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Compilation -&gt; Query text + plan</a:t>
            </a:r>
            <a:endParaRPr lang="nl-BE" dirty="0"/>
          </a:p>
        </p:txBody>
      </p:sp>
      <p:sp>
        <p:nvSpPr>
          <p:cNvPr id="34" name="Rectangle 33">
            <a:extLst>
              <a:ext uri="{FF2B5EF4-FFF2-40B4-BE49-F238E27FC236}">
                <a16:creationId xmlns:a16="http://schemas.microsoft.com/office/drawing/2014/main" id="{7ACC9327-57EE-AC4E-E697-1F78CA163CA9}"/>
              </a:ext>
            </a:extLst>
          </p:cNvPr>
          <p:cNvSpPr/>
          <p:nvPr/>
        </p:nvSpPr>
        <p:spPr>
          <a:xfrm>
            <a:off x="8922076" y="4084701"/>
            <a:ext cx="2838450" cy="12135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Execution -&gt; Metrics</a:t>
            </a:r>
            <a:endParaRPr lang="nl-BE" dirty="0"/>
          </a:p>
        </p:txBody>
      </p:sp>
      <p:sp>
        <p:nvSpPr>
          <p:cNvPr id="35" name="TextBox 34">
            <a:extLst>
              <a:ext uri="{FF2B5EF4-FFF2-40B4-BE49-F238E27FC236}">
                <a16:creationId xmlns:a16="http://schemas.microsoft.com/office/drawing/2014/main" id="{E4E41917-52F8-DC8C-9921-261FF83A58A4}"/>
              </a:ext>
            </a:extLst>
          </p:cNvPr>
          <p:cNvSpPr txBox="1"/>
          <p:nvPr/>
        </p:nvSpPr>
        <p:spPr>
          <a:xfrm>
            <a:off x="3913515" y="3000626"/>
            <a:ext cx="4364969" cy="1246495"/>
          </a:xfrm>
          <a:prstGeom prst="rect">
            <a:avLst/>
          </a:prstGeom>
          <a:noFill/>
        </p:spPr>
        <p:txBody>
          <a:bodyPr wrap="square" rtlCol="0">
            <a:spAutoFit/>
          </a:bodyPr>
          <a:lstStyle/>
          <a:p>
            <a:pPr marL="342900" indent="-342900">
              <a:buFont typeface="Arial" panose="020B0604020202020204" pitchFamily="34" charset="0"/>
              <a:buChar char="•"/>
            </a:pPr>
            <a:r>
              <a:rPr lang="en-US" sz="2500" dirty="0">
                <a:solidFill>
                  <a:srgbClr val="FF0000"/>
                </a:solidFill>
              </a:rPr>
              <a:t>Runtime / execution stats</a:t>
            </a:r>
          </a:p>
          <a:p>
            <a:pPr marL="800100" lvl="1" indent="-342900">
              <a:buFont typeface="Arial" panose="020B0604020202020204" pitchFamily="34" charset="0"/>
              <a:buChar char="•"/>
            </a:pPr>
            <a:r>
              <a:rPr lang="en-US" sz="2500" dirty="0">
                <a:solidFill>
                  <a:srgbClr val="FF0000"/>
                </a:solidFill>
              </a:rPr>
              <a:t>Duration, CPU </a:t>
            </a:r>
            <a:r>
              <a:rPr lang="en-US" sz="2500" dirty="0" err="1">
                <a:solidFill>
                  <a:srgbClr val="FF0000"/>
                </a:solidFill>
              </a:rPr>
              <a:t>etc</a:t>
            </a:r>
            <a:endParaRPr lang="en-US" sz="2500" dirty="0">
              <a:solidFill>
                <a:srgbClr val="FF0000"/>
              </a:solidFill>
            </a:endParaRPr>
          </a:p>
          <a:p>
            <a:pPr marL="800100" lvl="1" indent="-342900">
              <a:buFont typeface="Arial" panose="020B0604020202020204" pitchFamily="34" charset="0"/>
              <a:buChar char="•"/>
            </a:pPr>
            <a:r>
              <a:rPr lang="en-US" sz="2500" dirty="0">
                <a:solidFill>
                  <a:srgbClr val="FF0000"/>
                </a:solidFill>
              </a:rPr>
              <a:t>Wait information (2017+)</a:t>
            </a:r>
          </a:p>
        </p:txBody>
      </p:sp>
      <p:sp>
        <p:nvSpPr>
          <p:cNvPr id="37" name="Rectangle 36">
            <a:extLst>
              <a:ext uri="{FF2B5EF4-FFF2-40B4-BE49-F238E27FC236}">
                <a16:creationId xmlns:a16="http://schemas.microsoft.com/office/drawing/2014/main" id="{37765B31-F523-7931-102A-A74A74D50CCD}"/>
              </a:ext>
            </a:extLst>
          </p:cNvPr>
          <p:cNvSpPr/>
          <p:nvPr/>
        </p:nvSpPr>
        <p:spPr>
          <a:xfrm>
            <a:off x="680405" y="1894063"/>
            <a:ext cx="8041944" cy="3227356"/>
          </a:xfrm>
          <a:prstGeom prst="rect">
            <a:avLst/>
          </a:prstGeom>
          <a:no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nl-BE"/>
          </a:p>
        </p:txBody>
      </p:sp>
      <p:cxnSp>
        <p:nvCxnSpPr>
          <p:cNvPr id="39" name="Straight Arrow Connector 38">
            <a:extLst>
              <a:ext uri="{FF2B5EF4-FFF2-40B4-BE49-F238E27FC236}">
                <a16:creationId xmlns:a16="http://schemas.microsoft.com/office/drawing/2014/main" id="{7075A9E6-3FBF-BF36-9C1E-478712E5480F}"/>
              </a:ext>
            </a:extLst>
          </p:cNvPr>
          <p:cNvCxnSpPr>
            <a:stCxn id="33" idx="1"/>
          </p:cNvCxnSpPr>
          <p:nvPr/>
        </p:nvCxnSpPr>
        <p:spPr>
          <a:xfrm flipH="1" flipV="1">
            <a:off x="6908800" y="2648846"/>
            <a:ext cx="2006308" cy="606778"/>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3F52097-F282-95E3-7741-B2DFD0BBF001}"/>
              </a:ext>
            </a:extLst>
          </p:cNvPr>
          <p:cNvCxnSpPr/>
          <p:nvPr/>
        </p:nvCxnSpPr>
        <p:spPr>
          <a:xfrm flipH="1" flipV="1">
            <a:off x="6908800" y="4211253"/>
            <a:ext cx="2006308" cy="606778"/>
          </a:xfrm>
          <a:prstGeom prst="straightConnector1">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E053AE1A-E4FD-2C43-3F4B-423FB7A39D2A}"/>
              </a:ext>
            </a:extLst>
          </p:cNvPr>
          <p:cNvCxnSpPr>
            <a:cxnSpLocks/>
            <a:stCxn id="24" idx="1"/>
          </p:cNvCxnSpPr>
          <p:nvPr/>
        </p:nvCxnSpPr>
        <p:spPr>
          <a:xfrm flipH="1">
            <a:off x="3331354" y="2678628"/>
            <a:ext cx="582006" cy="45620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BA741D0-28A6-52BC-A34F-899C12A2B8E1}"/>
              </a:ext>
            </a:extLst>
          </p:cNvPr>
          <p:cNvCxnSpPr>
            <a:cxnSpLocks/>
          </p:cNvCxnSpPr>
          <p:nvPr/>
        </p:nvCxnSpPr>
        <p:spPr>
          <a:xfrm flipH="1">
            <a:off x="3309785" y="3379961"/>
            <a:ext cx="679872" cy="450612"/>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19CF61EF-2B3D-5E1C-DA82-7BAA320C8168}"/>
              </a:ext>
            </a:extLst>
          </p:cNvPr>
          <p:cNvSpPr txBox="1"/>
          <p:nvPr/>
        </p:nvSpPr>
        <p:spPr>
          <a:xfrm>
            <a:off x="3311589" y="4645953"/>
            <a:ext cx="4955207" cy="477054"/>
          </a:xfrm>
          <a:prstGeom prst="rect">
            <a:avLst/>
          </a:prstGeom>
          <a:noFill/>
        </p:spPr>
        <p:txBody>
          <a:bodyPr wrap="square" rtlCol="0">
            <a:spAutoFit/>
          </a:bodyPr>
          <a:lstStyle/>
          <a:p>
            <a:r>
              <a:rPr lang="en-US" sz="2500" dirty="0">
                <a:solidFill>
                  <a:srgbClr val="FF0000"/>
                </a:solidFill>
              </a:rPr>
              <a:t>Async (</a:t>
            </a:r>
            <a:r>
              <a:rPr lang="en-US" dirty="0">
                <a:solidFill>
                  <a:srgbClr val="FF0000"/>
                </a:solidFill>
              </a:rPr>
              <a:t>DATA_FLUSH_INTERVAL_SECONDS</a:t>
            </a:r>
            <a:r>
              <a:rPr lang="en-US" sz="2500" dirty="0">
                <a:solidFill>
                  <a:srgbClr val="FF0000"/>
                </a:solidFill>
              </a:rPr>
              <a:t>)</a:t>
            </a:r>
            <a:endParaRPr lang="nl-BE" sz="2500" dirty="0">
              <a:solidFill>
                <a:srgbClr val="FF0000"/>
              </a:solidFill>
            </a:endParaRPr>
          </a:p>
        </p:txBody>
      </p:sp>
    </p:spTree>
    <p:extLst>
      <p:ext uri="{BB962C8B-B14F-4D97-AF65-F5344CB8AC3E}">
        <p14:creationId xmlns:p14="http://schemas.microsoft.com/office/powerpoint/2010/main" val="309675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1000"/>
                                        <p:tgtEl>
                                          <p:spTgt spid="29"/>
                                        </p:tgtEl>
                                      </p:cBhvr>
                                    </p:animEffect>
                                    <p:anim calcmode="lin" valueType="num">
                                      <p:cBhvr>
                                        <p:cTn id="22" dur="1000" fill="hold"/>
                                        <p:tgtEl>
                                          <p:spTgt spid="29"/>
                                        </p:tgtEl>
                                        <p:attrNameLst>
                                          <p:attrName>ppt_x</p:attrName>
                                        </p:attrNameLst>
                                      </p:cBhvr>
                                      <p:tavLst>
                                        <p:tav tm="0">
                                          <p:val>
                                            <p:strVal val="#ppt_x"/>
                                          </p:val>
                                        </p:tav>
                                        <p:tav tm="100000">
                                          <p:val>
                                            <p:strVal val="#ppt_x"/>
                                          </p:val>
                                        </p:tav>
                                      </p:tavLst>
                                    </p:anim>
                                    <p:anim calcmode="lin" valueType="num">
                                      <p:cBhvr>
                                        <p:cTn id="23" dur="1000" fill="hold"/>
                                        <p:tgtEl>
                                          <p:spTgt spid="29"/>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1000"/>
                                        <p:tgtEl>
                                          <p:spTgt spid="37"/>
                                        </p:tgtEl>
                                      </p:cBhvr>
                                    </p:animEffect>
                                    <p:anim calcmode="lin" valueType="num">
                                      <p:cBhvr>
                                        <p:cTn id="27" dur="1000" fill="hold"/>
                                        <p:tgtEl>
                                          <p:spTgt spid="37"/>
                                        </p:tgtEl>
                                        <p:attrNameLst>
                                          <p:attrName>ppt_x</p:attrName>
                                        </p:attrNameLst>
                                      </p:cBhvr>
                                      <p:tavLst>
                                        <p:tav tm="0">
                                          <p:val>
                                            <p:strVal val="#ppt_x"/>
                                          </p:val>
                                        </p:tav>
                                        <p:tav tm="100000">
                                          <p:val>
                                            <p:strVal val="#ppt_x"/>
                                          </p:val>
                                        </p:tav>
                                      </p:tavLst>
                                    </p:anim>
                                    <p:anim calcmode="lin" valueType="num">
                                      <p:cBhvr>
                                        <p:cTn id="28"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ppt_x"/>
                                          </p:val>
                                        </p:tav>
                                        <p:tav tm="100000">
                                          <p:val>
                                            <p:strVal val="#ppt_x"/>
                                          </p:val>
                                        </p:tav>
                                      </p:tavLst>
                                    </p:anim>
                                    <p:anim calcmode="lin" valueType="num">
                                      <p:cBhvr additive="base">
                                        <p:cTn id="3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1000"/>
                                        <p:tgtEl>
                                          <p:spTgt spid="31"/>
                                        </p:tgtEl>
                                      </p:cBhvr>
                                    </p:animEffect>
                                    <p:anim calcmode="lin" valueType="num">
                                      <p:cBhvr>
                                        <p:cTn id="40" dur="1000" fill="hold"/>
                                        <p:tgtEl>
                                          <p:spTgt spid="31"/>
                                        </p:tgtEl>
                                        <p:attrNameLst>
                                          <p:attrName>ppt_x</p:attrName>
                                        </p:attrNameLst>
                                      </p:cBhvr>
                                      <p:tavLst>
                                        <p:tav tm="0">
                                          <p:val>
                                            <p:strVal val="#ppt_x"/>
                                          </p:val>
                                        </p:tav>
                                        <p:tav tm="100000">
                                          <p:val>
                                            <p:strVal val="#ppt_x"/>
                                          </p:val>
                                        </p:tav>
                                      </p:tavLst>
                                    </p:anim>
                                    <p:anim calcmode="lin" valueType="num">
                                      <p:cBhvr>
                                        <p:cTn id="4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1000"/>
                                        <p:tgtEl>
                                          <p:spTgt spid="33"/>
                                        </p:tgtEl>
                                      </p:cBhvr>
                                    </p:animEffect>
                                    <p:anim calcmode="lin" valueType="num">
                                      <p:cBhvr>
                                        <p:cTn id="47" dur="1000" fill="hold"/>
                                        <p:tgtEl>
                                          <p:spTgt spid="33"/>
                                        </p:tgtEl>
                                        <p:attrNameLst>
                                          <p:attrName>ppt_x</p:attrName>
                                        </p:attrNameLst>
                                      </p:cBhvr>
                                      <p:tavLst>
                                        <p:tav tm="0">
                                          <p:val>
                                            <p:strVal val="#ppt_x"/>
                                          </p:val>
                                        </p:tav>
                                        <p:tav tm="100000">
                                          <p:val>
                                            <p:strVal val="#ppt_x"/>
                                          </p:val>
                                        </p:tav>
                                      </p:tavLst>
                                    </p:anim>
                                    <p:anim calcmode="lin" valueType="num">
                                      <p:cBhvr>
                                        <p:cTn id="48"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1000"/>
                                        <p:tgtEl>
                                          <p:spTgt spid="39"/>
                                        </p:tgtEl>
                                      </p:cBhvr>
                                    </p:animEffect>
                                    <p:anim calcmode="lin" valueType="num">
                                      <p:cBhvr>
                                        <p:cTn id="54" dur="1000" fill="hold"/>
                                        <p:tgtEl>
                                          <p:spTgt spid="39"/>
                                        </p:tgtEl>
                                        <p:attrNameLst>
                                          <p:attrName>ppt_x</p:attrName>
                                        </p:attrNameLst>
                                      </p:cBhvr>
                                      <p:tavLst>
                                        <p:tav tm="0">
                                          <p:val>
                                            <p:strVal val="#ppt_x"/>
                                          </p:val>
                                        </p:tav>
                                        <p:tav tm="100000">
                                          <p:val>
                                            <p:strVal val="#ppt_x"/>
                                          </p:val>
                                        </p:tav>
                                      </p:tavLst>
                                    </p:anim>
                                    <p:anim calcmode="lin" valueType="num">
                                      <p:cBhvr>
                                        <p:cTn id="55" dur="1000" fill="hold"/>
                                        <p:tgtEl>
                                          <p:spTgt spid="39"/>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1000"/>
                                        <p:tgtEl>
                                          <p:spTgt spid="41"/>
                                        </p:tgtEl>
                                      </p:cBhvr>
                                    </p:animEffect>
                                    <p:anim calcmode="lin" valueType="num">
                                      <p:cBhvr>
                                        <p:cTn id="59" dur="1000" fill="hold"/>
                                        <p:tgtEl>
                                          <p:spTgt spid="41"/>
                                        </p:tgtEl>
                                        <p:attrNameLst>
                                          <p:attrName>ppt_x</p:attrName>
                                        </p:attrNameLst>
                                      </p:cBhvr>
                                      <p:tavLst>
                                        <p:tav tm="0">
                                          <p:val>
                                            <p:strVal val="#ppt_x"/>
                                          </p:val>
                                        </p:tav>
                                        <p:tav tm="100000">
                                          <p:val>
                                            <p:strVal val="#ppt_x"/>
                                          </p:val>
                                        </p:tav>
                                      </p:tavLst>
                                    </p:anim>
                                    <p:anim calcmode="lin" valueType="num">
                                      <p:cBhvr>
                                        <p:cTn id="60"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fade">
                                      <p:cBhvr>
                                        <p:cTn id="65" dur="1000"/>
                                        <p:tgtEl>
                                          <p:spTgt spid="32"/>
                                        </p:tgtEl>
                                      </p:cBhvr>
                                    </p:animEffect>
                                    <p:anim calcmode="lin" valueType="num">
                                      <p:cBhvr>
                                        <p:cTn id="66" dur="1000" fill="hold"/>
                                        <p:tgtEl>
                                          <p:spTgt spid="32"/>
                                        </p:tgtEl>
                                        <p:attrNameLst>
                                          <p:attrName>ppt_x</p:attrName>
                                        </p:attrNameLst>
                                      </p:cBhvr>
                                      <p:tavLst>
                                        <p:tav tm="0">
                                          <p:val>
                                            <p:strVal val="#ppt_x"/>
                                          </p:val>
                                        </p:tav>
                                        <p:tav tm="100000">
                                          <p:val>
                                            <p:strVal val="#ppt_x"/>
                                          </p:val>
                                        </p:tav>
                                      </p:tavLst>
                                    </p:anim>
                                    <p:anim calcmode="lin" valueType="num">
                                      <p:cBhvr>
                                        <p:cTn id="67"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fade">
                                      <p:cBhvr>
                                        <p:cTn id="72" dur="1000"/>
                                        <p:tgtEl>
                                          <p:spTgt spid="34"/>
                                        </p:tgtEl>
                                      </p:cBhvr>
                                    </p:animEffect>
                                    <p:anim calcmode="lin" valueType="num">
                                      <p:cBhvr>
                                        <p:cTn id="73" dur="1000" fill="hold"/>
                                        <p:tgtEl>
                                          <p:spTgt spid="34"/>
                                        </p:tgtEl>
                                        <p:attrNameLst>
                                          <p:attrName>ppt_x</p:attrName>
                                        </p:attrNameLst>
                                      </p:cBhvr>
                                      <p:tavLst>
                                        <p:tav tm="0">
                                          <p:val>
                                            <p:strVal val="#ppt_x"/>
                                          </p:val>
                                        </p:tav>
                                        <p:tav tm="100000">
                                          <p:val>
                                            <p:strVal val="#ppt_x"/>
                                          </p:val>
                                        </p:tav>
                                      </p:tavLst>
                                    </p:anim>
                                    <p:anim calcmode="lin" valueType="num">
                                      <p:cBhvr>
                                        <p:cTn id="7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fade">
                                      <p:cBhvr>
                                        <p:cTn id="79" dur="1000"/>
                                        <p:tgtEl>
                                          <p:spTgt spid="40"/>
                                        </p:tgtEl>
                                      </p:cBhvr>
                                    </p:animEffect>
                                    <p:anim calcmode="lin" valueType="num">
                                      <p:cBhvr>
                                        <p:cTn id="80" dur="1000" fill="hold"/>
                                        <p:tgtEl>
                                          <p:spTgt spid="40"/>
                                        </p:tgtEl>
                                        <p:attrNameLst>
                                          <p:attrName>ppt_x</p:attrName>
                                        </p:attrNameLst>
                                      </p:cBhvr>
                                      <p:tavLst>
                                        <p:tav tm="0">
                                          <p:val>
                                            <p:strVal val="#ppt_x"/>
                                          </p:val>
                                        </p:tav>
                                        <p:tav tm="100000">
                                          <p:val>
                                            <p:strVal val="#ppt_x"/>
                                          </p:val>
                                        </p:tav>
                                      </p:tavLst>
                                    </p:anim>
                                    <p:anim calcmode="lin" valueType="num">
                                      <p:cBhvr>
                                        <p:cTn id="81"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45">
                                            <p:txEl>
                                              <p:pRg st="0" end="0"/>
                                            </p:txEl>
                                          </p:spTgt>
                                        </p:tgtEl>
                                        <p:attrNameLst>
                                          <p:attrName>style.visibility</p:attrName>
                                        </p:attrNameLst>
                                      </p:cBhvr>
                                      <p:to>
                                        <p:strVal val="visible"/>
                                      </p:to>
                                    </p:set>
                                    <p:animEffect transition="in" filter="fade">
                                      <p:cBhvr>
                                        <p:cTn id="86" dur="1000"/>
                                        <p:tgtEl>
                                          <p:spTgt spid="45">
                                            <p:txEl>
                                              <p:pRg st="0" end="0"/>
                                            </p:txEl>
                                          </p:spTgt>
                                        </p:tgtEl>
                                      </p:cBhvr>
                                    </p:animEffect>
                                    <p:anim calcmode="lin" valueType="num">
                                      <p:cBhvr>
                                        <p:cTn id="87" dur="1000" fill="hold"/>
                                        <p:tgtEl>
                                          <p:spTgt spid="45">
                                            <p:txEl>
                                              <p:pRg st="0" end="0"/>
                                            </p:txEl>
                                          </p:spTgt>
                                        </p:tgtEl>
                                        <p:attrNameLst>
                                          <p:attrName>ppt_x</p:attrName>
                                        </p:attrNameLst>
                                      </p:cBhvr>
                                      <p:tavLst>
                                        <p:tav tm="0">
                                          <p:val>
                                            <p:strVal val="#ppt_x"/>
                                          </p:val>
                                        </p:tav>
                                        <p:tav tm="100000">
                                          <p:val>
                                            <p:strVal val="#ppt_x"/>
                                          </p:val>
                                        </p:tav>
                                      </p:tavLst>
                                    </p:anim>
                                    <p:anim calcmode="lin" valueType="num">
                                      <p:cBhvr>
                                        <p:cTn id="88" dur="1000" fill="hold"/>
                                        <p:tgtEl>
                                          <p:spTgt spid="4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5"/>
                                        </p:tgtEl>
                                        <p:attrNameLst>
                                          <p:attrName>style.visibility</p:attrName>
                                        </p:attrNameLst>
                                      </p:cBhvr>
                                      <p:to>
                                        <p:strVal val="visible"/>
                                      </p:to>
                                    </p:set>
                                  </p:childTnLst>
                                </p:cTn>
                              </p:par>
                              <p:par>
                                <p:cTn id="93" presetID="42" presetClass="entr" presetSubtype="0" fill="hold" nodeType="with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fade">
                                      <p:cBhvr>
                                        <p:cTn id="95" dur="1000"/>
                                        <p:tgtEl>
                                          <p:spTgt spid="43"/>
                                        </p:tgtEl>
                                      </p:cBhvr>
                                    </p:animEffect>
                                    <p:anim calcmode="lin" valueType="num">
                                      <p:cBhvr>
                                        <p:cTn id="96" dur="1000" fill="hold"/>
                                        <p:tgtEl>
                                          <p:spTgt spid="43"/>
                                        </p:tgtEl>
                                        <p:attrNameLst>
                                          <p:attrName>ppt_x</p:attrName>
                                        </p:attrNameLst>
                                      </p:cBhvr>
                                      <p:tavLst>
                                        <p:tav tm="0">
                                          <p:val>
                                            <p:strVal val="#ppt_x"/>
                                          </p:val>
                                        </p:tav>
                                        <p:tav tm="100000">
                                          <p:val>
                                            <p:strVal val="#ppt_x"/>
                                          </p:val>
                                        </p:tav>
                                      </p:tavLst>
                                    </p:anim>
                                    <p:anim calcmode="lin" valueType="num">
                                      <p:cBhvr>
                                        <p:cTn id="97"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9" grpId="0"/>
      <p:bldP spid="30" grpId="0" animBg="1"/>
      <p:bldP spid="31" grpId="0" animBg="1"/>
      <p:bldP spid="32" grpId="0" animBg="1"/>
      <p:bldP spid="33" grpId="0" animBg="1"/>
      <p:bldP spid="34" grpId="0" animBg="1"/>
      <p:bldP spid="35" grpId="0"/>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750A98-97A4-580F-71B0-051A1B89B7F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4E4F59B-C6FA-915F-01DD-4C499BEEBD08}"/>
              </a:ext>
            </a:extLst>
          </p:cNvPr>
          <p:cNvSpPr txBox="1">
            <a:spLocks/>
          </p:cNvSpPr>
          <p:nvPr/>
        </p:nvSpPr>
        <p:spPr>
          <a:xfrm>
            <a:off x="1179226" y="470427"/>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dirty="0">
                <a:solidFill>
                  <a:schemeClr val="tx2"/>
                </a:solidFill>
              </a:rPr>
              <a:t>How does it work?</a:t>
            </a:r>
            <a:endParaRPr lang="en-US" sz="5200" kern="1200" dirty="0">
              <a:solidFill>
                <a:schemeClr val="tx2"/>
              </a:solidFill>
              <a:latin typeface="+mj-lt"/>
              <a:ea typeface="+mj-ea"/>
              <a:cs typeface="+mj-cs"/>
            </a:endParaRPr>
          </a:p>
        </p:txBody>
      </p:sp>
      <p:pic>
        <p:nvPicPr>
          <p:cNvPr id="1026" name="Picture 2" descr="Query Store process">
            <a:extLst>
              <a:ext uri="{FF2B5EF4-FFF2-40B4-BE49-F238E27FC236}">
                <a16:creationId xmlns:a16="http://schemas.microsoft.com/office/drawing/2014/main" id="{17720E9D-BA78-4D17-E2B0-2481F7BB4E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199" y="1604963"/>
            <a:ext cx="7463809" cy="458115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DBA9AA6-A7E0-53E2-645C-65AAA1B18CD4}"/>
              </a:ext>
            </a:extLst>
          </p:cNvPr>
          <p:cNvSpPr txBox="1"/>
          <p:nvPr/>
        </p:nvSpPr>
        <p:spPr>
          <a:xfrm>
            <a:off x="0" y="6587925"/>
            <a:ext cx="12030323" cy="246221"/>
          </a:xfrm>
          <a:prstGeom prst="rect">
            <a:avLst/>
          </a:prstGeom>
          <a:noFill/>
        </p:spPr>
        <p:txBody>
          <a:bodyPr wrap="square" rtlCol="0">
            <a:spAutoFit/>
          </a:bodyPr>
          <a:lstStyle/>
          <a:p>
            <a:r>
              <a:rPr lang="en-US" sz="1000" dirty="0"/>
              <a:t>Image from https://learn.microsoft.com/en-us/sql/relational-databases/performance/how-query-store-collects-data?view=sql-server-ver16</a:t>
            </a:r>
            <a:endParaRPr lang="nl-BE" sz="1000" dirty="0"/>
          </a:p>
        </p:txBody>
      </p:sp>
    </p:spTree>
    <p:extLst>
      <p:ext uri="{BB962C8B-B14F-4D97-AF65-F5344CB8AC3E}">
        <p14:creationId xmlns:p14="http://schemas.microsoft.com/office/powerpoint/2010/main" val="1888525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86EC519-DCD4-B1C5-0005-4192324BDBC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5B8D93B-3550-B9A2-86CE-C1718E014483}"/>
              </a:ext>
            </a:extLst>
          </p:cNvPr>
          <p:cNvSpPr txBox="1">
            <a:spLocks/>
          </p:cNvSpPr>
          <p:nvPr/>
        </p:nvSpPr>
        <p:spPr>
          <a:xfrm>
            <a:off x="1179226" y="4783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endParaRPr lang="en-US" sz="5200" kern="1200" dirty="0">
              <a:solidFill>
                <a:schemeClr val="tx2"/>
              </a:solidFill>
              <a:latin typeface="+mj-lt"/>
              <a:ea typeface="+mj-ea"/>
              <a:cs typeface="+mj-cs"/>
            </a:endParaRPr>
          </a:p>
        </p:txBody>
      </p:sp>
      <p:sp>
        <p:nvSpPr>
          <p:cNvPr id="2" name="Title 1">
            <a:extLst>
              <a:ext uri="{FF2B5EF4-FFF2-40B4-BE49-F238E27FC236}">
                <a16:creationId xmlns:a16="http://schemas.microsoft.com/office/drawing/2014/main" id="{A5CBE619-7F22-5665-85B1-F98ACAFD041B}"/>
              </a:ext>
            </a:extLst>
          </p:cNvPr>
          <p:cNvSpPr txBox="1">
            <a:spLocks/>
          </p:cNvSpPr>
          <p:nvPr/>
        </p:nvSpPr>
        <p:spPr>
          <a:xfrm>
            <a:off x="1331626" y="6307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dirty="0">
                <a:solidFill>
                  <a:schemeClr val="tx2"/>
                </a:solidFill>
              </a:rPr>
              <a:t>How does it work?</a:t>
            </a:r>
            <a:endParaRPr lang="en-US" sz="5200" kern="1200" dirty="0">
              <a:solidFill>
                <a:schemeClr val="tx2"/>
              </a:solidFill>
              <a:latin typeface="+mj-lt"/>
              <a:ea typeface="+mj-ea"/>
              <a:cs typeface="+mj-cs"/>
            </a:endParaRPr>
          </a:p>
        </p:txBody>
      </p:sp>
      <p:pic>
        <p:nvPicPr>
          <p:cNvPr id="1026" name="Picture 2" descr="Query Store process plan information">
            <a:extLst>
              <a:ext uri="{FF2B5EF4-FFF2-40B4-BE49-F238E27FC236}">
                <a16:creationId xmlns:a16="http://schemas.microsoft.com/office/drawing/2014/main" id="{FBFA54C7-2C72-28BE-20FA-E72BDDF07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2697" y="1619250"/>
            <a:ext cx="46863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8468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0EF36-1C88-4587-ABD8-2E4666227F6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148054E-58D4-CA0F-0A8D-FEF7622A5050}"/>
              </a:ext>
            </a:extLst>
          </p:cNvPr>
          <p:cNvSpPr txBox="1">
            <a:spLocks/>
          </p:cNvSpPr>
          <p:nvPr/>
        </p:nvSpPr>
        <p:spPr>
          <a:xfrm>
            <a:off x="1179226" y="4783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endParaRPr lang="en-US" sz="5200" kern="1200" dirty="0">
              <a:solidFill>
                <a:schemeClr val="tx2"/>
              </a:solidFill>
              <a:latin typeface="+mj-lt"/>
              <a:ea typeface="+mj-ea"/>
              <a:cs typeface="+mj-cs"/>
            </a:endParaRPr>
          </a:p>
        </p:txBody>
      </p:sp>
      <p:sp>
        <p:nvSpPr>
          <p:cNvPr id="2" name="Title 1">
            <a:extLst>
              <a:ext uri="{FF2B5EF4-FFF2-40B4-BE49-F238E27FC236}">
                <a16:creationId xmlns:a16="http://schemas.microsoft.com/office/drawing/2014/main" id="{818878BB-21A8-569C-2E43-CBC4A5776920}"/>
              </a:ext>
            </a:extLst>
          </p:cNvPr>
          <p:cNvSpPr txBox="1">
            <a:spLocks/>
          </p:cNvSpPr>
          <p:nvPr/>
        </p:nvSpPr>
        <p:spPr>
          <a:xfrm>
            <a:off x="1331626" y="6307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dirty="0">
                <a:solidFill>
                  <a:schemeClr val="tx2"/>
                </a:solidFill>
              </a:rPr>
              <a:t>Objects (1)</a:t>
            </a:r>
            <a:endParaRPr lang="en-US" sz="5200" kern="1200" dirty="0">
              <a:solidFill>
                <a:schemeClr val="tx2"/>
              </a:solidFill>
              <a:latin typeface="+mj-lt"/>
              <a:ea typeface="+mj-ea"/>
              <a:cs typeface="+mj-cs"/>
            </a:endParaRPr>
          </a:p>
        </p:txBody>
      </p:sp>
      <p:graphicFrame>
        <p:nvGraphicFramePr>
          <p:cNvPr id="3" name="Table 2">
            <a:extLst>
              <a:ext uri="{FF2B5EF4-FFF2-40B4-BE49-F238E27FC236}">
                <a16:creationId xmlns:a16="http://schemas.microsoft.com/office/drawing/2014/main" id="{FF1EB563-EF4F-76E8-DCF4-42F86A301FF4}"/>
              </a:ext>
            </a:extLst>
          </p:cNvPr>
          <p:cNvGraphicFramePr>
            <a:graphicFrameLocks noGrp="1"/>
          </p:cNvGraphicFramePr>
          <p:nvPr>
            <p:extLst>
              <p:ext uri="{D42A27DB-BD31-4B8C-83A1-F6EECF244321}">
                <p14:modId xmlns:p14="http://schemas.microsoft.com/office/powerpoint/2010/main" val="3150987565"/>
              </p:ext>
            </p:extLst>
          </p:nvPr>
        </p:nvGraphicFramePr>
        <p:xfrm>
          <a:off x="341906" y="1983849"/>
          <a:ext cx="11553245" cy="3558572"/>
        </p:xfrm>
        <a:graphic>
          <a:graphicData uri="http://schemas.openxmlformats.org/drawingml/2006/table">
            <a:tbl>
              <a:tblPr firstRow="1" bandRow="1">
                <a:tableStyleId>{5C22544A-7EE6-4342-B048-85BDC9FD1C3A}</a:tableStyleId>
              </a:tblPr>
              <a:tblGrid>
                <a:gridCol w="4325510">
                  <a:extLst>
                    <a:ext uri="{9D8B030D-6E8A-4147-A177-3AD203B41FA5}">
                      <a16:colId xmlns:a16="http://schemas.microsoft.com/office/drawing/2014/main" val="20000"/>
                    </a:ext>
                  </a:extLst>
                </a:gridCol>
                <a:gridCol w="7227735">
                  <a:extLst>
                    <a:ext uri="{9D8B030D-6E8A-4147-A177-3AD203B41FA5}">
                      <a16:colId xmlns:a16="http://schemas.microsoft.com/office/drawing/2014/main" val="20001"/>
                    </a:ext>
                  </a:extLst>
                </a:gridCol>
              </a:tblGrid>
              <a:tr h="469483">
                <a:tc>
                  <a:txBody>
                    <a:bodyPr/>
                    <a:lstStyle/>
                    <a:p>
                      <a:r>
                        <a:rPr dirty="0"/>
                        <a:t>Table Name</a:t>
                      </a:r>
                    </a:p>
                  </a:txBody>
                  <a:tcPr/>
                </a:tc>
                <a:tc>
                  <a:txBody>
                    <a:bodyPr/>
                    <a:lstStyle/>
                    <a:p>
                      <a:r>
                        <a:rPr dirty="0"/>
                        <a:t>Description</a:t>
                      </a:r>
                    </a:p>
                  </a:txBody>
                  <a:tcPr/>
                </a:tc>
                <a:extLst>
                  <a:ext uri="{0D108BD9-81ED-4DB2-BD59-A6C34878D82A}">
                    <a16:rowId xmlns:a16="http://schemas.microsoft.com/office/drawing/2014/main" val="10000"/>
                  </a:ext>
                </a:extLst>
              </a:tr>
              <a:tr h="766824">
                <a:tc>
                  <a:txBody>
                    <a:bodyPr/>
                    <a:lstStyle/>
                    <a:p>
                      <a:r>
                        <a:rPr dirty="0" err="1"/>
                        <a:t>sys.query_store_query</a:t>
                      </a:r>
                      <a:endParaRPr dirty="0"/>
                    </a:p>
                  </a:txBody>
                  <a:tcPr/>
                </a:tc>
                <a:tc>
                  <a:txBody>
                    <a:bodyPr/>
                    <a:lstStyle/>
                    <a:p>
                      <a:r>
                        <a:rPr lang="en-US"/>
                        <a:t>Metadata about the captured query (e.g., query ID, object ID, parameterization).</a:t>
                      </a:r>
                      <a:endParaRPr lang="en-US" dirty="0"/>
                    </a:p>
                  </a:txBody>
                  <a:tcPr/>
                </a:tc>
                <a:extLst>
                  <a:ext uri="{0D108BD9-81ED-4DB2-BD59-A6C34878D82A}">
                    <a16:rowId xmlns:a16="http://schemas.microsoft.com/office/drawing/2014/main" val="10001"/>
                  </a:ext>
                </a:extLst>
              </a:tr>
              <a:tr h="469483">
                <a:tc>
                  <a:txBody>
                    <a:bodyPr/>
                    <a:lstStyle/>
                    <a:p>
                      <a:r>
                        <a:rPr lang="en-US"/>
                        <a:t>sys.query_store_query_text</a:t>
                      </a:r>
                      <a:endParaRPr lang="en-US" dirty="0"/>
                    </a:p>
                  </a:txBody>
                  <a:tcPr/>
                </a:tc>
                <a:tc>
                  <a:txBody>
                    <a:bodyPr/>
                    <a:lstStyle/>
                    <a:p>
                      <a:r>
                        <a:rPr lang="en-US"/>
                        <a:t>The actual text of the query as executed.</a:t>
                      </a:r>
                    </a:p>
                  </a:txBody>
                  <a:tcPr/>
                </a:tc>
                <a:extLst>
                  <a:ext uri="{0D108BD9-81ED-4DB2-BD59-A6C34878D82A}">
                    <a16:rowId xmlns:a16="http://schemas.microsoft.com/office/drawing/2014/main" val="10002"/>
                  </a:ext>
                </a:extLst>
              </a:tr>
              <a:tr h="469483">
                <a:tc>
                  <a:txBody>
                    <a:bodyPr/>
                    <a:lstStyle/>
                    <a:p>
                      <a:r>
                        <a:rPr lang="nl-BE"/>
                        <a:t>sys.query_store_plan</a:t>
                      </a:r>
                    </a:p>
                  </a:txBody>
                  <a:tcPr/>
                </a:tc>
                <a:tc>
                  <a:txBody>
                    <a:bodyPr/>
                    <a:lstStyle/>
                    <a:p>
                      <a:r>
                        <a:rPr lang="en-US"/>
                        <a:t>Execution plans linked to each query.</a:t>
                      </a:r>
                    </a:p>
                  </a:txBody>
                  <a:tcPr/>
                </a:tc>
                <a:extLst>
                  <a:ext uri="{0D108BD9-81ED-4DB2-BD59-A6C34878D82A}">
                    <a16:rowId xmlns:a16="http://schemas.microsoft.com/office/drawing/2014/main" val="10003"/>
                  </a:ext>
                </a:extLst>
              </a:tr>
              <a:tr h="476488">
                <a:tc>
                  <a:txBody>
                    <a:bodyPr/>
                    <a:lstStyle/>
                    <a:p>
                      <a:r>
                        <a:rPr lang="en-US" dirty="0" err="1"/>
                        <a:t>sys.query_store_runtime_stats</a:t>
                      </a:r>
                      <a:endParaRPr lang="en-US" dirty="0"/>
                    </a:p>
                  </a:txBody>
                  <a:tcPr/>
                </a:tc>
                <a:tc>
                  <a:txBody>
                    <a:bodyPr/>
                    <a:lstStyle/>
                    <a:p>
                      <a:r>
                        <a:rPr lang="nl-BE"/>
                        <a:t>Runtime execution statistics per plan per interval (CPU, IO, duration).</a:t>
                      </a:r>
                    </a:p>
                  </a:txBody>
                  <a:tcPr/>
                </a:tc>
                <a:extLst>
                  <a:ext uri="{0D108BD9-81ED-4DB2-BD59-A6C34878D82A}">
                    <a16:rowId xmlns:a16="http://schemas.microsoft.com/office/drawing/2014/main" val="10004"/>
                  </a:ext>
                </a:extLst>
              </a:tr>
              <a:tr h="437322">
                <a:tc>
                  <a:txBody>
                    <a:bodyPr/>
                    <a:lstStyle/>
                    <a:p>
                      <a:r>
                        <a:rPr lang="en-US"/>
                        <a:t>sys.query_store_runtime_stats_interval</a:t>
                      </a:r>
                    </a:p>
                  </a:txBody>
                  <a:tcPr/>
                </a:tc>
                <a:tc>
                  <a:txBody>
                    <a:bodyPr/>
                    <a:lstStyle/>
                    <a:p>
                      <a:r>
                        <a:rPr lang="en-US"/>
                        <a:t>Time intervals used to group runtime statistics.</a:t>
                      </a:r>
                    </a:p>
                  </a:txBody>
                  <a:tcPr/>
                </a:tc>
                <a:extLst>
                  <a:ext uri="{0D108BD9-81ED-4DB2-BD59-A6C34878D82A}">
                    <a16:rowId xmlns:a16="http://schemas.microsoft.com/office/drawing/2014/main" val="10005"/>
                  </a:ext>
                </a:extLst>
              </a:tr>
              <a:tr h="469489">
                <a:tc>
                  <a:txBody>
                    <a:bodyPr/>
                    <a:lstStyle/>
                    <a:p>
                      <a:r>
                        <a:rPr lang="en-US" dirty="0" err="1"/>
                        <a:t>sys.query_store_wait_stats</a:t>
                      </a:r>
                      <a:endParaRPr lang="en-US" dirty="0"/>
                    </a:p>
                  </a:txBody>
                  <a:tcPr/>
                </a:tc>
                <a:tc>
                  <a:txBody>
                    <a:bodyPr/>
                    <a:lstStyle/>
                    <a:p>
                      <a:r>
                        <a:rPr lang="en-US" dirty="0"/>
                        <a:t>Wait statistics per plan per interval.</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53426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A270-A936-F72A-009D-89A58705879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27C8E1C-FBED-D1D7-A11F-AC36F804D49B}"/>
              </a:ext>
            </a:extLst>
          </p:cNvPr>
          <p:cNvSpPr txBox="1">
            <a:spLocks/>
          </p:cNvSpPr>
          <p:nvPr/>
        </p:nvSpPr>
        <p:spPr>
          <a:xfrm>
            <a:off x="1179226" y="4783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endParaRPr lang="en-US" sz="5200" kern="1200" dirty="0">
              <a:solidFill>
                <a:schemeClr val="tx2"/>
              </a:solidFill>
              <a:latin typeface="+mj-lt"/>
              <a:ea typeface="+mj-ea"/>
              <a:cs typeface="+mj-cs"/>
            </a:endParaRPr>
          </a:p>
        </p:txBody>
      </p:sp>
      <p:sp>
        <p:nvSpPr>
          <p:cNvPr id="2" name="Title 1">
            <a:extLst>
              <a:ext uri="{FF2B5EF4-FFF2-40B4-BE49-F238E27FC236}">
                <a16:creationId xmlns:a16="http://schemas.microsoft.com/office/drawing/2014/main" id="{4152F988-F46C-F788-76E4-12F58838FCBD}"/>
              </a:ext>
            </a:extLst>
          </p:cNvPr>
          <p:cNvSpPr txBox="1">
            <a:spLocks/>
          </p:cNvSpPr>
          <p:nvPr/>
        </p:nvSpPr>
        <p:spPr>
          <a:xfrm>
            <a:off x="1331626" y="6307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dirty="0">
                <a:solidFill>
                  <a:schemeClr val="tx2"/>
                </a:solidFill>
              </a:rPr>
              <a:t>Objects (2)</a:t>
            </a:r>
            <a:endParaRPr lang="en-US" sz="5200" kern="1200" dirty="0">
              <a:solidFill>
                <a:schemeClr val="tx2"/>
              </a:solidFill>
              <a:latin typeface="+mj-lt"/>
              <a:ea typeface="+mj-ea"/>
              <a:cs typeface="+mj-cs"/>
            </a:endParaRPr>
          </a:p>
        </p:txBody>
      </p:sp>
      <p:pic>
        <p:nvPicPr>
          <p:cNvPr id="27" name="Picture 26" descr="A screenshot of a computer screen&#10;&#10;AI-generated content may be incorrect.">
            <a:extLst>
              <a:ext uri="{FF2B5EF4-FFF2-40B4-BE49-F238E27FC236}">
                <a16:creationId xmlns:a16="http://schemas.microsoft.com/office/drawing/2014/main" id="{1A120705-5324-BD4C-9D63-7D153C65A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12" y="991664"/>
            <a:ext cx="11534775" cy="5534025"/>
          </a:xfrm>
          <a:prstGeom prst="rect">
            <a:avLst/>
          </a:prstGeom>
        </p:spPr>
      </p:pic>
    </p:spTree>
    <p:extLst>
      <p:ext uri="{BB962C8B-B14F-4D97-AF65-F5344CB8AC3E}">
        <p14:creationId xmlns:p14="http://schemas.microsoft.com/office/powerpoint/2010/main" val="1042987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26A8C5-4FB4-6DDE-3055-9B0EA64FB72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6106600-C8EC-91E0-0A90-FE5A2347C109}"/>
              </a:ext>
            </a:extLst>
          </p:cNvPr>
          <p:cNvSpPr txBox="1">
            <a:spLocks/>
          </p:cNvSpPr>
          <p:nvPr/>
        </p:nvSpPr>
        <p:spPr>
          <a:xfrm>
            <a:off x="1179226" y="4783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endParaRPr lang="en-US" sz="5200" kern="1200" dirty="0">
              <a:solidFill>
                <a:schemeClr val="tx2"/>
              </a:solidFill>
              <a:latin typeface="+mj-lt"/>
              <a:ea typeface="+mj-ea"/>
              <a:cs typeface="+mj-cs"/>
            </a:endParaRPr>
          </a:p>
        </p:txBody>
      </p:sp>
      <p:sp>
        <p:nvSpPr>
          <p:cNvPr id="2" name="Title 1">
            <a:extLst>
              <a:ext uri="{FF2B5EF4-FFF2-40B4-BE49-F238E27FC236}">
                <a16:creationId xmlns:a16="http://schemas.microsoft.com/office/drawing/2014/main" id="{047503EB-B98A-0CEC-AF13-9CC6426AD29B}"/>
              </a:ext>
            </a:extLst>
          </p:cNvPr>
          <p:cNvSpPr txBox="1">
            <a:spLocks/>
          </p:cNvSpPr>
          <p:nvPr/>
        </p:nvSpPr>
        <p:spPr>
          <a:xfrm>
            <a:off x="1331626" y="6307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dirty="0">
                <a:solidFill>
                  <a:schemeClr val="tx2"/>
                </a:solidFill>
              </a:rPr>
              <a:t>Objects (3)</a:t>
            </a:r>
            <a:endParaRPr lang="en-US" sz="5200" kern="1200" dirty="0">
              <a:solidFill>
                <a:schemeClr val="tx2"/>
              </a:solidFill>
              <a:latin typeface="+mj-lt"/>
              <a:ea typeface="+mj-ea"/>
              <a:cs typeface="+mj-cs"/>
            </a:endParaRPr>
          </a:p>
        </p:txBody>
      </p:sp>
      <p:graphicFrame>
        <p:nvGraphicFramePr>
          <p:cNvPr id="3" name="Table 2">
            <a:extLst>
              <a:ext uri="{FF2B5EF4-FFF2-40B4-BE49-F238E27FC236}">
                <a16:creationId xmlns:a16="http://schemas.microsoft.com/office/drawing/2014/main" id="{30892905-3550-E218-50A5-233E153F764E}"/>
              </a:ext>
            </a:extLst>
          </p:cNvPr>
          <p:cNvGraphicFramePr>
            <a:graphicFrameLocks noGrp="1"/>
          </p:cNvGraphicFramePr>
          <p:nvPr>
            <p:extLst>
              <p:ext uri="{D42A27DB-BD31-4B8C-83A1-F6EECF244321}">
                <p14:modId xmlns:p14="http://schemas.microsoft.com/office/powerpoint/2010/main" val="2979004289"/>
              </p:ext>
            </p:extLst>
          </p:nvPr>
        </p:nvGraphicFramePr>
        <p:xfrm>
          <a:off x="341906" y="1983849"/>
          <a:ext cx="11553245" cy="3918957"/>
        </p:xfrm>
        <a:graphic>
          <a:graphicData uri="http://schemas.openxmlformats.org/drawingml/2006/table">
            <a:tbl>
              <a:tblPr firstRow="1" bandRow="1">
                <a:tableStyleId>{5C22544A-7EE6-4342-B048-85BDC9FD1C3A}</a:tableStyleId>
              </a:tblPr>
              <a:tblGrid>
                <a:gridCol w="4325510">
                  <a:extLst>
                    <a:ext uri="{9D8B030D-6E8A-4147-A177-3AD203B41FA5}">
                      <a16:colId xmlns:a16="http://schemas.microsoft.com/office/drawing/2014/main" val="20000"/>
                    </a:ext>
                  </a:extLst>
                </a:gridCol>
                <a:gridCol w="7227735">
                  <a:extLst>
                    <a:ext uri="{9D8B030D-6E8A-4147-A177-3AD203B41FA5}">
                      <a16:colId xmlns:a16="http://schemas.microsoft.com/office/drawing/2014/main" val="20001"/>
                    </a:ext>
                  </a:extLst>
                </a:gridCol>
              </a:tblGrid>
              <a:tr h="469483">
                <a:tc>
                  <a:txBody>
                    <a:bodyPr/>
                    <a:lstStyle/>
                    <a:p>
                      <a:r>
                        <a:rPr dirty="0"/>
                        <a:t>Table Name</a:t>
                      </a:r>
                    </a:p>
                  </a:txBody>
                  <a:tcPr/>
                </a:tc>
                <a:tc>
                  <a:txBody>
                    <a:bodyPr/>
                    <a:lstStyle/>
                    <a:p>
                      <a:r>
                        <a:rPr dirty="0"/>
                        <a:t>Description</a:t>
                      </a:r>
                    </a:p>
                  </a:txBody>
                  <a:tcPr/>
                </a:tc>
                <a:extLst>
                  <a:ext uri="{0D108BD9-81ED-4DB2-BD59-A6C34878D82A}">
                    <a16:rowId xmlns:a16="http://schemas.microsoft.com/office/drawing/2014/main" val="10000"/>
                  </a:ext>
                </a:extLst>
              </a:tr>
              <a:tr h="4994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sys.query_store_plan_feedback</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Stores feedback about query plans and suggestions for improvements.</a:t>
                      </a:r>
                    </a:p>
                  </a:txBody>
                  <a:tcPr/>
                </a:tc>
                <a:extLst>
                  <a:ext uri="{0D108BD9-81ED-4DB2-BD59-A6C34878D82A}">
                    <a16:rowId xmlns:a16="http://schemas.microsoft.com/office/drawing/2014/main" val="10001"/>
                  </a:ext>
                </a:extLst>
              </a:tr>
              <a:tr h="4694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sys.query_store_plan_forcing_locations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Details about where a plan forcing is applied.</a:t>
                      </a:r>
                    </a:p>
                  </a:txBody>
                  <a:tcPr/>
                </a:tc>
                <a:extLst>
                  <a:ext uri="{0D108BD9-81ED-4DB2-BD59-A6C34878D82A}">
                    <a16:rowId xmlns:a16="http://schemas.microsoft.com/office/drawing/2014/main" val="10002"/>
                  </a:ext>
                </a:extLst>
              </a:tr>
              <a:tr h="4694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sys.query_store_query_hints</a:t>
                      </a:r>
                      <a:endParaRPr lang="en-US" dirty="0"/>
                    </a:p>
                  </a:txBody>
                  <a:tcPr/>
                </a:tc>
                <a:tc>
                  <a:txBody>
                    <a:bodyPr/>
                    <a:lstStyle/>
                    <a:p>
                      <a:r>
                        <a:rPr lang="en-US" dirty="0"/>
                        <a:t>Query hints applied via </a:t>
                      </a:r>
                      <a:r>
                        <a:rPr lang="en-US"/>
                        <a:t>Query Store.</a:t>
                      </a:r>
                      <a:endParaRPr dirty="0"/>
                    </a:p>
                  </a:txBody>
                  <a:tcPr/>
                </a:tc>
                <a:extLst>
                  <a:ext uri="{0D108BD9-81ED-4DB2-BD59-A6C34878D82A}">
                    <a16:rowId xmlns:a16="http://schemas.microsoft.com/office/drawing/2014/main" val="10003"/>
                  </a:ext>
                </a:extLst>
              </a:tr>
              <a:tr h="4764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sys.query_store_query_variant</a:t>
                      </a:r>
                      <a:endParaRPr lang="en-US" dirty="0"/>
                    </a:p>
                  </a:txBody>
                  <a:tcPr/>
                </a:tc>
                <a:tc>
                  <a:txBody>
                    <a:bodyPr/>
                    <a:lstStyle/>
                    <a:p>
                      <a:r>
                        <a:rPr lang="en-US" dirty="0"/>
                        <a:t>Query variants, for example due to parameterization.</a:t>
                      </a:r>
                      <a:endParaRPr dirty="0"/>
                    </a:p>
                  </a:txBody>
                  <a:tcPr/>
                </a:tc>
                <a:extLst>
                  <a:ext uri="{0D108BD9-81ED-4DB2-BD59-A6C34878D82A}">
                    <a16:rowId xmlns:a16="http://schemas.microsoft.com/office/drawing/2014/main" val="10004"/>
                  </a:ext>
                </a:extLst>
              </a:tr>
              <a:tr h="4373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sys.query_store_replicas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Replica information for </a:t>
                      </a:r>
                      <a:r>
                        <a:rPr lang="en-US" dirty="0" err="1"/>
                        <a:t>AlwaysOn</a:t>
                      </a:r>
                      <a:r>
                        <a:rPr lang="en-US" dirty="0"/>
                        <a:t> Availability Groups.</a:t>
                      </a:r>
                    </a:p>
                  </a:txBody>
                  <a:tcPr/>
                </a:tc>
                <a:extLst>
                  <a:ext uri="{0D108BD9-81ED-4DB2-BD59-A6C34878D82A}">
                    <a16:rowId xmlns:a16="http://schemas.microsoft.com/office/drawing/2014/main" val="10005"/>
                  </a:ext>
                </a:extLst>
              </a:tr>
              <a:tr h="1564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sys.query_context_settings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Query context settings.</a:t>
                      </a:r>
                    </a:p>
                  </a:txBody>
                  <a:tcPr/>
                </a:tc>
                <a:extLst>
                  <a:ext uri="{0D108BD9-81ED-4DB2-BD59-A6C34878D82A}">
                    <a16:rowId xmlns:a16="http://schemas.microsoft.com/office/drawing/2014/main" val="10006"/>
                  </a:ext>
                </a:extLst>
              </a:tr>
              <a:tr h="2092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sys.database_query_store_internal_state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Internal status and space usage of Query Store.</a:t>
                      </a:r>
                    </a:p>
                  </a:txBody>
                  <a:tcPr/>
                </a:tc>
                <a:extLst>
                  <a:ext uri="{0D108BD9-81ED-4DB2-BD59-A6C34878D82A}">
                    <a16:rowId xmlns:a16="http://schemas.microsoft.com/office/drawing/2014/main" val="522206825"/>
                  </a:ext>
                </a:extLst>
              </a:tr>
              <a:tr h="1564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sys.database_query_store_options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Configuration options of Query Store.</a:t>
                      </a:r>
                    </a:p>
                  </a:txBody>
                  <a:tcPr/>
                </a:tc>
                <a:extLst>
                  <a:ext uri="{0D108BD9-81ED-4DB2-BD59-A6C34878D82A}">
                    <a16:rowId xmlns:a16="http://schemas.microsoft.com/office/drawing/2014/main" val="1495669544"/>
                  </a:ext>
                </a:extLst>
              </a:tr>
            </a:tbl>
          </a:graphicData>
        </a:graphic>
      </p:graphicFrame>
    </p:spTree>
    <p:extLst>
      <p:ext uri="{BB962C8B-B14F-4D97-AF65-F5344CB8AC3E}">
        <p14:creationId xmlns:p14="http://schemas.microsoft.com/office/powerpoint/2010/main" val="3466662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36B5F3-2A26-E571-1198-8BD76D43560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73BADF53-D073-1D68-83AD-5DF8737554B0}"/>
              </a:ext>
            </a:extLst>
          </p:cNvPr>
          <p:cNvSpPr txBox="1"/>
          <p:nvPr/>
        </p:nvSpPr>
        <p:spPr>
          <a:xfrm>
            <a:off x="6172200" y="804672"/>
            <a:ext cx="5221224" cy="5230368"/>
          </a:xfrm>
          <a:prstGeom prst="rect">
            <a:avLst/>
          </a:prstGeom>
        </p:spPr>
        <p:txBody>
          <a:bodyPr vert="horz" lIns="91440" tIns="45720" rIns="91440" bIns="45720" rtlCol="0" anchor="ctr">
            <a:normAutofit/>
          </a:bodyPr>
          <a:lstStyle/>
          <a:p>
            <a:pPr marL="914400" lvl="1" indent="-228600" defTabSz="914400">
              <a:lnSpc>
                <a:spcPct val="90000"/>
              </a:lnSpc>
              <a:spcAft>
                <a:spcPts val="600"/>
              </a:spcAft>
              <a:buFont typeface="Arial" panose="020B0604020202020204" pitchFamily="34" charset="0"/>
              <a:buChar char="•"/>
            </a:pPr>
            <a:endParaRPr lang="en-US" i="1" dirty="0">
              <a:solidFill>
                <a:schemeClr val="tx2"/>
              </a:solidFill>
            </a:endParaRPr>
          </a:p>
        </p:txBody>
      </p:sp>
      <p:sp>
        <p:nvSpPr>
          <p:cNvPr id="4" name="Title 1">
            <a:extLst>
              <a:ext uri="{FF2B5EF4-FFF2-40B4-BE49-F238E27FC236}">
                <a16:creationId xmlns:a16="http://schemas.microsoft.com/office/drawing/2014/main" id="{C2FE7596-C123-5E35-5A75-13345504F80F}"/>
              </a:ext>
            </a:extLst>
          </p:cNvPr>
          <p:cNvSpPr txBox="1">
            <a:spLocks/>
          </p:cNvSpPr>
          <p:nvPr/>
        </p:nvSpPr>
        <p:spPr>
          <a:xfrm>
            <a:off x="1179226" y="4783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kern="1200" dirty="0">
                <a:solidFill>
                  <a:schemeClr val="tx2"/>
                </a:solidFill>
                <a:latin typeface="+mj-lt"/>
                <a:ea typeface="+mj-ea"/>
                <a:cs typeface="+mj-cs"/>
              </a:rPr>
              <a:t>Remarks</a:t>
            </a:r>
          </a:p>
        </p:txBody>
      </p:sp>
      <p:sp>
        <p:nvSpPr>
          <p:cNvPr id="7" name="TextBox 6">
            <a:extLst>
              <a:ext uri="{FF2B5EF4-FFF2-40B4-BE49-F238E27FC236}">
                <a16:creationId xmlns:a16="http://schemas.microsoft.com/office/drawing/2014/main" id="{9E8EA7F1-25B0-74CC-4E94-536511347B3D}"/>
              </a:ext>
            </a:extLst>
          </p:cNvPr>
          <p:cNvSpPr txBox="1"/>
          <p:nvPr/>
        </p:nvSpPr>
        <p:spPr>
          <a:xfrm>
            <a:off x="286591" y="1907087"/>
            <a:ext cx="11591899" cy="4706226"/>
          </a:xfrm>
          <a:prstGeom prst="rect">
            <a:avLst/>
          </a:prstGeom>
        </p:spPr>
        <p:txBody>
          <a:bodyPr vert="horz" lIns="91440" tIns="45720" rIns="91440" bIns="45720" rtlCol="0">
            <a:normAutofit/>
          </a:bodyPr>
          <a:lstStyle/>
          <a:p>
            <a:pPr marL="457200" indent="-228600" defTabSz="914400">
              <a:lnSpc>
                <a:spcPct val="90000"/>
              </a:lnSpc>
              <a:spcAft>
                <a:spcPts val="600"/>
              </a:spcAft>
              <a:buFont typeface="Arial" panose="020B0604020202020204" pitchFamily="34" charset="0"/>
              <a:buChar char="•"/>
            </a:pPr>
            <a:r>
              <a:rPr lang="en-US" sz="3000" dirty="0">
                <a:solidFill>
                  <a:schemeClr val="tx2"/>
                </a:solidFill>
              </a:rPr>
              <a:t>It must be enabled at database level</a:t>
            </a:r>
          </a:p>
          <a:p>
            <a:pPr marL="457200" indent="-228600" defTabSz="914400">
              <a:lnSpc>
                <a:spcPct val="90000"/>
              </a:lnSpc>
              <a:spcAft>
                <a:spcPts val="600"/>
              </a:spcAft>
              <a:buFont typeface="Arial" panose="020B0604020202020204" pitchFamily="34" charset="0"/>
              <a:buChar char="•"/>
            </a:pPr>
            <a:r>
              <a:rPr lang="en-US" sz="3000" dirty="0">
                <a:solidFill>
                  <a:schemeClr val="tx2"/>
                </a:solidFill>
              </a:rPr>
              <a:t>Cannot be enabled for master or </a:t>
            </a:r>
            <a:r>
              <a:rPr lang="en-US" sz="3000" dirty="0" err="1">
                <a:solidFill>
                  <a:schemeClr val="tx2"/>
                </a:solidFill>
              </a:rPr>
              <a:t>tempdb</a:t>
            </a:r>
            <a:endParaRPr lang="en-US" sz="3000" dirty="0">
              <a:solidFill>
                <a:schemeClr val="tx2"/>
              </a:solidFill>
            </a:endParaRPr>
          </a:p>
          <a:p>
            <a:pPr marL="914400" lvl="1" indent="-228600" defTabSz="914400">
              <a:lnSpc>
                <a:spcPct val="90000"/>
              </a:lnSpc>
              <a:spcAft>
                <a:spcPts val="600"/>
              </a:spcAft>
              <a:buFont typeface="Arial" panose="020B0604020202020204" pitchFamily="34" charset="0"/>
              <a:buChar char="•"/>
            </a:pPr>
            <a:r>
              <a:rPr lang="en-US" sz="3000" i="1" dirty="0">
                <a:solidFill>
                  <a:schemeClr val="tx2"/>
                </a:solidFill>
              </a:rPr>
              <a:t>model database can be done using T-SQL</a:t>
            </a:r>
          </a:p>
          <a:p>
            <a:pPr marL="457200" indent="-228600" defTabSz="914400">
              <a:lnSpc>
                <a:spcPct val="90000"/>
              </a:lnSpc>
              <a:spcAft>
                <a:spcPts val="600"/>
              </a:spcAft>
              <a:buFont typeface="Arial" panose="020B0604020202020204" pitchFamily="34" charset="0"/>
              <a:buChar char="•"/>
            </a:pPr>
            <a:r>
              <a:rPr lang="en-US" sz="3000" dirty="0">
                <a:solidFill>
                  <a:schemeClr val="tx2"/>
                </a:solidFill>
              </a:rPr>
              <a:t>Enabled by default for Azure SQL DB and Azure SQL Managed Instance databases</a:t>
            </a:r>
          </a:p>
          <a:p>
            <a:pPr marL="457200" indent="-228600" defTabSz="914400">
              <a:lnSpc>
                <a:spcPct val="90000"/>
              </a:lnSpc>
              <a:spcAft>
                <a:spcPts val="600"/>
              </a:spcAft>
              <a:buFont typeface="Arial" panose="020B0604020202020204" pitchFamily="34" charset="0"/>
              <a:buChar char="•"/>
            </a:pPr>
            <a:r>
              <a:rPr lang="en-US" sz="3000" dirty="0">
                <a:solidFill>
                  <a:schemeClr val="tx2"/>
                </a:solidFill>
              </a:rPr>
              <a:t>Enabled by default starting SQL Server 2022</a:t>
            </a:r>
          </a:p>
        </p:txBody>
      </p:sp>
    </p:spTree>
    <p:extLst>
      <p:ext uri="{BB962C8B-B14F-4D97-AF65-F5344CB8AC3E}">
        <p14:creationId xmlns:p14="http://schemas.microsoft.com/office/powerpoint/2010/main" val="80275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425366-A09F-06CC-308E-0DAB15060DF8}"/>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20" name="Freeform: Shape 19">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1">
            <a:extLst>
              <a:ext uri="{FF2B5EF4-FFF2-40B4-BE49-F238E27FC236}">
                <a16:creationId xmlns:a16="http://schemas.microsoft.com/office/drawing/2014/main" id="{2AC7AA95-B963-60F7-897A-7D32EAE92341}"/>
              </a:ext>
            </a:extLst>
          </p:cNvPr>
          <p:cNvSpPr txBox="1">
            <a:spLocks/>
          </p:cNvSpPr>
          <p:nvPr/>
        </p:nvSpPr>
        <p:spPr>
          <a:xfrm>
            <a:off x="1179226" y="4783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kern="1200" dirty="0">
                <a:solidFill>
                  <a:schemeClr val="tx2"/>
                </a:solidFill>
                <a:latin typeface="+mj-lt"/>
                <a:ea typeface="+mj-ea"/>
                <a:cs typeface="+mj-cs"/>
              </a:rPr>
              <a:t>Captures</a:t>
            </a:r>
          </a:p>
        </p:txBody>
      </p:sp>
      <p:sp>
        <p:nvSpPr>
          <p:cNvPr id="5" name="TextBox 4">
            <a:extLst>
              <a:ext uri="{FF2B5EF4-FFF2-40B4-BE49-F238E27FC236}">
                <a16:creationId xmlns:a16="http://schemas.microsoft.com/office/drawing/2014/main" id="{0D89825F-9D35-40D2-DABF-E9A4CB0B8B04}"/>
              </a:ext>
            </a:extLst>
          </p:cNvPr>
          <p:cNvSpPr txBox="1"/>
          <p:nvPr/>
        </p:nvSpPr>
        <p:spPr>
          <a:xfrm>
            <a:off x="286592" y="1907087"/>
            <a:ext cx="5809408" cy="4706226"/>
          </a:xfrm>
          <a:prstGeom prst="rect">
            <a:avLst/>
          </a:prstGeom>
        </p:spPr>
        <p:txBody>
          <a:bodyPr vert="horz" lIns="91440" tIns="45720" rIns="91440" bIns="45720" rtlCol="0">
            <a:normAutofit/>
          </a:bodyPr>
          <a:lstStyle/>
          <a:p>
            <a:pPr marL="685800" lvl="1" defTabSz="914400">
              <a:lnSpc>
                <a:spcPct val="90000"/>
              </a:lnSpc>
              <a:spcAft>
                <a:spcPts val="600"/>
              </a:spcAft>
            </a:pPr>
            <a:r>
              <a:rPr lang="en-US" sz="3000" dirty="0">
                <a:solidFill>
                  <a:schemeClr val="tx2"/>
                </a:solidFill>
              </a:rPr>
              <a:t>Captured </a:t>
            </a:r>
            <a:r>
              <a:rPr lang="en-US" sz="1500" dirty="0">
                <a:solidFill>
                  <a:schemeClr val="tx2"/>
                </a:solidFill>
              </a:rPr>
              <a:t>(depends on capture mode)</a:t>
            </a:r>
          </a:p>
          <a:p>
            <a:pPr marL="1143000" lvl="1" indent="-457200" defTabSz="914400">
              <a:lnSpc>
                <a:spcPct val="90000"/>
              </a:lnSpc>
              <a:spcAft>
                <a:spcPts val="600"/>
              </a:spcAft>
              <a:buFont typeface="Arial" panose="020B0604020202020204" pitchFamily="34" charset="0"/>
              <a:buChar char="•"/>
            </a:pPr>
            <a:r>
              <a:rPr lang="en-US" sz="3000" dirty="0">
                <a:solidFill>
                  <a:schemeClr val="tx2"/>
                </a:solidFill>
              </a:rPr>
              <a:t>DML</a:t>
            </a:r>
          </a:p>
          <a:p>
            <a:pPr marL="1143000" lvl="1" indent="-457200" defTabSz="914400">
              <a:lnSpc>
                <a:spcPct val="90000"/>
              </a:lnSpc>
              <a:spcAft>
                <a:spcPts val="600"/>
              </a:spcAft>
              <a:buFont typeface="Arial" panose="020B0604020202020204" pitchFamily="34" charset="0"/>
              <a:buChar char="•"/>
            </a:pPr>
            <a:r>
              <a:rPr lang="en-US" sz="3000" dirty="0">
                <a:solidFill>
                  <a:schemeClr val="tx2"/>
                </a:solidFill>
              </a:rPr>
              <a:t>Statements</a:t>
            </a:r>
          </a:p>
          <a:p>
            <a:pPr marL="1600200" lvl="2" indent="-457200" defTabSz="914400">
              <a:lnSpc>
                <a:spcPct val="90000"/>
              </a:lnSpc>
              <a:spcAft>
                <a:spcPts val="600"/>
              </a:spcAft>
              <a:buFont typeface="Arial" panose="020B0604020202020204" pitchFamily="34" charset="0"/>
              <a:buChar char="•"/>
            </a:pPr>
            <a:r>
              <a:rPr lang="en-US" sz="3000" dirty="0">
                <a:solidFill>
                  <a:schemeClr val="tx2"/>
                </a:solidFill>
              </a:rPr>
              <a:t>Stored Proc</a:t>
            </a:r>
          </a:p>
          <a:p>
            <a:pPr marL="1600200" lvl="2" indent="-457200" defTabSz="914400">
              <a:lnSpc>
                <a:spcPct val="90000"/>
              </a:lnSpc>
              <a:spcAft>
                <a:spcPts val="600"/>
              </a:spcAft>
              <a:buFont typeface="Arial" panose="020B0604020202020204" pitchFamily="34" charset="0"/>
              <a:buChar char="•"/>
            </a:pPr>
            <a:r>
              <a:rPr lang="en-US" sz="3000" dirty="0">
                <a:solidFill>
                  <a:schemeClr val="tx2"/>
                </a:solidFill>
              </a:rPr>
              <a:t>Functions</a:t>
            </a:r>
          </a:p>
          <a:p>
            <a:pPr marL="1600200" lvl="2" indent="-457200" defTabSz="914400">
              <a:lnSpc>
                <a:spcPct val="90000"/>
              </a:lnSpc>
              <a:spcAft>
                <a:spcPts val="600"/>
              </a:spcAft>
              <a:buFont typeface="Arial" panose="020B0604020202020204" pitchFamily="34" charset="0"/>
              <a:buChar char="•"/>
            </a:pPr>
            <a:r>
              <a:rPr lang="en-US" sz="3000" dirty="0">
                <a:solidFill>
                  <a:schemeClr val="tx2"/>
                </a:solidFill>
              </a:rPr>
              <a:t>Triggers</a:t>
            </a:r>
          </a:p>
          <a:p>
            <a:pPr marL="1143000" lvl="1" indent="-457200" defTabSz="914400">
              <a:lnSpc>
                <a:spcPct val="90000"/>
              </a:lnSpc>
              <a:spcAft>
                <a:spcPts val="600"/>
              </a:spcAft>
              <a:buFont typeface="Arial" panose="020B0604020202020204" pitchFamily="34" charset="0"/>
              <a:buChar char="•"/>
            </a:pPr>
            <a:endParaRPr lang="en-US" sz="3000" dirty="0">
              <a:solidFill>
                <a:schemeClr val="tx2"/>
              </a:solidFill>
            </a:endParaRPr>
          </a:p>
        </p:txBody>
      </p:sp>
      <p:sp>
        <p:nvSpPr>
          <p:cNvPr id="6" name="TextBox 5">
            <a:extLst>
              <a:ext uri="{FF2B5EF4-FFF2-40B4-BE49-F238E27FC236}">
                <a16:creationId xmlns:a16="http://schemas.microsoft.com/office/drawing/2014/main" id="{157FC808-C401-173D-6E1A-C52C3C3BF37A}"/>
              </a:ext>
            </a:extLst>
          </p:cNvPr>
          <p:cNvSpPr txBox="1"/>
          <p:nvPr/>
        </p:nvSpPr>
        <p:spPr>
          <a:xfrm>
            <a:off x="5506751" y="1936950"/>
            <a:ext cx="5809408" cy="4706226"/>
          </a:xfrm>
          <a:prstGeom prst="rect">
            <a:avLst/>
          </a:prstGeom>
        </p:spPr>
        <p:txBody>
          <a:bodyPr vert="horz" lIns="91440" tIns="45720" rIns="91440" bIns="45720" rtlCol="0">
            <a:normAutofit/>
          </a:bodyPr>
          <a:lstStyle/>
          <a:p>
            <a:pPr marL="685800" lvl="1" defTabSz="914400">
              <a:lnSpc>
                <a:spcPct val="90000"/>
              </a:lnSpc>
              <a:spcAft>
                <a:spcPts val="600"/>
              </a:spcAft>
            </a:pPr>
            <a:r>
              <a:rPr lang="en-US" sz="3000" dirty="0">
                <a:solidFill>
                  <a:schemeClr val="tx2"/>
                </a:solidFill>
              </a:rPr>
              <a:t>Not captured</a:t>
            </a:r>
          </a:p>
          <a:p>
            <a:pPr marL="1143000" lvl="1" indent="-457200" defTabSz="914400">
              <a:lnSpc>
                <a:spcPct val="90000"/>
              </a:lnSpc>
              <a:spcAft>
                <a:spcPts val="600"/>
              </a:spcAft>
              <a:buFont typeface="Arial" panose="020B0604020202020204" pitchFamily="34" charset="0"/>
              <a:buChar char="•"/>
            </a:pPr>
            <a:r>
              <a:rPr lang="en-US" sz="3000" dirty="0">
                <a:solidFill>
                  <a:schemeClr val="tx2"/>
                </a:solidFill>
              </a:rPr>
              <a:t>DDL</a:t>
            </a:r>
            <a:endParaRPr lang="en-US" sz="1600" dirty="0">
              <a:solidFill>
                <a:schemeClr val="tx2"/>
              </a:solidFill>
            </a:endParaRPr>
          </a:p>
          <a:p>
            <a:pPr marL="1143000" lvl="1" indent="-457200" defTabSz="914400">
              <a:lnSpc>
                <a:spcPct val="90000"/>
              </a:lnSpc>
              <a:spcAft>
                <a:spcPts val="600"/>
              </a:spcAft>
              <a:buFont typeface="Arial" panose="020B0604020202020204" pitchFamily="34" charset="0"/>
              <a:buChar char="•"/>
            </a:pPr>
            <a:r>
              <a:rPr lang="en-US" sz="3000" dirty="0">
                <a:solidFill>
                  <a:schemeClr val="tx2"/>
                </a:solidFill>
              </a:rPr>
              <a:t>BULK INSERT</a:t>
            </a:r>
          </a:p>
          <a:p>
            <a:pPr marL="1143000" lvl="1" indent="-457200" defTabSz="914400">
              <a:lnSpc>
                <a:spcPct val="90000"/>
              </a:lnSpc>
              <a:spcAft>
                <a:spcPts val="600"/>
              </a:spcAft>
              <a:buFont typeface="Arial" panose="020B0604020202020204" pitchFamily="34" charset="0"/>
              <a:buChar char="•"/>
            </a:pPr>
            <a:r>
              <a:rPr lang="en-US" sz="3000" dirty="0">
                <a:solidFill>
                  <a:schemeClr val="tx2"/>
                </a:solidFill>
              </a:rPr>
              <a:t>DBCC, KILL etc.</a:t>
            </a:r>
          </a:p>
          <a:p>
            <a:pPr marL="1143000" lvl="1" indent="-457200" defTabSz="914400">
              <a:lnSpc>
                <a:spcPct val="90000"/>
              </a:lnSpc>
              <a:spcAft>
                <a:spcPts val="600"/>
              </a:spcAft>
              <a:buFont typeface="Arial" panose="020B0604020202020204" pitchFamily="34" charset="0"/>
              <a:buChar char="•"/>
            </a:pPr>
            <a:r>
              <a:rPr lang="en-US" sz="3000" dirty="0" err="1">
                <a:solidFill>
                  <a:schemeClr val="tx2"/>
                </a:solidFill>
              </a:rPr>
              <a:t>Showplan</a:t>
            </a:r>
            <a:endParaRPr lang="en-US" sz="3000" dirty="0">
              <a:solidFill>
                <a:schemeClr val="tx2"/>
              </a:solidFill>
            </a:endParaRPr>
          </a:p>
          <a:p>
            <a:pPr marL="1143000" lvl="1" indent="-457200" defTabSz="914400">
              <a:lnSpc>
                <a:spcPct val="90000"/>
              </a:lnSpc>
              <a:spcAft>
                <a:spcPts val="600"/>
              </a:spcAft>
              <a:buFont typeface="Arial" panose="020B0604020202020204" pitchFamily="34" charset="0"/>
              <a:buChar char="•"/>
            </a:pPr>
            <a:r>
              <a:rPr lang="en-US" sz="3000" dirty="0">
                <a:solidFill>
                  <a:schemeClr val="tx2"/>
                </a:solidFill>
              </a:rPr>
              <a:t>Other database context</a:t>
            </a:r>
          </a:p>
          <a:p>
            <a:pPr marL="1143000" lvl="1" indent="-457200" defTabSz="914400">
              <a:lnSpc>
                <a:spcPct val="90000"/>
              </a:lnSpc>
              <a:spcAft>
                <a:spcPts val="600"/>
              </a:spcAft>
              <a:buFont typeface="Arial" panose="020B0604020202020204" pitchFamily="34" charset="0"/>
              <a:buChar char="•"/>
            </a:pPr>
            <a:r>
              <a:rPr lang="en-US" sz="3000" dirty="0">
                <a:solidFill>
                  <a:schemeClr val="tx2"/>
                </a:solidFill>
              </a:rPr>
              <a:t>“Who/Where”</a:t>
            </a:r>
          </a:p>
        </p:txBody>
      </p:sp>
    </p:spTree>
    <p:extLst>
      <p:ext uri="{BB962C8B-B14F-4D97-AF65-F5344CB8AC3E}">
        <p14:creationId xmlns:p14="http://schemas.microsoft.com/office/powerpoint/2010/main" val="1786529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3B82DB-54F2-B978-E16B-66A3ACC90C8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219" y="3985"/>
            <a:ext cx="9747620" cy="6858000"/>
            <a:chOff x="1318434" y="36937"/>
            <a:chExt cx="9747620" cy="6858000"/>
          </a:xfrm>
        </p:grpSpPr>
        <p:sp>
          <p:nvSpPr>
            <p:cNvPr id="11" name="Freeform: Shape 10">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4" name="Title 1">
            <a:extLst>
              <a:ext uri="{FF2B5EF4-FFF2-40B4-BE49-F238E27FC236}">
                <a16:creationId xmlns:a16="http://schemas.microsoft.com/office/drawing/2014/main" id="{C448642E-1378-6D29-5FF6-48EE0EF7E1A2}"/>
              </a:ext>
            </a:extLst>
          </p:cNvPr>
          <p:cNvSpPr txBox="1">
            <a:spLocks/>
          </p:cNvSpPr>
          <p:nvPr/>
        </p:nvSpPr>
        <p:spPr>
          <a:xfrm>
            <a:off x="1179226" y="4783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kern="1200" dirty="0">
                <a:solidFill>
                  <a:schemeClr val="tx2"/>
                </a:solidFill>
                <a:latin typeface="+mj-lt"/>
                <a:ea typeface="+mj-ea"/>
                <a:cs typeface="+mj-cs"/>
              </a:rPr>
              <a:t>Configuring</a:t>
            </a:r>
          </a:p>
        </p:txBody>
      </p:sp>
      <p:sp>
        <p:nvSpPr>
          <p:cNvPr id="7" name="TextBox 6">
            <a:extLst>
              <a:ext uri="{FF2B5EF4-FFF2-40B4-BE49-F238E27FC236}">
                <a16:creationId xmlns:a16="http://schemas.microsoft.com/office/drawing/2014/main" id="{C087E4DF-814E-664F-7243-50D6A29B5455}"/>
              </a:ext>
            </a:extLst>
          </p:cNvPr>
          <p:cNvSpPr txBox="1"/>
          <p:nvPr/>
        </p:nvSpPr>
        <p:spPr>
          <a:xfrm>
            <a:off x="286591" y="1907087"/>
            <a:ext cx="11591899" cy="4706226"/>
          </a:xfrm>
          <a:prstGeom prst="rect">
            <a:avLst/>
          </a:prstGeom>
        </p:spPr>
        <p:txBody>
          <a:bodyPr vert="horz" lIns="91440" tIns="45720" rIns="91440" bIns="45720" rtlCol="0">
            <a:normAutofit/>
          </a:bodyPr>
          <a:lstStyle/>
          <a:p>
            <a:pPr marL="457200" indent="-228600" defTabSz="914400">
              <a:lnSpc>
                <a:spcPct val="90000"/>
              </a:lnSpc>
              <a:spcAft>
                <a:spcPts val="600"/>
              </a:spcAft>
              <a:buFont typeface="Arial" panose="020B0604020202020204" pitchFamily="34" charset="0"/>
              <a:buChar char="•"/>
            </a:pPr>
            <a:r>
              <a:rPr lang="en-US" sz="3000" dirty="0">
                <a:solidFill>
                  <a:schemeClr val="tx2"/>
                </a:solidFill>
              </a:rPr>
              <a:t>T-SQL</a:t>
            </a:r>
          </a:p>
          <a:p>
            <a:pPr marL="914400" lvl="1" indent="-228600" defTabSz="914400">
              <a:lnSpc>
                <a:spcPct val="90000"/>
              </a:lnSpc>
              <a:spcAft>
                <a:spcPts val="600"/>
              </a:spcAft>
              <a:buFont typeface="Arial" panose="020B0604020202020204" pitchFamily="34" charset="0"/>
              <a:buChar char="•"/>
            </a:pPr>
            <a:r>
              <a:rPr lang="en-US" sz="2000" b="0" i="0" dirty="0">
                <a:solidFill>
                  <a:srgbClr val="0101FD"/>
                </a:solidFill>
                <a:effectLst/>
                <a:latin typeface="SFMono-Regular"/>
              </a:rPr>
              <a:t>ALTER</a:t>
            </a:r>
            <a:r>
              <a:rPr lang="en-US" sz="2000" b="0" i="0" dirty="0">
                <a:solidFill>
                  <a:srgbClr val="161616"/>
                </a:solidFill>
                <a:effectLst/>
                <a:latin typeface="SFMono-Regular"/>
              </a:rPr>
              <a:t> </a:t>
            </a:r>
            <a:r>
              <a:rPr lang="en-US" sz="2000" b="0" i="0" dirty="0">
                <a:solidFill>
                  <a:srgbClr val="0101FD"/>
                </a:solidFill>
                <a:effectLst/>
                <a:latin typeface="SFMono-Regular"/>
              </a:rPr>
              <a:t>DATABASE</a:t>
            </a:r>
            <a:r>
              <a:rPr lang="en-US" sz="2000" b="0" i="0" dirty="0">
                <a:solidFill>
                  <a:srgbClr val="161616"/>
                </a:solidFill>
                <a:effectLst/>
                <a:latin typeface="SFMono-Regular"/>
              </a:rPr>
              <a:t> &lt;</a:t>
            </a:r>
            <a:r>
              <a:rPr lang="en-US" sz="2000" b="0" i="0" dirty="0" err="1">
                <a:solidFill>
                  <a:srgbClr val="161616"/>
                </a:solidFill>
                <a:effectLst/>
                <a:latin typeface="SFMono-Regular"/>
              </a:rPr>
              <a:t>database_name</a:t>
            </a:r>
            <a:r>
              <a:rPr lang="en-US" sz="2000" b="0" i="0" dirty="0">
                <a:solidFill>
                  <a:srgbClr val="161616"/>
                </a:solidFill>
                <a:effectLst/>
                <a:latin typeface="SFMono-Regular"/>
              </a:rPr>
              <a:t>&gt; </a:t>
            </a:r>
            <a:r>
              <a:rPr lang="en-US" sz="2000" b="0" i="0" dirty="0">
                <a:solidFill>
                  <a:srgbClr val="0101FD"/>
                </a:solidFill>
                <a:effectLst/>
                <a:latin typeface="SFMono-Regular"/>
              </a:rPr>
              <a:t>SET</a:t>
            </a:r>
            <a:r>
              <a:rPr lang="en-US" sz="2000" b="0" i="0" dirty="0">
                <a:solidFill>
                  <a:srgbClr val="161616"/>
                </a:solidFill>
                <a:effectLst/>
                <a:latin typeface="SFMono-Regular"/>
              </a:rPr>
              <a:t> QUERY_STORE = </a:t>
            </a:r>
            <a:r>
              <a:rPr lang="en-US" sz="2000" b="0" i="0" dirty="0">
                <a:solidFill>
                  <a:srgbClr val="0101FD"/>
                </a:solidFill>
                <a:effectLst/>
                <a:latin typeface="SFMono-Regular"/>
              </a:rPr>
              <a:t>ON</a:t>
            </a:r>
            <a:r>
              <a:rPr lang="en-US" sz="2000" b="0" i="0" dirty="0">
                <a:solidFill>
                  <a:srgbClr val="161616"/>
                </a:solidFill>
                <a:effectLst/>
                <a:latin typeface="SFMono-Regular"/>
              </a:rPr>
              <a:t> (OPERATION_MODE = READ_WRITE);</a:t>
            </a:r>
            <a:endParaRPr lang="en-US" sz="2000" dirty="0">
              <a:solidFill>
                <a:schemeClr val="tx2"/>
              </a:solidFill>
            </a:endParaRPr>
          </a:p>
          <a:p>
            <a:pPr marL="457200" indent="-228600" defTabSz="914400">
              <a:lnSpc>
                <a:spcPct val="90000"/>
              </a:lnSpc>
              <a:spcAft>
                <a:spcPts val="600"/>
              </a:spcAft>
              <a:buFont typeface="Arial" panose="020B0604020202020204" pitchFamily="34" charset="0"/>
              <a:buChar char="•"/>
            </a:pPr>
            <a:endParaRPr lang="en-US" sz="3000" dirty="0">
              <a:solidFill>
                <a:schemeClr val="tx2"/>
              </a:solidFill>
            </a:endParaRPr>
          </a:p>
          <a:p>
            <a:pPr marL="457200" indent="-228600" defTabSz="914400">
              <a:lnSpc>
                <a:spcPct val="90000"/>
              </a:lnSpc>
              <a:spcAft>
                <a:spcPts val="600"/>
              </a:spcAft>
              <a:buFont typeface="Arial" panose="020B0604020202020204" pitchFamily="34" charset="0"/>
              <a:buChar char="•"/>
            </a:pPr>
            <a:r>
              <a:rPr lang="en-US" sz="3000" dirty="0">
                <a:solidFill>
                  <a:schemeClr val="tx2"/>
                </a:solidFill>
              </a:rPr>
              <a:t>SSMS </a:t>
            </a:r>
            <a:r>
              <a:rPr lang="en-US" sz="3000" dirty="0" err="1">
                <a:solidFill>
                  <a:schemeClr val="tx2"/>
                </a:solidFill>
              </a:rPr>
              <a:t>gui</a:t>
            </a:r>
            <a:endParaRPr lang="en-US" sz="3000" dirty="0">
              <a:solidFill>
                <a:schemeClr val="tx2"/>
              </a:solidFill>
            </a:endParaRPr>
          </a:p>
          <a:p>
            <a:pPr marL="914400" lvl="1" indent="-228600" defTabSz="914400">
              <a:lnSpc>
                <a:spcPct val="90000"/>
              </a:lnSpc>
              <a:spcAft>
                <a:spcPts val="600"/>
              </a:spcAft>
              <a:buFont typeface="Arial" panose="020B0604020202020204" pitchFamily="34" charset="0"/>
              <a:buChar char="•"/>
            </a:pPr>
            <a:r>
              <a:rPr lang="en-US" sz="3000" dirty="0">
                <a:solidFill>
                  <a:schemeClr val="tx2"/>
                </a:solidFill>
              </a:rPr>
              <a:t>In Object Explorer, right-click a database, select </a:t>
            </a:r>
            <a:r>
              <a:rPr lang="en-US" sz="3000" b="1" dirty="0">
                <a:solidFill>
                  <a:schemeClr val="tx2"/>
                </a:solidFill>
              </a:rPr>
              <a:t>properties</a:t>
            </a:r>
          </a:p>
          <a:p>
            <a:pPr marL="914400" lvl="1" indent="-228600" defTabSz="914400">
              <a:lnSpc>
                <a:spcPct val="90000"/>
              </a:lnSpc>
              <a:spcAft>
                <a:spcPts val="600"/>
              </a:spcAft>
              <a:buFont typeface="Arial" panose="020B0604020202020204" pitchFamily="34" charset="0"/>
              <a:buChar char="•"/>
            </a:pPr>
            <a:r>
              <a:rPr lang="en-US" sz="3000" dirty="0">
                <a:solidFill>
                  <a:schemeClr val="tx2"/>
                </a:solidFill>
              </a:rPr>
              <a:t>In the </a:t>
            </a:r>
            <a:r>
              <a:rPr lang="en-US" sz="3000" dirty="0" err="1">
                <a:solidFill>
                  <a:schemeClr val="tx2"/>
                </a:solidFill>
              </a:rPr>
              <a:t>disalog</a:t>
            </a:r>
            <a:r>
              <a:rPr lang="en-US" sz="3000" dirty="0">
                <a:solidFill>
                  <a:schemeClr val="tx2"/>
                </a:solidFill>
              </a:rPr>
              <a:t> box, select the </a:t>
            </a:r>
            <a:r>
              <a:rPr lang="en-US" sz="3000" b="1" dirty="0">
                <a:solidFill>
                  <a:schemeClr val="tx2"/>
                </a:solidFill>
              </a:rPr>
              <a:t>Query Store</a:t>
            </a:r>
            <a:r>
              <a:rPr lang="en-US" sz="3000" dirty="0">
                <a:solidFill>
                  <a:schemeClr val="tx2"/>
                </a:solidFill>
              </a:rPr>
              <a:t> page</a:t>
            </a:r>
          </a:p>
          <a:p>
            <a:pPr marL="914400" lvl="1" indent="-228600" defTabSz="914400">
              <a:lnSpc>
                <a:spcPct val="90000"/>
              </a:lnSpc>
              <a:spcAft>
                <a:spcPts val="600"/>
              </a:spcAft>
              <a:buFont typeface="Arial" panose="020B0604020202020204" pitchFamily="34" charset="0"/>
              <a:buChar char="•"/>
            </a:pPr>
            <a:r>
              <a:rPr lang="en-US" sz="3000" dirty="0">
                <a:solidFill>
                  <a:schemeClr val="tx2"/>
                </a:solidFill>
              </a:rPr>
              <a:t>In the </a:t>
            </a:r>
            <a:r>
              <a:rPr lang="en-US" sz="3000" b="1" dirty="0">
                <a:solidFill>
                  <a:schemeClr val="tx2"/>
                </a:solidFill>
              </a:rPr>
              <a:t>Operation Mode (Requested), </a:t>
            </a:r>
            <a:r>
              <a:rPr lang="en-US" sz="3000" dirty="0">
                <a:solidFill>
                  <a:schemeClr val="tx2"/>
                </a:solidFill>
              </a:rPr>
              <a:t>select </a:t>
            </a:r>
            <a:r>
              <a:rPr lang="en-US" sz="3000" b="1" dirty="0">
                <a:solidFill>
                  <a:schemeClr val="tx2"/>
                </a:solidFill>
              </a:rPr>
              <a:t>Read Write</a:t>
            </a:r>
            <a:endParaRPr lang="en-US" sz="3000" dirty="0">
              <a:solidFill>
                <a:schemeClr val="tx2"/>
              </a:solidFill>
            </a:endParaRPr>
          </a:p>
        </p:txBody>
      </p:sp>
    </p:spTree>
    <p:extLst>
      <p:ext uri="{BB962C8B-B14F-4D97-AF65-F5344CB8AC3E}">
        <p14:creationId xmlns:p14="http://schemas.microsoft.com/office/powerpoint/2010/main" val="2477669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EF79E4-D2BD-3DB8-2B0A-07211CAD3FB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6BED37-CB35-3DF3-934B-A113BBB36F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4CD5F4-492C-4C62-C299-29513159A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8D9F5FC6-06E8-9142-4470-4E09F76143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66B6F46E-8F18-EFFF-251F-CCCBB4A78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246E021-A643-435B-094F-07644E2E9B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EFBA524-4132-30F4-92FD-4DD41D6DEE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64803BB-E2A6-1A47-8A94-A4A7ACCD0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ADD194A9-323E-72BB-63B1-D451C4492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19" name="Freeform: Shape 18">
              <a:extLst>
                <a:ext uri="{FF2B5EF4-FFF2-40B4-BE49-F238E27FC236}">
                  <a16:creationId xmlns:a16="http://schemas.microsoft.com/office/drawing/2014/main" id="{EBC8C2A7-3413-BD7B-74FD-00CE8DCDE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BEBD60C-92B5-479E-E68E-70D33FF50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AA7B8C5-CFDF-B351-D437-A294B5133E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07F909FE-EDCE-42C1-8888-72B44114B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1">
            <a:extLst>
              <a:ext uri="{FF2B5EF4-FFF2-40B4-BE49-F238E27FC236}">
                <a16:creationId xmlns:a16="http://schemas.microsoft.com/office/drawing/2014/main" id="{EEC9C003-5339-8F76-D0BF-3CA8BA4CF135}"/>
              </a:ext>
            </a:extLst>
          </p:cNvPr>
          <p:cNvSpPr txBox="1">
            <a:spLocks/>
          </p:cNvSpPr>
          <p:nvPr/>
        </p:nvSpPr>
        <p:spPr>
          <a:xfrm>
            <a:off x="1179226" y="4783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kern="1200" dirty="0">
                <a:solidFill>
                  <a:schemeClr val="tx2"/>
                </a:solidFill>
                <a:latin typeface="+mj-lt"/>
                <a:ea typeface="+mj-ea"/>
                <a:cs typeface="+mj-cs"/>
              </a:rPr>
              <a:t>Configuring</a:t>
            </a:r>
          </a:p>
        </p:txBody>
      </p:sp>
      <p:pic>
        <p:nvPicPr>
          <p:cNvPr id="6" name="Picture 5">
            <a:extLst>
              <a:ext uri="{FF2B5EF4-FFF2-40B4-BE49-F238E27FC236}">
                <a16:creationId xmlns:a16="http://schemas.microsoft.com/office/drawing/2014/main" id="{0161AC02-7AA0-7EC1-ACD0-EA4DA8C59F37}"/>
              </a:ext>
            </a:extLst>
          </p:cNvPr>
          <p:cNvPicPr>
            <a:picLocks noChangeAspect="1"/>
          </p:cNvPicPr>
          <p:nvPr/>
        </p:nvPicPr>
        <p:blipFill>
          <a:blip r:embed="rId3"/>
          <a:stretch>
            <a:fillRect/>
          </a:stretch>
        </p:blipFill>
        <p:spPr>
          <a:xfrm>
            <a:off x="1915645" y="1699209"/>
            <a:ext cx="8360710" cy="4674188"/>
          </a:xfrm>
          <a:prstGeom prst="rect">
            <a:avLst/>
          </a:prstGeom>
        </p:spPr>
      </p:pic>
    </p:spTree>
    <p:extLst>
      <p:ext uri="{BB962C8B-B14F-4D97-AF65-F5344CB8AC3E}">
        <p14:creationId xmlns:p14="http://schemas.microsoft.com/office/powerpoint/2010/main" val="3843103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06248BD-AEEB-0209-27F7-FBD1DA18C116}"/>
              </a:ext>
            </a:extLst>
          </p:cNvPr>
          <p:cNvSpPr>
            <a:spLocks noGrp="1"/>
          </p:cNvSpPr>
          <p:nvPr>
            <p:ph type="title"/>
          </p:nvPr>
        </p:nvSpPr>
        <p:spPr>
          <a:xfrm>
            <a:off x="5394960" y="1594707"/>
            <a:ext cx="5617814" cy="1325563"/>
          </a:xfrm>
        </p:spPr>
        <p:txBody>
          <a:bodyPr anchor="b">
            <a:normAutofit/>
          </a:bodyPr>
          <a:lstStyle/>
          <a:p>
            <a:pPr algn="ctr"/>
            <a:r>
              <a:rPr lang="en-US" sz="3600" dirty="0">
                <a:solidFill>
                  <a:schemeClr val="tx2"/>
                </a:solidFill>
              </a:rPr>
              <a:t>Peter Kruis</a:t>
            </a:r>
            <a:endParaRPr lang="nl-BE" sz="3600" dirty="0">
              <a:solidFill>
                <a:schemeClr val="tx2"/>
              </a:solidFill>
            </a:endParaRPr>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E022506-841E-DA8B-9A1A-C0AF3D7A5892}"/>
              </a:ext>
            </a:extLst>
          </p:cNvPr>
          <p:cNvSpPr>
            <a:spLocks noGrp="1"/>
          </p:cNvSpPr>
          <p:nvPr>
            <p:ph idx="1"/>
          </p:nvPr>
        </p:nvSpPr>
        <p:spPr>
          <a:xfrm>
            <a:off x="5394960" y="3329677"/>
            <a:ext cx="6053328" cy="2457269"/>
          </a:xfrm>
        </p:spPr>
        <p:txBody>
          <a:bodyPr>
            <a:normAutofit/>
          </a:bodyPr>
          <a:lstStyle/>
          <a:p>
            <a:pPr algn="l"/>
            <a:endParaRPr lang="nl-BE" sz="1800" dirty="0">
              <a:solidFill>
                <a:schemeClr val="tx2"/>
              </a:solidFill>
            </a:endParaRPr>
          </a:p>
          <a:p>
            <a:pPr algn="l"/>
            <a:r>
              <a:rPr lang="nl-BE" sz="1800" dirty="0">
                <a:solidFill>
                  <a:schemeClr val="tx2"/>
                </a:solidFill>
              </a:rPr>
              <a:t>https://www.linkedin.com/in/peter-kruis</a:t>
            </a:r>
          </a:p>
          <a:p>
            <a:pPr algn="l"/>
            <a:r>
              <a:rPr lang="nl-BE" sz="1800" dirty="0">
                <a:solidFill>
                  <a:schemeClr val="tx2"/>
                </a:solidFill>
              </a:rPr>
              <a:t>peterkruis@hotmail.com / peter.kruis@monin-it.be</a:t>
            </a:r>
          </a:p>
          <a:p>
            <a:pPr algn="l"/>
            <a:r>
              <a:rPr lang="nl-BE" sz="1800" dirty="0">
                <a:solidFill>
                  <a:schemeClr val="tx2"/>
                </a:solidFill>
              </a:rPr>
              <a:t>https://github.com/peterkruis</a:t>
            </a: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2" descr="play-lh.googleusercontent.com/kMofEFLjobZy_bCuaiDo...">
            <a:extLst>
              <a:ext uri="{FF2B5EF4-FFF2-40B4-BE49-F238E27FC236}">
                <a16:creationId xmlns:a16="http://schemas.microsoft.com/office/drawing/2014/main" id="{B7822140-2A6D-5A46-572E-43FDE54696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0213" y="3732380"/>
            <a:ext cx="259718" cy="2601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ifference Between Email and Gmail - Pediaa.Com">
            <a:extLst>
              <a:ext uri="{FF2B5EF4-FFF2-40B4-BE49-F238E27FC236}">
                <a16:creationId xmlns:a16="http://schemas.microsoft.com/office/drawing/2014/main" id="{E5319145-76B3-2A36-AA73-51471FC7C0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0213" y="4135083"/>
            <a:ext cx="259718" cy="2601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GitHub Logos and Usage · GitHub">
            <a:extLst>
              <a:ext uri="{FF2B5EF4-FFF2-40B4-BE49-F238E27FC236}">
                <a16:creationId xmlns:a16="http://schemas.microsoft.com/office/drawing/2014/main" id="{32ED7A55-F985-EBF6-E7CE-2CC992FFE4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0213" y="4483770"/>
            <a:ext cx="259718" cy="2597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person with glasses and a beard&#10;&#10;AI-generated content may be incorrect.">
            <a:extLst>
              <a:ext uri="{FF2B5EF4-FFF2-40B4-BE49-F238E27FC236}">
                <a16:creationId xmlns:a16="http://schemas.microsoft.com/office/drawing/2014/main" id="{56F8780C-EA56-D226-7733-ABEDC5DFCC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142" y="0"/>
            <a:ext cx="4571664" cy="6858000"/>
          </a:xfrm>
          <a:prstGeom prst="rect">
            <a:avLst/>
          </a:prstGeom>
          <a:ln>
            <a:noFill/>
          </a:ln>
          <a:effectLst>
            <a:outerShdw blurRad="190500" algn="tl" rotWithShape="0">
              <a:srgbClr val="000000">
                <a:alpha val="70000"/>
              </a:srgbClr>
            </a:outerShdw>
          </a:effectLst>
        </p:spPr>
      </p:pic>
      <p:pic>
        <p:nvPicPr>
          <p:cNvPr id="11" name="Picture 2">
            <a:extLst>
              <a:ext uri="{FF2B5EF4-FFF2-40B4-BE49-F238E27FC236}">
                <a16:creationId xmlns:a16="http://schemas.microsoft.com/office/drawing/2014/main" id="{078922C2-E6E4-557C-8605-91A29492E1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66881" y="5526188"/>
            <a:ext cx="1424814" cy="1269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866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17D993-FC0E-322F-F8D9-B6D8854C89B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A3AC1D-F1B4-5A12-FF8A-7F58FED3E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5E1946F-B747-3820-4E27-E1A71BBB1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B898CBA-E290-9984-F7C3-C5C6EC9D03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32248841-71FE-A8B4-FCD3-AEA8BE146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D5164B4-2F6C-C87B-D288-5A96279CC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8E982B5-1F5F-73D2-99A3-CEA132770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A88C241-8E37-FA32-6842-ACB5DD907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2D5D89E-268D-E02D-AC56-3168081665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19" name="Freeform: Shape 18">
              <a:extLst>
                <a:ext uri="{FF2B5EF4-FFF2-40B4-BE49-F238E27FC236}">
                  <a16:creationId xmlns:a16="http://schemas.microsoft.com/office/drawing/2014/main" id="{E1916509-007C-1CF6-379E-9194A32C88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79985C7F-AA39-107F-2A99-66A1570ED7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3137634-FAF4-9DCC-9249-28A59CCCD7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C733AC75-D3C7-25F1-C0AC-9CD7E7A999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1">
            <a:extLst>
              <a:ext uri="{FF2B5EF4-FFF2-40B4-BE49-F238E27FC236}">
                <a16:creationId xmlns:a16="http://schemas.microsoft.com/office/drawing/2014/main" id="{3717C8BE-FBB7-B83B-19F9-D2A63DB8BCE7}"/>
              </a:ext>
            </a:extLst>
          </p:cNvPr>
          <p:cNvSpPr txBox="1">
            <a:spLocks/>
          </p:cNvSpPr>
          <p:nvPr/>
        </p:nvSpPr>
        <p:spPr>
          <a:xfrm>
            <a:off x="1179226" y="4783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kern="1200" dirty="0">
                <a:solidFill>
                  <a:schemeClr val="tx2"/>
                </a:solidFill>
                <a:latin typeface="+mj-lt"/>
                <a:ea typeface="+mj-ea"/>
                <a:cs typeface="+mj-cs"/>
              </a:rPr>
              <a:t>Configuring</a:t>
            </a:r>
          </a:p>
        </p:txBody>
      </p:sp>
      <p:sp>
        <p:nvSpPr>
          <p:cNvPr id="3" name="TextBox 2">
            <a:extLst>
              <a:ext uri="{FF2B5EF4-FFF2-40B4-BE49-F238E27FC236}">
                <a16:creationId xmlns:a16="http://schemas.microsoft.com/office/drawing/2014/main" id="{4E1757D2-426E-3EB1-19C3-1DBF45522024}"/>
              </a:ext>
            </a:extLst>
          </p:cNvPr>
          <p:cNvSpPr txBox="1"/>
          <p:nvPr/>
        </p:nvSpPr>
        <p:spPr>
          <a:xfrm>
            <a:off x="3048000" y="1720840"/>
            <a:ext cx="6096000" cy="3416320"/>
          </a:xfrm>
          <a:prstGeom prst="rect">
            <a:avLst/>
          </a:prstGeom>
          <a:noFill/>
        </p:spPr>
        <p:txBody>
          <a:bodyPr wrap="square">
            <a:spAutoFit/>
          </a:bodyPr>
          <a:lstStyle/>
          <a:p>
            <a:r>
              <a:rPr lang="nl-BE" sz="1800" dirty="0">
                <a:solidFill>
                  <a:srgbClr val="0000FF"/>
                </a:solidFill>
                <a:latin typeface="Consolas" panose="020B0609020204030204" pitchFamily="49" charset="0"/>
              </a:rPr>
              <a:t>ALTER</a:t>
            </a:r>
            <a:r>
              <a:rPr lang="nl-BE" sz="1800" dirty="0">
                <a:solidFill>
                  <a:srgbClr val="000000"/>
                </a:solidFill>
                <a:latin typeface="Consolas" panose="020B0609020204030204" pitchFamily="49" charset="0"/>
              </a:rPr>
              <a:t> </a:t>
            </a:r>
            <a:r>
              <a:rPr lang="nl-BE" sz="1800">
                <a:solidFill>
                  <a:srgbClr val="0000FF"/>
                </a:solidFill>
                <a:latin typeface="Consolas" panose="020B0609020204030204" pitchFamily="49" charset="0"/>
              </a:rPr>
              <a:t>DATABASE</a:t>
            </a:r>
            <a:r>
              <a:rPr lang="nl-BE" sz="1800">
                <a:solidFill>
                  <a:srgbClr val="000000"/>
                </a:solidFill>
                <a:latin typeface="Consolas" panose="020B0609020204030204" pitchFamily="49" charset="0"/>
              </a:rPr>
              <a:t> &lt;database_name</a:t>
            </a:r>
            <a:r>
              <a:rPr lang="nl-BE">
                <a:solidFill>
                  <a:srgbClr val="000000"/>
                </a:solidFill>
                <a:latin typeface="Consolas" panose="020B0609020204030204" pitchFamily="49" charset="0"/>
              </a:rPr>
              <a:t>&gt;</a:t>
            </a:r>
            <a:endParaRPr lang="nl-BE" sz="1800" dirty="0">
              <a:solidFill>
                <a:srgbClr val="000000"/>
              </a:solidFill>
              <a:latin typeface="Consolas" panose="020B0609020204030204" pitchFamily="49" charset="0"/>
            </a:endParaRPr>
          </a:p>
          <a:p>
            <a:r>
              <a:rPr lang="nl-BE" sz="1800" dirty="0">
                <a:solidFill>
                  <a:srgbClr val="0000FF"/>
                </a:solidFill>
                <a:latin typeface="Consolas" panose="020B0609020204030204" pitchFamily="49" charset="0"/>
              </a:rPr>
              <a:t>SET</a:t>
            </a:r>
            <a:r>
              <a:rPr lang="nl-BE" sz="1800" dirty="0">
                <a:solidFill>
                  <a:srgbClr val="000000"/>
                </a:solidFill>
                <a:latin typeface="Consolas" panose="020B0609020204030204" pitchFamily="49" charset="0"/>
              </a:rPr>
              <a:t> </a:t>
            </a:r>
            <a:r>
              <a:rPr lang="nl-BE" sz="1800" dirty="0">
                <a:solidFill>
                  <a:srgbClr val="0000FF"/>
                </a:solidFill>
                <a:latin typeface="Consolas" panose="020B0609020204030204" pitchFamily="49" charset="0"/>
              </a:rPr>
              <a:t>QUERY_STORE</a:t>
            </a:r>
            <a:r>
              <a:rPr lang="nl-BE" sz="1800" dirty="0">
                <a:solidFill>
                  <a:srgbClr val="000000"/>
                </a:solidFill>
                <a:latin typeface="Consolas" panose="020B0609020204030204" pitchFamily="49" charset="0"/>
              </a:rPr>
              <a:t> </a:t>
            </a:r>
            <a:r>
              <a:rPr lang="nl-BE" sz="1800" dirty="0">
                <a:solidFill>
                  <a:srgbClr val="808080"/>
                </a:solidFill>
                <a:latin typeface="Consolas" panose="020B0609020204030204" pitchFamily="49" charset="0"/>
              </a:rPr>
              <a:t>=</a:t>
            </a:r>
            <a:r>
              <a:rPr lang="nl-BE" sz="1800" dirty="0">
                <a:solidFill>
                  <a:srgbClr val="000000"/>
                </a:solidFill>
                <a:latin typeface="Consolas" panose="020B0609020204030204" pitchFamily="49" charset="0"/>
              </a:rPr>
              <a:t> </a:t>
            </a:r>
            <a:r>
              <a:rPr lang="nl-BE" sz="1800" dirty="0">
                <a:solidFill>
                  <a:srgbClr val="0000FF"/>
                </a:solidFill>
                <a:latin typeface="Consolas" panose="020B0609020204030204" pitchFamily="49" charset="0"/>
              </a:rPr>
              <a:t>ON </a:t>
            </a:r>
            <a:r>
              <a:rPr lang="nl-BE" sz="1800" dirty="0">
                <a:solidFill>
                  <a:srgbClr val="808080"/>
                </a:solidFill>
                <a:latin typeface="Consolas" panose="020B0609020204030204" pitchFamily="49" charset="0"/>
              </a:rPr>
              <a:t>(</a:t>
            </a:r>
            <a:endParaRPr lang="nl-BE" sz="1800" dirty="0">
              <a:solidFill>
                <a:srgbClr val="000000"/>
              </a:solidFill>
              <a:latin typeface="Consolas" panose="020B0609020204030204" pitchFamily="49" charset="0"/>
            </a:endParaRPr>
          </a:p>
          <a:p>
            <a:r>
              <a:rPr lang="nl-BE" sz="1800" dirty="0">
                <a:solidFill>
                  <a:srgbClr val="000000"/>
                </a:solidFill>
                <a:latin typeface="Consolas" panose="020B0609020204030204" pitchFamily="49" charset="0"/>
              </a:rPr>
              <a:t>    </a:t>
            </a:r>
            <a:r>
              <a:rPr lang="nl-BE" sz="1800" dirty="0">
                <a:solidFill>
                  <a:srgbClr val="0000FF"/>
                </a:solidFill>
                <a:latin typeface="Consolas" panose="020B0609020204030204" pitchFamily="49" charset="0"/>
              </a:rPr>
              <a:t>OPERATION_MODE</a:t>
            </a:r>
            <a:r>
              <a:rPr lang="nl-BE" sz="1800" dirty="0">
                <a:solidFill>
                  <a:srgbClr val="000000"/>
                </a:solidFill>
                <a:latin typeface="Consolas" panose="020B0609020204030204" pitchFamily="49" charset="0"/>
              </a:rPr>
              <a:t> </a:t>
            </a:r>
            <a:r>
              <a:rPr lang="nl-BE" sz="1800" dirty="0">
                <a:solidFill>
                  <a:srgbClr val="808080"/>
                </a:solidFill>
                <a:latin typeface="Consolas" panose="020B0609020204030204" pitchFamily="49" charset="0"/>
              </a:rPr>
              <a:t>=</a:t>
            </a:r>
            <a:r>
              <a:rPr lang="nl-BE" sz="1800" dirty="0">
                <a:solidFill>
                  <a:srgbClr val="000000"/>
                </a:solidFill>
                <a:latin typeface="Consolas" panose="020B0609020204030204" pitchFamily="49" charset="0"/>
              </a:rPr>
              <a:t> </a:t>
            </a:r>
            <a:r>
              <a:rPr lang="nl-BE" sz="1800" dirty="0">
                <a:solidFill>
                  <a:srgbClr val="0000FF"/>
                </a:solidFill>
                <a:latin typeface="Consolas" panose="020B0609020204030204" pitchFamily="49" charset="0"/>
              </a:rPr>
              <a:t>READ_WRITE</a:t>
            </a:r>
            <a:r>
              <a:rPr lang="nl-BE" sz="1800" dirty="0">
                <a:solidFill>
                  <a:srgbClr val="808080"/>
                </a:solidFill>
                <a:latin typeface="Consolas" panose="020B0609020204030204" pitchFamily="49" charset="0"/>
              </a:rPr>
              <a:t>,</a:t>
            </a:r>
            <a:endParaRPr lang="nl-BE"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CLEANUP_POLICY</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STALE_QUERY_THRESHOLD_DAYS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30</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nl-BE" sz="1800" dirty="0">
                <a:solidFill>
                  <a:srgbClr val="000000"/>
                </a:solidFill>
                <a:latin typeface="Consolas" panose="020B0609020204030204" pitchFamily="49" charset="0"/>
              </a:rPr>
              <a:t>    </a:t>
            </a:r>
            <a:r>
              <a:rPr lang="nl-BE" sz="1800" dirty="0">
                <a:solidFill>
                  <a:srgbClr val="0000FF"/>
                </a:solidFill>
                <a:latin typeface="Consolas" panose="020B0609020204030204" pitchFamily="49" charset="0"/>
              </a:rPr>
              <a:t>DATA_FLUSH_INTERVAL_SECONDS</a:t>
            </a:r>
            <a:r>
              <a:rPr lang="nl-BE" sz="1800" dirty="0">
                <a:solidFill>
                  <a:srgbClr val="000000"/>
                </a:solidFill>
                <a:latin typeface="Consolas" panose="020B0609020204030204" pitchFamily="49" charset="0"/>
              </a:rPr>
              <a:t> </a:t>
            </a:r>
            <a:r>
              <a:rPr lang="nl-BE" sz="1800" dirty="0">
                <a:solidFill>
                  <a:srgbClr val="808080"/>
                </a:solidFill>
                <a:latin typeface="Consolas" panose="020B0609020204030204" pitchFamily="49" charset="0"/>
              </a:rPr>
              <a:t>=</a:t>
            </a:r>
            <a:r>
              <a:rPr lang="nl-BE" sz="1800" dirty="0">
                <a:solidFill>
                  <a:srgbClr val="000000"/>
                </a:solidFill>
                <a:latin typeface="Consolas" panose="020B0609020204030204" pitchFamily="49" charset="0"/>
              </a:rPr>
              <a:t> 900</a:t>
            </a:r>
            <a:r>
              <a:rPr lang="nl-BE" sz="1800" dirty="0">
                <a:solidFill>
                  <a:srgbClr val="808080"/>
                </a:solidFill>
                <a:latin typeface="Consolas" panose="020B0609020204030204" pitchFamily="49" charset="0"/>
              </a:rPr>
              <a:t>,</a:t>
            </a:r>
            <a:endParaRPr lang="nl-BE" sz="1800" dirty="0">
              <a:solidFill>
                <a:srgbClr val="000000"/>
              </a:solidFill>
              <a:latin typeface="Consolas" panose="020B0609020204030204" pitchFamily="49" charset="0"/>
            </a:endParaRPr>
          </a:p>
          <a:p>
            <a:r>
              <a:rPr lang="nl-BE" sz="1800" dirty="0">
                <a:solidFill>
                  <a:srgbClr val="000000"/>
                </a:solidFill>
                <a:latin typeface="Consolas" panose="020B0609020204030204" pitchFamily="49" charset="0"/>
              </a:rPr>
              <a:t>    </a:t>
            </a:r>
            <a:r>
              <a:rPr lang="nl-BE" sz="1800" dirty="0">
                <a:solidFill>
                  <a:srgbClr val="0000FF"/>
                </a:solidFill>
                <a:latin typeface="Consolas" panose="020B0609020204030204" pitchFamily="49" charset="0"/>
              </a:rPr>
              <a:t>INTERVAL_LENGTH_MINUTES</a:t>
            </a:r>
            <a:r>
              <a:rPr lang="nl-BE" sz="1800" dirty="0">
                <a:solidFill>
                  <a:srgbClr val="000000"/>
                </a:solidFill>
                <a:latin typeface="Consolas" panose="020B0609020204030204" pitchFamily="49" charset="0"/>
              </a:rPr>
              <a:t> </a:t>
            </a:r>
            <a:r>
              <a:rPr lang="nl-BE" sz="1800" dirty="0">
                <a:solidFill>
                  <a:srgbClr val="808080"/>
                </a:solidFill>
                <a:latin typeface="Consolas" panose="020B0609020204030204" pitchFamily="49" charset="0"/>
              </a:rPr>
              <a:t>=</a:t>
            </a:r>
            <a:r>
              <a:rPr lang="nl-BE" sz="1800" dirty="0">
                <a:solidFill>
                  <a:srgbClr val="000000"/>
                </a:solidFill>
                <a:latin typeface="Consolas" panose="020B0609020204030204" pitchFamily="49" charset="0"/>
              </a:rPr>
              <a:t> 60</a:t>
            </a:r>
            <a:r>
              <a:rPr lang="nl-BE" sz="1800" dirty="0">
                <a:solidFill>
                  <a:srgbClr val="808080"/>
                </a:solidFill>
                <a:latin typeface="Consolas" panose="020B0609020204030204" pitchFamily="49" charset="0"/>
              </a:rPr>
              <a:t>,</a:t>
            </a:r>
            <a:endParaRPr lang="nl-BE"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MAX_STORAGE_SIZE_MB</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1000</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nl-BE" sz="1800" dirty="0">
                <a:solidFill>
                  <a:srgbClr val="000000"/>
                </a:solidFill>
                <a:latin typeface="Consolas" panose="020B0609020204030204" pitchFamily="49" charset="0"/>
              </a:rPr>
              <a:t>    </a:t>
            </a:r>
            <a:r>
              <a:rPr lang="nl-BE" sz="1800" dirty="0">
                <a:solidFill>
                  <a:srgbClr val="0000FF"/>
                </a:solidFill>
                <a:latin typeface="Consolas" panose="020B0609020204030204" pitchFamily="49" charset="0"/>
              </a:rPr>
              <a:t>QUERY_CAPTURE_MODE</a:t>
            </a:r>
            <a:r>
              <a:rPr lang="nl-BE" sz="1800" dirty="0">
                <a:solidFill>
                  <a:srgbClr val="000000"/>
                </a:solidFill>
                <a:latin typeface="Consolas" panose="020B0609020204030204" pitchFamily="49" charset="0"/>
              </a:rPr>
              <a:t> </a:t>
            </a:r>
            <a:r>
              <a:rPr lang="nl-BE" sz="1800" dirty="0">
                <a:solidFill>
                  <a:srgbClr val="808080"/>
                </a:solidFill>
                <a:latin typeface="Consolas" panose="020B0609020204030204" pitchFamily="49" charset="0"/>
              </a:rPr>
              <a:t>=</a:t>
            </a:r>
            <a:r>
              <a:rPr lang="nl-BE" sz="1800" dirty="0">
                <a:solidFill>
                  <a:srgbClr val="000000"/>
                </a:solidFill>
                <a:latin typeface="Consolas" panose="020B0609020204030204" pitchFamily="49" charset="0"/>
              </a:rPr>
              <a:t> </a:t>
            </a:r>
            <a:r>
              <a:rPr lang="nl-BE" sz="1800" dirty="0">
                <a:solidFill>
                  <a:srgbClr val="0000FF"/>
                </a:solidFill>
                <a:latin typeface="Consolas" panose="020B0609020204030204" pitchFamily="49" charset="0"/>
              </a:rPr>
              <a:t>AUTO</a:t>
            </a:r>
            <a:r>
              <a:rPr lang="nl-BE" sz="1800" dirty="0">
                <a:solidFill>
                  <a:srgbClr val="808080"/>
                </a:solidFill>
                <a:latin typeface="Consolas" panose="020B0609020204030204" pitchFamily="49" charset="0"/>
              </a:rPr>
              <a:t>,</a:t>
            </a:r>
            <a:endParaRPr lang="nl-BE"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SIZE_BASED_CLEANUP_MODE</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AUTO</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fr-FR" sz="1800" dirty="0">
                <a:solidFill>
                  <a:srgbClr val="000000"/>
                </a:solidFill>
                <a:latin typeface="Consolas" panose="020B0609020204030204" pitchFamily="49" charset="0"/>
              </a:rPr>
              <a:t>    WAIT_STATS_CAPTURE_MODE </a:t>
            </a:r>
            <a:r>
              <a:rPr lang="fr-FR" sz="1800" dirty="0">
                <a:solidFill>
                  <a:srgbClr val="808080"/>
                </a:solidFill>
                <a:latin typeface="Consolas" panose="020B0609020204030204" pitchFamily="49" charset="0"/>
              </a:rPr>
              <a:t>=</a:t>
            </a:r>
            <a:r>
              <a:rPr lang="fr-FR" sz="1800" dirty="0">
                <a:solidFill>
                  <a:srgbClr val="000000"/>
                </a:solidFill>
                <a:latin typeface="Consolas" panose="020B0609020204030204" pitchFamily="49" charset="0"/>
              </a:rPr>
              <a:t> </a:t>
            </a:r>
            <a:r>
              <a:rPr lang="fr-FR" sz="1800" dirty="0">
                <a:solidFill>
                  <a:srgbClr val="0000FF"/>
                </a:solidFill>
                <a:latin typeface="Consolas" panose="020B0609020204030204" pitchFamily="49" charset="0"/>
              </a:rPr>
              <a:t>ON</a:t>
            </a:r>
            <a:endParaRPr lang="fr-FR" sz="1800" dirty="0">
              <a:solidFill>
                <a:srgbClr val="000000"/>
              </a:solidFill>
              <a:latin typeface="Consolas" panose="020B0609020204030204" pitchFamily="49" charset="0"/>
            </a:endParaRPr>
          </a:p>
          <a:p>
            <a:r>
              <a:rPr lang="nl-BE" sz="1800" dirty="0">
                <a:solidFill>
                  <a:srgbClr val="808080"/>
                </a:solidFill>
                <a:latin typeface="Consolas" panose="020B0609020204030204" pitchFamily="49" charset="0"/>
              </a:rPr>
              <a:t>);</a:t>
            </a:r>
            <a:endParaRPr lang="nl-BE"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894646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05F392-D02D-1379-A80D-B11DB43D65BF}"/>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0B57E73-915B-2BD9-CD67-552F1BAFC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787781-48FC-9A68-6339-B96C4FC561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CAB33D56-EA2C-7C57-F53A-92B2E3559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D5A0BD56-6F3E-968C-A29E-F6D0D184E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2AE0E39D-CA6D-C646-5436-CBB18D41D2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543CBE07-26ED-CEF9-3FBD-B9808BE4B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27F34AD1-77EA-1050-4B48-AA6A143D8CA8}"/>
              </a:ext>
            </a:extLst>
          </p:cNvPr>
          <p:cNvSpPr txBox="1">
            <a:spLocks/>
          </p:cNvSpPr>
          <p:nvPr/>
        </p:nvSpPr>
        <p:spPr>
          <a:xfrm>
            <a:off x="1179226" y="4783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kern="1200" dirty="0">
                <a:solidFill>
                  <a:schemeClr val="tx2"/>
                </a:solidFill>
                <a:latin typeface="+mj-lt"/>
                <a:ea typeface="+mj-ea"/>
                <a:cs typeface="+mj-cs"/>
              </a:rPr>
              <a:t>Trace Flags</a:t>
            </a:r>
          </a:p>
        </p:txBody>
      </p:sp>
      <p:sp>
        <p:nvSpPr>
          <p:cNvPr id="7" name="TextBox 6">
            <a:extLst>
              <a:ext uri="{FF2B5EF4-FFF2-40B4-BE49-F238E27FC236}">
                <a16:creationId xmlns:a16="http://schemas.microsoft.com/office/drawing/2014/main" id="{71DAE44A-74C7-2BC3-F1F2-C3900FFAA237}"/>
              </a:ext>
            </a:extLst>
          </p:cNvPr>
          <p:cNvSpPr txBox="1"/>
          <p:nvPr/>
        </p:nvSpPr>
        <p:spPr>
          <a:xfrm>
            <a:off x="286591" y="1907087"/>
            <a:ext cx="11591899" cy="4706226"/>
          </a:xfrm>
          <a:prstGeom prst="rect">
            <a:avLst/>
          </a:prstGeom>
        </p:spPr>
        <p:txBody>
          <a:bodyPr vert="horz" lIns="91440" tIns="45720" rIns="91440" bIns="45720" rtlCol="0">
            <a:normAutofit/>
          </a:bodyPr>
          <a:lstStyle/>
          <a:p>
            <a:pPr marL="457200" indent="-228600" defTabSz="914400">
              <a:lnSpc>
                <a:spcPct val="90000"/>
              </a:lnSpc>
              <a:spcAft>
                <a:spcPts val="600"/>
              </a:spcAft>
              <a:buFont typeface="Arial" panose="020B0604020202020204" pitchFamily="34" charset="0"/>
              <a:buChar char="•"/>
            </a:pPr>
            <a:r>
              <a:rPr lang="en-US" sz="3000" b="1" dirty="0" err="1">
                <a:solidFill>
                  <a:schemeClr val="tx2"/>
                </a:solidFill>
              </a:rPr>
              <a:t>Traceflag</a:t>
            </a:r>
            <a:r>
              <a:rPr lang="en-US" sz="3000" b="1" dirty="0">
                <a:solidFill>
                  <a:schemeClr val="tx2"/>
                </a:solidFill>
              </a:rPr>
              <a:t> 7752</a:t>
            </a:r>
          </a:p>
          <a:p>
            <a:pPr marL="457200" indent="-228600" defTabSz="914400">
              <a:lnSpc>
                <a:spcPct val="90000"/>
              </a:lnSpc>
              <a:spcAft>
                <a:spcPts val="600"/>
              </a:spcAft>
              <a:buFont typeface="Arial" panose="020B0604020202020204" pitchFamily="34" charset="0"/>
              <a:buChar char="•"/>
            </a:pPr>
            <a:r>
              <a:rPr lang="en-US" sz="3000" dirty="0">
                <a:solidFill>
                  <a:schemeClr val="tx2"/>
                </a:solidFill>
              </a:rPr>
              <a:t>This </a:t>
            </a:r>
            <a:r>
              <a:rPr lang="en-US" sz="3000" dirty="0" err="1">
                <a:solidFill>
                  <a:schemeClr val="tx2"/>
                </a:solidFill>
              </a:rPr>
              <a:t>traceflag</a:t>
            </a:r>
            <a:r>
              <a:rPr lang="en-US" sz="3000" dirty="0">
                <a:solidFill>
                  <a:schemeClr val="tx2"/>
                </a:solidFill>
              </a:rPr>
              <a:t> will allow queries to execute while Query Store loads it’s data asynchronously when starting up.</a:t>
            </a:r>
          </a:p>
          <a:p>
            <a:pPr marL="914400" lvl="1" indent="-228600" defTabSz="914400">
              <a:lnSpc>
                <a:spcPct val="90000"/>
              </a:lnSpc>
              <a:spcAft>
                <a:spcPts val="600"/>
              </a:spcAft>
              <a:buFont typeface="Arial" panose="020B0604020202020204" pitchFamily="34" charset="0"/>
              <a:buChar char="•"/>
            </a:pPr>
            <a:r>
              <a:rPr lang="en-US" sz="3000" dirty="0">
                <a:solidFill>
                  <a:schemeClr val="tx2"/>
                </a:solidFill>
              </a:rPr>
              <a:t>New data won’t be collected during this period</a:t>
            </a:r>
          </a:p>
          <a:p>
            <a:pPr marL="914400" lvl="1" indent="-228600" defTabSz="914400">
              <a:lnSpc>
                <a:spcPct val="90000"/>
              </a:lnSpc>
              <a:spcAft>
                <a:spcPts val="600"/>
              </a:spcAft>
              <a:buFont typeface="Arial" panose="020B0604020202020204" pitchFamily="34" charset="0"/>
              <a:buChar char="•"/>
            </a:pPr>
            <a:r>
              <a:rPr lang="en-US" sz="3000" dirty="0">
                <a:solidFill>
                  <a:schemeClr val="tx2"/>
                </a:solidFill>
              </a:rPr>
              <a:t>This is the default </a:t>
            </a:r>
            <a:r>
              <a:rPr lang="en-US" sz="3000" dirty="0" err="1">
                <a:solidFill>
                  <a:schemeClr val="tx2"/>
                </a:solidFill>
              </a:rPr>
              <a:t>behaviour</a:t>
            </a:r>
            <a:r>
              <a:rPr lang="en-US" sz="3000" dirty="0">
                <a:solidFill>
                  <a:schemeClr val="tx2"/>
                </a:solidFill>
              </a:rPr>
              <a:t> since SQL Server 2019</a:t>
            </a:r>
          </a:p>
          <a:p>
            <a:pPr marL="457200" indent="-228600" defTabSz="914400">
              <a:lnSpc>
                <a:spcPct val="90000"/>
              </a:lnSpc>
              <a:spcAft>
                <a:spcPts val="600"/>
              </a:spcAft>
              <a:buFont typeface="Arial" panose="020B0604020202020204" pitchFamily="34" charset="0"/>
              <a:buChar char="•"/>
            </a:pPr>
            <a:r>
              <a:rPr lang="en-US" sz="3000" b="1" dirty="0" err="1">
                <a:solidFill>
                  <a:schemeClr val="tx2"/>
                </a:solidFill>
              </a:rPr>
              <a:t>Traceflag</a:t>
            </a:r>
            <a:r>
              <a:rPr lang="en-US" sz="3000" b="1" dirty="0">
                <a:solidFill>
                  <a:schemeClr val="tx2"/>
                </a:solidFill>
              </a:rPr>
              <a:t> 7745</a:t>
            </a:r>
            <a:endParaRPr lang="en-US" sz="3000" dirty="0">
              <a:solidFill>
                <a:schemeClr val="tx2"/>
              </a:solidFill>
            </a:endParaRPr>
          </a:p>
          <a:p>
            <a:pPr marL="457200" indent="-228600" defTabSz="914400">
              <a:lnSpc>
                <a:spcPct val="90000"/>
              </a:lnSpc>
              <a:spcAft>
                <a:spcPts val="600"/>
              </a:spcAft>
              <a:buFont typeface="Arial" panose="020B0604020202020204" pitchFamily="34" charset="0"/>
              <a:buChar char="•"/>
            </a:pPr>
            <a:r>
              <a:rPr lang="en-US" sz="3000" dirty="0">
                <a:solidFill>
                  <a:schemeClr val="tx2"/>
                </a:solidFill>
              </a:rPr>
              <a:t>This </a:t>
            </a:r>
            <a:r>
              <a:rPr lang="en-US" sz="3000" dirty="0" err="1">
                <a:solidFill>
                  <a:schemeClr val="tx2"/>
                </a:solidFill>
              </a:rPr>
              <a:t>traceflag</a:t>
            </a:r>
            <a:r>
              <a:rPr lang="en-US" sz="3000" dirty="0">
                <a:solidFill>
                  <a:schemeClr val="tx2"/>
                </a:solidFill>
              </a:rPr>
              <a:t> will bypass the waiting for the Query Store data being written to disk at a shutdown.</a:t>
            </a:r>
          </a:p>
          <a:p>
            <a:pPr marL="914400" lvl="1" indent="-228600" defTabSz="914400">
              <a:lnSpc>
                <a:spcPct val="90000"/>
              </a:lnSpc>
              <a:spcAft>
                <a:spcPts val="600"/>
              </a:spcAft>
              <a:buFont typeface="Arial" panose="020B0604020202020204" pitchFamily="34" charset="0"/>
              <a:buChar char="•"/>
            </a:pPr>
            <a:r>
              <a:rPr lang="en-US" sz="3000" dirty="0">
                <a:solidFill>
                  <a:schemeClr val="tx2"/>
                </a:solidFill>
              </a:rPr>
              <a:t>Some data may be lost, the amount depends on the configuration</a:t>
            </a:r>
          </a:p>
        </p:txBody>
      </p:sp>
    </p:spTree>
    <p:extLst>
      <p:ext uri="{BB962C8B-B14F-4D97-AF65-F5344CB8AC3E}">
        <p14:creationId xmlns:p14="http://schemas.microsoft.com/office/powerpoint/2010/main" val="1346034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3BB2BF-FFE1-1509-1C22-14B1CEF983B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19" name="Freeform: Shape 18">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itle 1">
            <a:extLst>
              <a:ext uri="{FF2B5EF4-FFF2-40B4-BE49-F238E27FC236}">
                <a16:creationId xmlns:a16="http://schemas.microsoft.com/office/drawing/2014/main" id="{273305EA-E723-56A3-D361-2CC91231F948}"/>
              </a:ext>
            </a:extLst>
          </p:cNvPr>
          <p:cNvSpPr txBox="1">
            <a:spLocks/>
          </p:cNvSpPr>
          <p:nvPr/>
        </p:nvSpPr>
        <p:spPr>
          <a:xfrm>
            <a:off x="1179226" y="4783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kern="1200" dirty="0">
                <a:solidFill>
                  <a:schemeClr val="tx2"/>
                </a:solidFill>
                <a:latin typeface="+mj-lt"/>
                <a:ea typeface="+mj-ea"/>
                <a:cs typeface="+mj-cs"/>
              </a:rPr>
              <a:t>Yeah, yeah, enough talking..</a:t>
            </a:r>
          </a:p>
        </p:txBody>
      </p:sp>
    </p:spTree>
    <p:extLst>
      <p:ext uri="{BB962C8B-B14F-4D97-AF65-F5344CB8AC3E}">
        <p14:creationId xmlns:p14="http://schemas.microsoft.com/office/powerpoint/2010/main" val="759075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B0885-142B-DEE2-E7CC-9B49C34383C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97EEE34-4434-A39F-F666-AE9910726952}"/>
              </a:ext>
            </a:extLst>
          </p:cNvPr>
          <p:cNvSpPr txBox="1">
            <a:spLocks/>
          </p:cNvSpPr>
          <p:nvPr/>
        </p:nvSpPr>
        <p:spPr>
          <a:xfrm>
            <a:off x="1179226" y="4783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kern="1200" dirty="0">
                <a:solidFill>
                  <a:schemeClr val="tx2"/>
                </a:solidFill>
                <a:latin typeface="+mj-lt"/>
                <a:ea typeface="+mj-ea"/>
                <a:cs typeface="+mj-cs"/>
              </a:rPr>
              <a:t>DEMO</a:t>
            </a:r>
          </a:p>
        </p:txBody>
      </p:sp>
    </p:spTree>
    <p:extLst>
      <p:ext uri="{BB962C8B-B14F-4D97-AF65-F5344CB8AC3E}">
        <p14:creationId xmlns:p14="http://schemas.microsoft.com/office/powerpoint/2010/main" val="3912412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0BACAE-8C49-9FFF-5266-F79C0770E98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4B8DA8C-0832-6D33-C3A3-A0134D7CB836}"/>
              </a:ext>
            </a:extLst>
          </p:cNvPr>
          <p:cNvSpPr txBox="1">
            <a:spLocks/>
          </p:cNvSpPr>
          <p:nvPr/>
        </p:nvSpPr>
        <p:spPr>
          <a:xfrm>
            <a:off x="1179226" y="4783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kern="1200" dirty="0">
                <a:solidFill>
                  <a:schemeClr val="tx2"/>
                </a:solidFill>
                <a:latin typeface="+mj-lt"/>
                <a:ea typeface="+mj-ea"/>
                <a:cs typeface="+mj-cs"/>
              </a:rPr>
              <a:t>DEMO</a:t>
            </a:r>
          </a:p>
        </p:txBody>
      </p:sp>
    </p:spTree>
    <p:extLst>
      <p:ext uri="{BB962C8B-B14F-4D97-AF65-F5344CB8AC3E}">
        <p14:creationId xmlns:p14="http://schemas.microsoft.com/office/powerpoint/2010/main" val="15348407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FA432-D3AB-220A-67ED-7569A025E83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A8DFD14-4E24-814E-EEB6-5C13C10C468A}"/>
              </a:ext>
            </a:extLst>
          </p:cNvPr>
          <p:cNvSpPr txBox="1">
            <a:spLocks/>
          </p:cNvSpPr>
          <p:nvPr/>
        </p:nvSpPr>
        <p:spPr>
          <a:xfrm>
            <a:off x="1179226" y="4783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kern="1200" dirty="0">
                <a:solidFill>
                  <a:schemeClr val="tx2"/>
                </a:solidFill>
                <a:latin typeface="+mj-lt"/>
                <a:ea typeface="+mj-ea"/>
                <a:cs typeface="+mj-cs"/>
              </a:rPr>
              <a:t>DEMO</a:t>
            </a:r>
          </a:p>
        </p:txBody>
      </p:sp>
    </p:spTree>
    <p:extLst>
      <p:ext uri="{BB962C8B-B14F-4D97-AF65-F5344CB8AC3E}">
        <p14:creationId xmlns:p14="http://schemas.microsoft.com/office/powerpoint/2010/main" val="615952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E67F9D-F1F0-8A27-C6EE-6986AC64D214}"/>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797873D-F0C8-2A9F-0910-45B229161018}"/>
              </a:ext>
            </a:extLst>
          </p:cNvPr>
          <p:cNvSpPr txBox="1">
            <a:spLocks/>
          </p:cNvSpPr>
          <p:nvPr/>
        </p:nvSpPr>
        <p:spPr>
          <a:xfrm>
            <a:off x="1179226" y="4783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kern="1200" dirty="0">
                <a:solidFill>
                  <a:schemeClr val="tx2"/>
                </a:solidFill>
                <a:latin typeface="+mj-lt"/>
                <a:ea typeface="+mj-ea"/>
                <a:cs typeface="+mj-cs"/>
              </a:rPr>
              <a:t>Feedback</a:t>
            </a:r>
          </a:p>
        </p:txBody>
      </p:sp>
    </p:spTree>
    <p:extLst>
      <p:ext uri="{BB962C8B-B14F-4D97-AF65-F5344CB8AC3E}">
        <p14:creationId xmlns:p14="http://schemas.microsoft.com/office/powerpoint/2010/main" val="31337299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6A4CE-0785-0A6A-423E-C32198EE6F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34A538-FA0F-8E77-7C27-9CFB1B580F3C}"/>
              </a:ext>
            </a:extLst>
          </p:cNvPr>
          <p:cNvSpPr txBox="1">
            <a:spLocks/>
          </p:cNvSpPr>
          <p:nvPr/>
        </p:nvSpPr>
        <p:spPr>
          <a:xfrm>
            <a:off x="1179226" y="4783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kern="1200" dirty="0">
                <a:solidFill>
                  <a:schemeClr val="tx2"/>
                </a:solidFill>
                <a:latin typeface="+mj-lt"/>
                <a:ea typeface="+mj-ea"/>
                <a:cs typeface="+mj-cs"/>
              </a:rPr>
              <a:t>Learn more?</a:t>
            </a:r>
          </a:p>
        </p:txBody>
      </p:sp>
    </p:spTree>
    <p:extLst>
      <p:ext uri="{BB962C8B-B14F-4D97-AF65-F5344CB8AC3E}">
        <p14:creationId xmlns:p14="http://schemas.microsoft.com/office/powerpoint/2010/main" val="6530177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4EC5B2-ACBA-B6AD-4C9E-406B13220DDF}"/>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3" name="Group 42">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28" name="Freeform: Shape 27">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34" name="Freeform: Shape 33">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Shape 48">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1">
            <a:extLst>
              <a:ext uri="{FF2B5EF4-FFF2-40B4-BE49-F238E27FC236}">
                <a16:creationId xmlns:a16="http://schemas.microsoft.com/office/drawing/2014/main" id="{4F551E2A-A17F-A051-61F7-60E2C6E2096F}"/>
              </a:ext>
            </a:extLst>
          </p:cNvPr>
          <p:cNvSpPr txBox="1">
            <a:spLocks/>
          </p:cNvSpPr>
          <p:nvPr/>
        </p:nvSpPr>
        <p:spPr>
          <a:xfrm>
            <a:off x="1179226" y="478379"/>
            <a:ext cx="9833548" cy="100752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kern="1200" dirty="0">
                <a:solidFill>
                  <a:schemeClr val="tx2"/>
                </a:solidFill>
                <a:latin typeface="+mj-lt"/>
                <a:ea typeface="+mj-ea"/>
                <a:cs typeface="+mj-cs"/>
              </a:rPr>
              <a:t>References</a:t>
            </a:r>
          </a:p>
        </p:txBody>
      </p:sp>
      <p:sp>
        <p:nvSpPr>
          <p:cNvPr id="6" name="TextBox 5">
            <a:extLst>
              <a:ext uri="{FF2B5EF4-FFF2-40B4-BE49-F238E27FC236}">
                <a16:creationId xmlns:a16="http://schemas.microsoft.com/office/drawing/2014/main" id="{63EB0F6C-8D20-F3B2-D4B4-311F39072321}"/>
              </a:ext>
            </a:extLst>
          </p:cNvPr>
          <p:cNvSpPr txBox="1"/>
          <p:nvPr/>
        </p:nvSpPr>
        <p:spPr>
          <a:xfrm>
            <a:off x="1017270" y="1931670"/>
            <a:ext cx="10629900" cy="1200329"/>
          </a:xfrm>
          <a:prstGeom prst="rect">
            <a:avLst/>
          </a:prstGeom>
          <a:noFill/>
        </p:spPr>
        <p:txBody>
          <a:bodyPr wrap="square" rtlCol="0">
            <a:spAutoFit/>
          </a:bodyPr>
          <a:lstStyle/>
          <a:p>
            <a:pPr marL="285750" indent="-285750">
              <a:buFont typeface="Arial" panose="020B0604020202020204" pitchFamily="34" charset="0"/>
              <a:buChar char="•"/>
            </a:pPr>
            <a:r>
              <a:rPr lang="en-US" sz="1800" b="0" i="0" dirty="0">
                <a:effectLst/>
                <a:latin typeface="open sans" panose="020B0606030504020204" pitchFamily="34" charset="0"/>
                <a:hlinkClick r:id="rId3"/>
              </a:rPr>
              <a:t>https://learn.microsoft.com/en-us/sql/relational-databases/performance/how-query-store-collects-data?view=sql-server-ver16</a:t>
            </a:r>
            <a:endParaRPr lang="en-US" sz="1800" b="0" i="0" dirty="0">
              <a:effectLst/>
              <a:latin typeface="open sans" panose="020B0606030504020204" pitchFamily="34" charset="0"/>
            </a:endParaRPr>
          </a:p>
          <a:p>
            <a:pPr marL="285750" indent="-285750">
              <a:buFont typeface="Arial" panose="020B0604020202020204" pitchFamily="34" charset="0"/>
              <a:buChar char="•"/>
            </a:pPr>
            <a:endParaRPr lang="en-US" sz="1800" b="0" i="0" dirty="0">
              <a:effectLst/>
              <a:latin typeface="open sans" panose="020B0606030504020204" pitchFamily="34" charset="0"/>
            </a:endParaRP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3330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CA4261-006B-51E8-3CF9-61F08397EA72}"/>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3F8E389-C75E-94BE-4D50-6CF6B1E5B135}"/>
              </a:ext>
            </a:extLst>
          </p:cNvPr>
          <p:cNvSpPr>
            <a:spLocks noGrp="1"/>
          </p:cNvSpPr>
          <p:nvPr>
            <p:ph type="title"/>
          </p:nvPr>
        </p:nvSpPr>
        <p:spPr>
          <a:xfrm>
            <a:off x="753925" y="1321056"/>
            <a:ext cx="10684151" cy="1991979"/>
          </a:xfrm>
        </p:spPr>
        <p:txBody>
          <a:bodyPr vert="horz" lIns="91440" tIns="45720" rIns="91440" bIns="45720" rtlCol="0" anchor="b">
            <a:normAutofit/>
          </a:bodyPr>
          <a:lstStyle/>
          <a:p>
            <a:pPr algn="ctr"/>
            <a:r>
              <a:rPr lang="en-US" sz="5200" kern="1200">
                <a:solidFill>
                  <a:schemeClr val="tx2"/>
                </a:solidFill>
                <a:latin typeface="+mj-lt"/>
                <a:ea typeface="+mj-ea"/>
                <a:cs typeface="+mj-cs"/>
              </a:rPr>
              <a:t>Before Query Store…</a:t>
            </a:r>
          </a:p>
        </p:txBody>
      </p:sp>
      <p:grpSp>
        <p:nvGrpSpPr>
          <p:cNvPr id="31" name="Group 3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38" name="Freeform: Shape 3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9323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itle 1">
            <a:extLst>
              <a:ext uri="{FF2B5EF4-FFF2-40B4-BE49-F238E27FC236}">
                <a16:creationId xmlns:a16="http://schemas.microsoft.com/office/drawing/2014/main" id="{8AEE5809-B090-444F-AD9A-832525958370}"/>
              </a:ext>
            </a:extLst>
          </p:cNvPr>
          <p:cNvSpPr>
            <a:spLocks noGrp="1"/>
          </p:cNvSpPr>
          <p:nvPr>
            <p:ph type="title"/>
          </p:nvPr>
        </p:nvSpPr>
        <p:spPr>
          <a:xfrm>
            <a:off x="1179073" y="384977"/>
            <a:ext cx="9833548" cy="2659465"/>
          </a:xfrm>
        </p:spPr>
        <p:txBody>
          <a:bodyPr anchor="b">
            <a:noAutofit/>
          </a:bodyPr>
          <a:lstStyle/>
          <a:p>
            <a:pPr algn="ctr"/>
            <a:r>
              <a:rPr lang="en-US" sz="5200" dirty="0">
                <a:solidFill>
                  <a:schemeClr val="tx2"/>
                </a:solidFill>
              </a:rPr>
              <a:t>“My query was fast last week, and now it’s slow! Who broke it?!”</a:t>
            </a:r>
            <a:br>
              <a:rPr lang="en-US" sz="5200" dirty="0">
                <a:solidFill>
                  <a:schemeClr val="tx2"/>
                </a:solidFill>
              </a:rPr>
            </a:br>
            <a:r>
              <a:rPr lang="en-US" sz="5200" dirty="0">
                <a:solidFill>
                  <a:schemeClr val="tx2"/>
                </a:solidFill>
              </a:rPr>
              <a:t>or.. “What have you done that it is broken”</a:t>
            </a:r>
            <a:endParaRPr lang="nl-BE" sz="5200" dirty="0">
              <a:solidFill>
                <a:schemeClr val="tx2"/>
              </a:solidFill>
            </a:endParaRPr>
          </a:p>
        </p:txBody>
      </p:sp>
      <p:sp>
        <p:nvSpPr>
          <p:cNvPr id="6" name="Speech Bubble: Rectangle 5">
            <a:extLst>
              <a:ext uri="{FF2B5EF4-FFF2-40B4-BE49-F238E27FC236}">
                <a16:creationId xmlns:a16="http://schemas.microsoft.com/office/drawing/2014/main" id="{F70CF63F-A2B5-FDF6-96F6-2A3862A3A722}"/>
              </a:ext>
            </a:extLst>
          </p:cNvPr>
          <p:cNvSpPr/>
          <p:nvPr/>
        </p:nvSpPr>
        <p:spPr>
          <a:xfrm>
            <a:off x="2857500" y="2979335"/>
            <a:ext cx="7454900" cy="2659465"/>
          </a:xfrm>
          <a:prstGeom prst="wedgeRectCallout">
            <a:avLst>
              <a:gd name="adj1" fmla="val -72622"/>
              <a:gd name="adj2" fmla="val 6727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dirty="0"/>
              <a:t>Ugh… let me go dig through the plan cache… oh wait, it’s been flushed. Guess I’ll need to capture it next time it runs!</a:t>
            </a:r>
          </a:p>
        </p:txBody>
      </p:sp>
    </p:spTree>
    <p:extLst>
      <p:ext uri="{BB962C8B-B14F-4D97-AF65-F5344CB8AC3E}">
        <p14:creationId xmlns:p14="http://schemas.microsoft.com/office/powerpoint/2010/main" val="1246296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82AF91-1B11-8B1B-EB25-AF46DBB83F52}"/>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1" name="Group 10">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18" name="Freeform: Shape 17">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1">
            <a:extLst>
              <a:ext uri="{FF2B5EF4-FFF2-40B4-BE49-F238E27FC236}">
                <a16:creationId xmlns:a16="http://schemas.microsoft.com/office/drawing/2014/main" id="{A44BC122-15B3-8118-5537-F48363F1F006}"/>
              </a:ext>
            </a:extLst>
          </p:cNvPr>
          <p:cNvSpPr txBox="1">
            <a:spLocks/>
          </p:cNvSpPr>
          <p:nvPr/>
        </p:nvSpPr>
        <p:spPr>
          <a:xfrm>
            <a:off x="1179073" y="384978"/>
            <a:ext cx="9833548" cy="19316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200" dirty="0">
                <a:solidFill>
                  <a:schemeClr val="tx2"/>
                </a:solidFill>
              </a:rPr>
              <a:t>“I swear I didn't change anything, but now it's running terribly!”</a:t>
            </a:r>
            <a:endParaRPr lang="nl-BE" sz="5200" dirty="0">
              <a:solidFill>
                <a:schemeClr val="tx2"/>
              </a:solidFill>
            </a:endParaRPr>
          </a:p>
        </p:txBody>
      </p:sp>
      <p:sp>
        <p:nvSpPr>
          <p:cNvPr id="6" name="Speech Bubble: Rectangle 5">
            <a:extLst>
              <a:ext uri="{FF2B5EF4-FFF2-40B4-BE49-F238E27FC236}">
                <a16:creationId xmlns:a16="http://schemas.microsoft.com/office/drawing/2014/main" id="{570180F1-966B-CC70-F4C3-B077A12DBEA4}"/>
              </a:ext>
            </a:extLst>
          </p:cNvPr>
          <p:cNvSpPr/>
          <p:nvPr/>
        </p:nvSpPr>
        <p:spPr>
          <a:xfrm>
            <a:off x="2857500" y="2979335"/>
            <a:ext cx="7454900" cy="2659465"/>
          </a:xfrm>
          <a:prstGeom prst="wedgeRectCallout">
            <a:avLst>
              <a:gd name="adj1" fmla="val 54635"/>
              <a:gd name="adj2" fmla="val 7157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Did someone rebuild indexes, update stats, or change a setting? No? I don’t have time to play 'Guess the Execution Plan' again!</a:t>
            </a:r>
            <a:endParaRPr lang="nl-BE" sz="3200" dirty="0"/>
          </a:p>
        </p:txBody>
      </p:sp>
    </p:spTree>
    <p:extLst>
      <p:ext uri="{BB962C8B-B14F-4D97-AF65-F5344CB8AC3E}">
        <p14:creationId xmlns:p14="http://schemas.microsoft.com/office/powerpoint/2010/main" val="540463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07B46F-9E7C-FCC5-001B-8EB0316AFF6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 name="Title 1">
            <a:extLst>
              <a:ext uri="{FF2B5EF4-FFF2-40B4-BE49-F238E27FC236}">
                <a16:creationId xmlns:a16="http://schemas.microsoft.com/office/drawing/2014/main" id="{4A128A1B-ED75-02F0-674E-0F3C9A60DD5F}"/>
              </a:ext>
            </a:extLst>
          </p:cNvPr>
          <p:cNvSpPr txBox="1">
            <a:spLocks/>
          </p:cNvSpPr>
          <p:nvPr/>
        </p:nvSpPr>
        <p:spPr>
          <a:xfrm>
            <a:off x="753771" y="306009"/>
            <a:ext cx="10684151" cy="199197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kern="1200" dirty="0">
                <a:solidFill>
                  <a:schemeClr val="tx2"/>
                </a:solidFill>
                <a:latin typeface="+mj-lt"/>
                <a:ea typeface="+mj-ea"/>
                <a:cs typeface="+mj-cs"/>
              </a:rPr>
              <a:t>“Yesterday’s execution plan was perfect. Today? A disaster!”</a:t>
            </a:r>
          </a:p>
        </p:txBody>
      </p:sp>
      <p:grpSp>
        <p:nvGrpSpPr>
          <p:cNvPr id="14" name="Group 13">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5" name="Freeform: Shape 14">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21" name="Freeform: Shape 20">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peech Bubble: Rectangle 5">
            <a:extLst>
              <a:ext uri="{FF2B5EF4-FFF2-40B4-BE49-F238E27FC236}">
                <a16:creationId xmlns:a16="http://schemas.microsoft.com/office/drawing/2014/main" id="{BDBED4FB-8D02-7919-E394-602A58D019D5}"/>
              </a:ext>
            </a:extLst>
          </p:cNvPr>
          <p:cNvSpPr/>
          <p:nvPr/>
        </p:nvSpPr>
        <p:spPr>
          <a:xfrm>
            <a:off x="2857500" y="2979335"/>
            <a:ext cx="7454900" cy="2659465"/>
          </a:xfrm>
          <a:prstGeom prst="wedgeRectCallout">
            <a:avLst>
              <a:gd name="adj1" fmla="val 12897"/>
              <a:gd name="adj2" fmla="val 7539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I hope someone saved it manually… because SQL Server sure didn’t!</a:t>
            </a:r>
            <a:endParaRPr lang="nl-BE" sz="3200" dirty="0"/>
          </a:p>
        </p:txBody>
      </p:sp>
    </p:spTree>
    <p:extLst>
      <p:ext uri="{BB962C8B-B14F-4D97-AF65-F5344CB8AC3E}">
        <p14:creationId xmlns:p14="http://schemas.microsoft.com/office/powerpoint/2010/main" val="268668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93CCE1E-7606-BE65-59D0-49752F9204EC}"/>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9D96E3F-159B-4733-BE61-1AAB43A59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5202B2A-E3B3-4965-8D55-B58E5405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 name="Title 1">
            <a:extLst>
              <a:ext uri="{FF2B5EF4-FFF2-40B4-BE49-F238E27FC236}">
                <a16:creationId xmlns:a16="http://schemas.microsoft.com/office/drawing/2014/main" id="{2A535B86-0C24-58A5-E5ED-F58C2946AE64}"/>
              </a:ext>
            </a:extLst>
          </p:cNvPr>
          <p:cNvSpPr txBox="1">
            <a:spLocks/>
          </p:cNvSpPr>
          <p:nvPr/>
        </p:nvSpPr>
        <p:spPr>
          <a:xfrm>
            <a:off x="1376172" y="649396"/>
            <a:ext cx="10021446" cy="173930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200" kern="1200" dirty="0">
                <a:solidFill>
                  <a:schemeClr val="tx2"/>
                </a:solidFill>
                <a:latin typeface="+mj-lt"/>
                <a:ea typeface="+mj-ea"/>
                <a:cs typeface="+mj-cs"/>
              </a:rPr>
              <a:t>“The query runs fine on my machine… must be the database!”</a:t>
            </a:r>
          </a:p>
        </p:txBody>
      </p:sp>
      <p:grpSp>
        <p:nvGrpSpPr>
          <p:cNvPr id="28" name="Group 27">
            <a:extLst>
              <a:ext uri="{FF2B5EF4-FFF2-40B4-BE49-F238E27FC236}">
                <a16:creationId xmlns:a16="http://schemas.microsoft.com/office/drawing/2014/main" id="{EC505F6D-25F2-479B-AEEE-66F34B3FB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298"/>
            <a:ext cx="2514948" cy="2174333"/>
            <a:chOff x="-305" y="-4155"/>
            <a:chExt cx="2514948" cy="2174333"/>
          </a:xfrm>
        </p:grpSpPr>
        <p:sp>
          <p:nvSpPr>
            <p:cNvPr id="29" name="Freeform: Shape 28">
              <a:extLst>
                <a:ext uri="{FF2B5EF4-FFF2-40B4-BE49-F238E27FC236}">
                  <a16:creationId xmlns:a16="http://schemas.microsoft.com/office/drawing/2014/main" id="{95C49ED7-EC50-4D2C-A945-D4907F081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29A8266C-3886-4618-B2EB-EA7FE32CE6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B4610CF-D689-4B1B-A7FB-1CE14209E6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8DA7C44F-B555-41AC-95A7-645015293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6C0A542E-DBAB-412E-9F06-247CFE5FB9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8304973" y="939510"/>
            <a:ext cx="4826538" cy="2947516"/>
            <a:chOff x="6867015" y="-1"/>
            <a:chExt cx="5324985" cy="3251912"/>
          </a:xfrm>
          <a:solidFill>
            <a:schemeClr val="accent5">
              <a:alpha val="5000"/>
            </a:schemeClr>
          </a:solidFill>
        </p:grpSpPr>
        <p:sp>
          <p:nvSpPr>
            <p:cNvPr id="34" name="Freeform: Shape 33">
              <a:extLst>
                <a:ext uri="{FF2B5EF4-FFF2-40B4-BE49-F238E27FC236}">
                  <a16:creationId xmlns:a16="http://schemas.microsoft.com/office/drawing/2014/main" id="{B41E2FAC-3A8F-4977-ACC1-92B455FD4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264E774-D8C6-4806-9911-955DD80397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8450CBAC-6145-4598-BA48-1EB500923C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C1451637-F91B-479F-8251-660E22819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Speech Bubble: Rectangle 5">
            <a:extLst>
              <a:ext uri="{FF2B5EF4-FFF2-40B4-BE49-F238E27FC236}">
                <a16:creationId xmlns:a16="http://schemas.microsoft.com/office/drawing/2014/main" id="{F2EB7CE8-D38D-2627-0138-486FA5008B90}"/>
              </a:ext>
            </a:extLst>
          </p:cNvPr>
          <p:cNvSpPr/>
          <p:nvPr/>
        </p:nvSpPr>
        <p:spPr>
          <a:xfrm>
            <a:off x="2857500" y="2979335"/>
            <a:ext cx="7454900" cy="2659465"/>
          </a:xfrm>
          <a:prstGeom prst="wedgeRectCallout">
            <a:avLst>
              <a:gd name="adj1" fmla="val -44002"/>
              <a:gd name="adj2" fmla="val 739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Ah yes, the classic developer excuse! Are you running it with the same parameters? Same data volume? No? Thought so.</a:t>
            </a:r>
            <a:endParaRPr lang="nl-BE" sz="3200" dirty="0"/>
          </a:p>
        </p:txBody>
      </p:sp>
    </p:spTree>
    <p:extLst>
      <p:ext uri="{BB962C8B-B14F-4D97-AF65-F5344CB8AC3E}">
        <p14:creationId xmlns:p14="http://schemas.microsoft.com/office/powerpoint/2010/main" val="64135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A74871-E8A8-863A-D289-A87043970875}"/>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14D791-4D8A-4854-B8FC-6959656D0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076E76-3EB3-4269-8135-07CAB20E5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5" name="Title 1">
            <a:extLst>
              <a:ext uri="{FF2B5EF4-FFF2-40B4-BE49-F238E27FC236}">
                <a16:creationId xmlns:a16="http://schemas.microsoft.com/office/drawing/2014/main" id="{68DC6C4E-7AC6-3C9C-5A32-93D67D90131A}"/>
              </a:ext>
            </a:extLst>
          </p:cNvPr>
          <p:cNvSpPr txBox="1">
            <a:spLocks/>
          </p:cNvSpPr>
          <p:nvPr/>
        </p:nvSpPr>
        <p:spPr>
          <a:xfrm>
            <a:off x="711200" y="527877"/>
            <a:ext cx="10985500" cy="158032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200" kern="1200" dirty="0">
                <a:solidFill>
                  <a:schemeClr val="tx2"/>
                </a:solidFill>
                <a:latin typeface="+mj-lt"/>
                <a:ea typeface="+mj-ea"/>
                <a:cs typeface="+mj-cs"/>
              </a:rPr>
              <a:t>“Help! The same query gives different results in performance every time!”</a:t>
            </a:r>
          </a:p>
        </p:txBody>
      </p:sp>
      <p:grpSp>
        <p:nvGrpSpPr>
          <p:cNvPr id="14" name="Group 13">
            <a:extLst>
              <a:ext uri="{FF2B5EF4-FFF2-40B4-BE49-F238E27FC236}">
                <a16:creationId xmlns:a16="http://schemas.microsoft.com/office/drawing/2014/main" id="{5EB3C7E5-50E1-4F9E-AEA3-A6D2190394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305" y="0"/>
            <a:ext cx="5163047" cy="3153018"/>
            <a:chOff x="6867015" y="-1"/>
            <a:chExt cx="5324985" cy="3251912"/>
          </a:xfrm>
          <a:solidFill>
            <a:schemeClr val="accent5">
              <a:alpha val="10000"/>
            </a:schemeClr>
          </a:solidFill>
        </p:grpSpPr>
        <p:sp>
          <p:nvSpPr>
            <p:cNvPr id="15" name="Freeform: Shape 14">
              <a:extLst>
                <a:ext uri="{FF2B5EF4-FFF2-40B4-BE49-F238E27FC236}">
                  <a16:creationId xmlns:a16="http://schemas.microsoft.com/office/drawing/2014/main" id="{80233B5C-C5A9-48C0-8C07-21E6F6B36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0F3AF96-AAC1-41E3-9F66-0A6277845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DF38A98-557F-4C23-935A-42806B67A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ACEB13D-EBFC-4288-B604-572C2F779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B988F9A4-0578-4C59-8B4A-346E02CF3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9262397" y="3928396"/>
            <a:ext cx="3142400" cy="2716805"/>
            <a:chOff x="-305" y="-4155"/>
            <a:chExt cx="2514948" cy="2174333"/>
          </a:xfrm>
        </p:grpSpPr>
        <p:sp>
          <p:nvSpPr>
            <p:cNvPr id="21" name="Freeform: Shape 20">
              <a:extLst>
                <a:ext uri="{FF2B5EF4-FFF2-40B4-BE49-F238E27FC236}">
                  <a16:creationId xmlns:a16="http://schemas.microsoft.com/office/drawing/2014/main" id="{F63F827B-FA00-442A-A09C-806F1FFA3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C876680-EE75-4791-842F-E23509221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3B9819B2-70D4-4E0A-8D51-6B359B44C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5FA8033D-6A70-4FA5-8F37-7F8C117C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Speech Bubble: Rectangle 5">
            <a:extLst>
              <a:ext uri="{FF2B5EF4-FFF2-40B4-BE49-F238E27FC236}">
                <a16:creationId xmlns:a16="http://schemas.microsoft.com/office/drawing/2014/main" id="{45018A21-60F4-844A-7849-817B0A8A3BBA}"/>
              </a:ext>
            </a:extLst>
          </p:cNvPr>
          <p:cNvSpPr/>
          <p:nvPr/>
        </p:nvSpPr>
        <p:spPr>
          <a:xfrm>
            <a:off x="2857500" y="2979335"/>
            <a:ext cx="7454900" cy="2659465"/>
          </a:xfrm>
          <a:prstGeom prst="wedgeRectCallout">
            <a:avLst>
              <a:gd name="adj1" fmla="val 46287"/>
              <a:gd name="adj2" fmla="val 7921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Parameter sniffing strikes again! Maybe try OPTION (RECOMPILE)… or just keep praying for a good plan.</a:t>
            </a:r>
            <a:endParaRPr lang="nl-BE" sz="3200" dirty="0"/>
          </a:p>
        </p:txBody>
      </p:sp>
    </p:spTree>
    <p:extLst>
      <p:ext uri="{BB962C8B-B14F-4D97-AF65-F5344CB8AC3E}">
        <p14:creationId xmlns:p14="http://schemas.microsoft.com/office/powerpoint/2010/main" val="241273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1801</TotalTime>
  <Words>2683</Words>
  <Application>Microsoft Office PowerPoint</Application>
  <PresentationFormat>Widescreen</PresentationFormat>
  <Paragraphs>399</Paragraphs>
  <Slides>38</Slides>
  <Notes>35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Aptos</vt:lpstr>
      <vt:lpstr>Arial</vt:lpstr>
      <vt:lpstr>Calibri</vt:lpstr>
      <vt:lpstr>Calibri Light</vt:lpstr>
      <vt:lpstr>Consolas</vt:lpstr>
      <vt:lpstr>open sans</vt:lpstr>
      <vt:lpstr>SFMono-Regular</vt:lpstr>
      <vt:lpstr>Office 2013 - 2022 Theme</vt:lpstr>
      <vt:lpstr>Query Store Basics: A DBA’s Best Friend </vt:lpstr>
      <vt:lpstr>PowerPoint Presentation</vt:lpstr>
      <vt:lpstr>Peter Kruis</vt:lpstr>
      <vt:lpstr>Before Query Store…</vt:lpstr>
      <vt:lpstr>“My query was fast last week, and now it’s slow! Who broke it?!” or.. “What have you done that it is broken”</vt:lpstr>
      <vt:lpstr>PowerPoint Presentation</vt:lpstr>
      <vt:lpstr>PowerPoint Presentation</vt:lpstr>
      <vt:lpstr>PowerPoint Presentation</vt:lpstr>
      <vt:lpstr>PowerPoint Presentation</vt:lpstr>
      <vt:lpstr>PowerPoint Presentation</vt:lpstr>
      <vt:lpstr>And then… SQL Server 2016 Was Released!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Peter Kruis</dc:creator>
  <cp:lastModifiedBy>Peter Kruis</cp:lastModifiedBy>
  <cp:revision>317</cp:revision>
  <dcterms:created xsi:type="dcterms:W3CDTF">2025-03-17T18:34:39Z</dcterms:created>
  <dcterms:modified xsi:type="dcterms:W3CDTF">2025-06-04T09:49:19Z</dcterms:modified>
</cp:coreProperties>
</file>